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Lst>
  <p:notesMasterIdLst>
    <p:notesMasterId r:id="rId86"/>
  </p:notes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Lst>
  <p:sldSz cx="12193588" cy="6858000"/>
  <p:notesSz cx="6858000" cy="9144000"/>
  <p:defaultTextStyle>
    <a:defPPr>
      <a:defRPr lang="en-GB"/>
    </a:defPPr>
    <a:lvl1pPr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6"/>
  </p:normalViewPr>
  <p:slideViewPr>
    <p:cSldViewPr>
      <p:cViewPr varScale="1">
        <p:scale>
          <a:sx n="121" d="100"/>
          <a:sy n="121" d="100"/>
        </p:scale>
        <p:origin x="200" y="25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presProps" Target="presProps.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AutoShape 1">
            <a:extLst>
              <a:ext uri="{FF2B5EF4-FFF2-40B4-BE49-F238E27FC236}">
                <a16:creationId xmlns:a16="http://schemas.microsoft.com/office/drawing/2014/main" id="{564B91D3-CC07-E219-6B21-D92A3B5F22E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3554" name="Rectangle 2">
            <a:extLst>
              <a:ext uri="{FF2B5EF4-FFF2-40B4-BE49-F238E27FC236}">
                <a16:creationId xmlns:a16="http://schemas.microsoft.com/office/drawing/2014/main" id="{EC6B97A4-9B43-4E65-CD41-96179D1C5FE2}"/>
              </a:ext>
            </a:extLst>
          </p:cNvPr>
          <p:cNvSpPr>
            <a:spLocks noGrp="1" noChangeArrowheads="1"/>
          </p:cNvSpPr>
          <p:nvPr>
            <p:ph type="sldImg"/>
          </p:nvPr>
        </p:nvSpPr>
        <p:spPr bwMode="auto">
          <a:xfrm>
            <a:off x="215900" y="812800"/>
            <a:ext cx="7124700"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3555" name="Rectangle 3">
            <a:extLst>
              <a:ext uri="{FF2B5EF4-FFF2-40B4-BE49-F238E27FC236}">
                <a16:creationId xmlns:a16="http://schemas.microsoft.com/office/drawing/2014/main" id="{8CB9A4FC-8CA4-288D-87A1-2995467FE7B5}"/>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GR" altLang="en-GR"/>
          </a:p>
        </p:txBody>
      </p:sp>
      <p:sp>
        <p:nvSpPr>
          <p:cNvPr id="23556" name="Rectangle 4">
            <a:extLst>
              <a:ext uri="{FF2B5EF4-FFF2-40B4-BE49-F238E27FC236}">
                <a16:creationId xmlns:a16="http://schemas.microsoft.com/office/drawing/2014/main" id="{FA7D6BE3-2F04-DA74-E9D7-B51E6D032BA7}"/>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7" name="Rectangle 5">
            <a:extLst>
              <a:ext uri="{FF2B5EF4-FFF2-40B4-BE49-F238E27FC236}">
                <a16:creationId xmlns:a16="http://schemas.microsoft.com/office/drawing/2014/main" id="{415E926F-9A0A-71C3-D9F2-287527057681}"/>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8" name="Rectangle 6">
            <a:extLst>
              <a:ext uri="{FF2B5EF4-FFF2-40B4-BE49-F238E27FC236}">
                <a16:creationId xmlns:a16="http://schemas.microsoft.com/office/drawing/2014/main" id="{D20F3143-35E8-FA7C-CD82-2D23BE626075}"/>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endParaRPr lang="el-GR" altLang="en-GR"/>
          </a:p>
        </p:txBody>
      </p:sp>
      <p:sp>
        <p:nvSpPr>
          <p:cNvPr id="23559" name="Rectangle 7">
            <a:extLst>
              <a:ext uri="{FF2B5EF4-FFF2-40B4-BE49-F238E27FC236}">
                <a16:creationId xmlns:a16="http://schemas.microsoft.com/office/drawing/2014/main" id="{94A37C3E-F0B1-15CF-A7DC-EACC91FC64F4}"/>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anose="02020603050405020304" pitchFamily="18" charset="0"/>
                <a:cs typeface="Segoe UI" panose="020B0502040204020203" pitchFamily="34" charset="0"/>
              </a:defRPr>
            </a:lvl1pPr>
          </a:lstStyle>
          <a:p>
            <a:fld id="{BC098454-6C86-D243-BCB1-4F7F55B7A074}" type="slidenum">
              <a:rPr lang="el-GR" altLang="en-GR"/>
              <a:pPr/>
              <a:t>‹#›</a:t>
            </a:fld>
            <a:endParaRPr lang="el-GR" altLang="en-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FC3913-8406-4108-BFD2-BB971A6707F1}"/>
              </a:ext>
            </a:extLst>
          </p:cNvPr>
          <p:cNvSpPr>
            <a:spLocks noGrp="1" noChangeArrowheads="1"/>
          </p:cNvSpPr>
          <p:nvPr>
            <p:ph type="sldNum"/>
          </p:nvPr>
        </p:nvSpPr>
        <p:spPr>
          <a:ln/>
        </p:spPr>
        <p:txBody>
          <a:bodyPr/>
          <a:lstStyle/>
          <a:p>
            <a:fld id="{9635ECCD-468B-0446-B2B3-9BDDCE56673D}" type="slidenum">
              <a:rPr lang="el-GR" altLang="en-GR"/>
              <a:pPr/>
              <a:t>1</a:t>
            </a:fld>
            <a:endParaRPr lang="el-GR" altLang="en-GR"/>
          </a:p>
        </p:txBody>
      </p:sp>
      <p:sp>
        <p:nvSpPr>
          <p:cNvPr id="89089" name="Text Box 1">
            <a:extLst>
              <a:ext uri="{FF2B5EF4-FFF2-40B4-BE49-F238E27FC236}">
                <a16:creationId xmlns:a16="http://schemas.microsoft.com/office/drawing/2014/main" id="{6D8136C9-0B07-2176-5652-0E6F27BE2C3C}"/>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96040A2C-8043-ACBA-4E65-01B8944161CA}"/>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89091" name="Text Box 3">
            <a:extLst>
              <a:ext uri="{FF2B5EF4-FFF2-40B4-BE49-F238E27FC236}">
                <a16:creationId xmlns:a16="http://schemas.microsoft.com/office/drawing/2014/main" id="{FE3767BB-E29C-5259-E21A-6DBE3C3BAE18}"/>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F1D2109B-FB70-B749-BFBE-A34E7D8FF150}"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1</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7F7FEB-8238-D636-8CCE-DA4A2E3DA229}"/>
              </a:ext>
            </a:extLst>
          </p:cNvPr>
          <p:cNvSpPr>
            <a:spLocks noGrp="1" noChangeArrowheads="1"/>
          </p:cNvSpPr>
          <p:nvPr>
            <p:ph type="sldNum"/>
          </p:nvPr>
        </p:nvSpPr>
        <p:spPr>
          <a:ln/>
        </p:spPr>
        <p:txBody>
          <a:bodyPr/>
          <a:lstStyle/>
          <a:p>
            <a:fld id="{3995D049-7A70-0742-B07B-74192EC470A0}" type="slidenum">
              <a:rPr lang="el-GR" altLang="en-GR"/>
              <a:pPr/>
              <a:t>10</a:t>
            </a:fld>
            <a:endParaRPr lang="el-GR" altLang="en-GR"/>
          </a:p>
        </p:txBody>
      </p:sp>
      <p:sp>
        <p:nvSpPr>
          <p:cNvPr id="98305" name="Text Box 1">
            <a:extLst>
              <a:ext uri="{FF2B5EF4-FFF2-40B4-BE49-F238E27FC236}">
                <a16:creationId xmlns:a16="http://schemas.microsoft.com/office/drawing/2014/main" id="{350DAF9D-B926-FF64-F896-6A5693094148}"/>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E63467BD-8E62-02B2-8BDF-B37FE2F75A5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ED925F-730A-F46E-DE3C-B887C3E6D0DE}"/>
              </a:ext>
            </a:extLst>
          </p:cNvPr>
          <p:cNvSpPr>
            <a:spLocks noGrp="1" noChangeArrowheads="1"/>
          </p:cNvSpPr>
          <p:nvPr>
            <p:ph type="sldNum"/>
          </p:nvPr>
        </p:nvSpPr>
        <p:spPr>
          <a:ln/>
        </p:spPr>
        <p:txBody>
          <a:bodyPr/>
          <a:lstStyle/>
          <a:p>
            <a:fld id="{BD18AFEC-B3CB-BD4C-A25E-804E13EFE2D9}" type="slidenum">
              <a:rPr lang="el-GR" altLang="en-GR"/>
              <a:pPr/>
              <a:t>11</a:t>
            </a:fld>
            <a:endParaRPr lang="el-GR" altLang="en-GR"/>
          </a:p>
        </p:txBody>
      </p:sp>
      <p:sp>
        <p:nvSpPr>
          <p:cNvPr id="99329" name="Text Box 1">
            <a:extLst>
              <a:ext uri="{FF2B5EF4-FFF2-40B4-BE49-F238E27FC236}">
                <a16:creationId xmlns:a16="http://schemas.microsoft.com/office/drawing/2014/main" id="{D97518F0-99D6-E9A9-85C7-015C31323C77}"/>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3C78AE8A-32E6-B934-5C8E-BEFC8B0A8836}"/>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C2C3C3-24D8-5F9E-792D-E172F5D5E19B}"/>
              </a:ext>
            </a:extLst>
          </p:cNvPr>
          <p:cNvSpPr>
            <a:spLocks noGrp="1" noChangeArrowheads="1"/>
          </p:cNvSpPr>
          <p:nvPr>
            <p:ph type="sldNum"/>
          </p:nvPr>
        </p:nvSpPr>
        <p:spPr>
          <a:ln/>
        </p:spPr>
        <p:txBody>
          <a:bodyPr/>
          <a:lstStyle/>
          <a:p>
            <a:fld id="{215D625D-4E5A-AB47-B6E5-09E744BCB720}" type="slidenum">
              <a:rPr lang="el-GR" altLang="en-GR"/>
              <a:pPr/>
              <a:t>12</a:t>
            </a:fld>
            <a:endParaRPr lang="el-GR" altLang="en-GR"/>
          </a:p>
        </p:txBody>
      </p:sp>
      <p:sp>
        <p:nvSpPr>
          <p:cNvPr id="100353" name="Text Box 1">
            <a:extLst>
              <a:ext uri="{FF2B5EF4-FFF2-40B4-BE49-F238E27FC236}">
                <a16:creationId xmlns:a16="http://schemas.microsoft.com/office/drawing/2014/main" id="{54B99119-3F7B-E65D-9FC4-B4FB64323AB3}"/>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D5388B0E-156C-E476-CD8D-695591AD4A5B}"/>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3DB344-829E-F04F-B444-9AA4F3B46905}"/>
              </a:ext>
            </a:extLst>
          </p:cNvPr>
          <p:cNvSpPr>
            <a:spLocks noGrp="1" noChangeArrowheads="1"/>
          </p:cNvSpPr>
          <p:nvPr>
            <p:ph type="sldNum"/>
          </p:nvPr>
        </p:nvSpPr>
        <p:spPr>
          <a:ln/>
        </p:spPr>
        <p:txBody>
          <a:bodyPr/>
          <a:lstStyle/>
          <a:p>
            <a:fld id="{1E661A97-6857-1443-AECF-C6D73F7E2666}" type="slidenum">
              <a:rPr lang="el-GR" altLang="en-GR"/>
              <a:pPr/>
              <a:t>13</a:t>
            </a:fld>
            <a:endParaRPr lang="el-GR" altLang="en-GR"/>
          </a:p>
        </p:txBody>
      </p:sp>
      <p:sp>
        <p:nvSpPr>
          <p:cNvPr id="101377" name="Text Box 1">
            <a:extLst>
              <a:ext uri="{FF2B5EF4-FFF2-40B4-BE49-F238E27FC236}">
                <a16:creationId xmlns:a16="http://schemas.microsoft.com/office/drawing/2014/main" id="{77177169-75BE-A111-FD89-BC9D46E2E168}"/>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97711264-7AE9-D20C-F5F6-C3F65C7F0EF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A11500-DD30-B1F0-A93A-67679D615BC8}"/>
              </a:ext>
            </a:extLst>
          </p:cNvPr>
          <p:cNvSpPr>
            <a:spLocks noGrp="1" noChangeArrowheads="1"/>
          </p:cNvSpPr>
          <p:nvPr>
            <p:ph type="sldNum"/>
          </p:nvPr>
        </p:nvSpPr>
        <p:spPr>
          <a:ln/>
        </p:spPr>
        <p:txBody>
          <a:bodyPr/>
          <a:lstStyle/>
          <a:p>
            <a:fld id="{09F4C3A4-95E2-A948-BFDF-A331D25BA333}" type="slidenum">
              <a:rPr lang="el-GR" altLang="en-GR"/>
              <a:pPr/>
              <a:t>14</a:t>
            </a:fld>
            <a:endParaRPr lang="el-GR" altLang="en-GR"/>
          </a:p>
        </p:txBody>
      </p:sp>
      <p:sp>
        <p:nvSpPr>
          <p:cNvPr id="102401" name="Text Box 1">
            <a:extLst>
              <a:ext uri="{FF2B5EF4-FFF2-40B4-BE49-F238E27FC236}">
                <a16:creationId xmlns:a16="http://schemas.microsoft.com/office/drawing/2014/main" id="{D3040B90-20A0-A81E-D2A6-72CE66DAAA01}"/>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942FD429-4D70-DA26-0207-C1EA1CC1B49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4B1439-BA24-B2BF-0582-A4CFAC96FFF0}"/>
              </a:ext>
            </a:extLst>
          </p:cNvPr>
          <p:cNvSpPr>
            <a:spLocks noGrp="1" noChangeArrowheads="1"/>
          </p:cNvSpPr>
          <p:nvPr>
            <p:ph type="sldNum"/>
          </p:nvPr>
        </p:nvSpPr>
        <p:spPr>
          <a:ln/>
        </p:spPr>
        <p:txBody>
          <a:bodyPr/>
          <a:lstStyle/>
          <a:p>
            <a:fld id="{CB033EB5-CB64-F247-9224-704920E67EA6}" type="slidenum">
              <a:rPr lang="el-GR" altLang="en-GR"/>
              <a:pPr/>
              <a:t>15</a:t>
            </a:fld>
            <a:endParaRPr lang="el-GR" altLang="en-GR"/>
          </a:p>
        </p:txBody>
      </p:sp>
      <p:sp>
        <p:nvSpPr>
          <p:cNvPr id="103425" name="Text Box 1">
            <a:extLst>
              <a:ext uri="{FF2B5EF4-FFF2-40B4-BE49-F238E27FC236}">
                <a16:creationId xmlns:a16="http://schemas.microsoft.com/office/drawing/2014/main" id="{5ED32CC7-D7CE-6D3D-1067-5CCAF23A9ACA}"/>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3EAF5E15-9D05-C5BB-65E4-318505203FB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491B4E-704A-43EB-124C-BC7CEDE4F636}"/>
              </a:ext>
            </a:extLst>
          </p:cNvPr>
          <p:cNvSpPr>
            <a:spLocks noGrp="1" noChangeArrowheads="1"/>
          </p:cNvSpPr>
          <p:nvPr>
            <p:ph type="sldNum"/>
          </p:nvPr>
        </p:nvSpPr>
        <p:spPr>
          <a:ln/>
        </p:spPr>
        <p:txBody>
          <a:bodyPr/>
          <a:lstStyle/>
          <a:p>
            <a:fld id="{5A4FEC14-E38E-8941-AEDC-F2843255CF0F}" type="slidenum">
              <a:rPr lang="el-GR" altLang="en-GR"/>
              <a:pPr/>
              <a:t>16</a:t>
            </a:fld>
            <a:endParaRPr lang="el-GR" altLang="en-GR"/>
          </a:p>
        </p:txBody>
      </p:sp>
      <p:sp>
        <p:nvSpPr>
          <p:cNvPr id="104449" name="Text Box 1">
            <a:extLst>
              <a:ext uri="{FF2B5EF4-FFF2-40B4-BE49-F238E27FC236}">
                <a16:creationId xmlns:a16="http://schemas.microsoft.com/office/drawing/2014/main" id="{2DED3C3A-4755-CE82-2C82-F4985C4F3035}"/>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09114092-99D1-406A-8CD5-556D492ABB8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1743A3-AC24-D652-E7A5-3657101F459E}"/>
              </a:ext>
            </a:extLst>
          </p:cNvPr>
          <p:cNvSpPr>
            <a:spLocks noGrp="1" noChangeArrowheads="1"/>
          </p:cNvSpPr>
          <p:nvPr>
            <p:ph type="sldNum"/>
          </p:nvPr>
        </p:nvSpPr>
        <p:spPr>
          <a:ln/>
        </p:spPr>
        <p:txBody>
          <a:bodyPr/>
          <a:lstStyle/>
          <a:p>
            <a:fld id="{F93FA0C7-420D-E344-AF3B-BAAD1D488893}" type="slidenum">
              <a:rPr lang="el-GR" altLang="en-GR"/>
              <a:pPr/>
              <a:t>17</a:t>
            </a:fld>
            <a:endParaRPr lang="el-GR" altLang="en-GR"/>
          </a:p>
        </p:txBody>
      </p:sp>
      <p:sp>
        <p:nvSpPr>
          <p:cNvPr id="105473" name="Text Box 1">
            <a:extLst>
              <a:ext uri="{FF2B5EF4-FFF2-40B4-BE49-F238E27FC236}">
                <a16:creationId xmlns:a16="http://schemas.microsoft.com/office/drawing/2014/main" id="{05967864-4109-CF0B-205C-5394C7C11FD9}"/>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9C50B174-0008-FF57-1D5D-E8C3805FDDB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3618FB-B6B0-1E58-7DFB-B59AC0B046CD}"/>
              </a:ext>
            </a:extLst>
          </p:cNvPr>
          <p:cNvSpPr>
            <a:spLocks noGrp="1" noChangeArrowheads="1"/>
          </p:cNvSpPr>
          <p:nvPr>
            <p:ph type="sldNum"/>
          </p:nvPr>
        </p:nvSpPr>
        <p:spPr>
          <a:ln/>
        </p:spPr>
        <p:txBody>
          <a:bodyPr/>
          <a:lstStyle/>
          <a:p>
            <a:fld id="{AD382491-C934-A944-B807-3E29AD67BDD6}" type="slidenum">
              <a:rPr lang="el-GR" altLang="en-GR"/>
              <a:pPr/>
              <a:t>18</a:t>
            </a:fld>
            <a:endParaRPr lang="el-GR" altLang="en-GR"/>
          </a:p>
        </p:txBody>
      </p:sp>
      <p:sp>
        <p:nvSpPr>
          <p:cNvPr id="106497" name="Text Box 1">
            <a:extLst>
              <a:ext uri="{FF2B5EF4-FFF2-40B4-BE49-F238E27FC236}">
                <a16:creationId xmlns:a16="http://schemas.microsoft.com/office/drawing/2014/main" id="{80244347-C7DB-BA74-56F7-A1DA6C7D44C2}"/>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45B19B71-196A-2923-B3F4-6BFD35488DC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2107B0-CFF3-AC24-18CF-0FB91CF93B42}"/>
              </a:ext>
            </a:extLst>
          </p:cNvPr>
          <p:cNvSpPr>
            <a:spLocks noGrp="1" noChangeArrowheads="1"/>
          </p:cNvSpPr>
          <p:nvPr>
            <p:ph type="sldNum"/>
          </p:nvPr>
        </p:nvSpPr>
        <p:spPr>
          <a:ln/>
        </p:spPr>
        <p:txBody>
          <a:bodyPr/>
          <a:lstStyle/>
          <a:p>
            <a:fld id="{404783C3-1071-D741-B67D-E79D7E81C9B6}" type="slidenum">
              <a:rPr lang="el-GR" altLang="en-GR"/>
              <a:pPr/>
              <a:t>19</a:t>
            </a:fld>
            <a:endParaRPr lang="el-GR" altLang="en-GR"/>
          </a:p>
        </p:txBody>
      </p:sp>
      <p:sp>
        <p:nvSpPr>
          <p:cNvPr id="107521" name="Text Box 1">
            <a:extLst>
              <a:ext uri="{FF2B5EF4-FFF2-40B4-BE49-F238E27FC236}">
                <a16:creationId xmlns:a16="http://schemas.microsoft.com/office/drawing/2014/main" id="{775122E9-ABDB-AD31-CBA2-199771BFD5CB}"/>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82257BDF-9A20-3038-8A52-211C2A65B6A6}"/>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8F8278-EFEA-A15B-3447-25D9721A574B}"/>
              </a:ext>
            </a:extLst>
          </p:cNvPr>
          <p:cNvSpPr>
            <a:spLocks noGrp="1" noChangeArrowheads="1"/>
          </p:cNvSpPr>
          <p:nvPr>
            <p:ph type="sldNum"/>
          </p:nvPr>
        </p:nvSpPr>
        <p:spPr>
          <a:ln/>
        </p:spPr>
        <p:txBody>
          <a:bodyPr/>
          <a:lstStyle/>
          <a:p>
            <a:fld id="{D8BB5F79-6764-2746-8541-1AADDB0DD305}" type="slidenum">
              <a:rPr lang="el-GR" altLang="en-GR"/>
              <a:pPr/>
              <a:t>2</a:t>
            </a:fld>
            <a:endParaRPr lang="el-GR" altLang="en-GR"/>
          </a:p>
        </p:txBody>
      </p:sp>
      <p:sp>
        <p:nvSpPr>
          <p:cNvPr id="90113" name="Text Box 1">
            <a:extLst>
              <a:ext uri="{FF2B5EF4-FFF2-40B4-BE49-F238E27FC236}">
                <a16:creationId xmlns:a16="http://schemas.microsoft.com/office/drawing/2014/main" id="{4C17B333-1346-4ACB-1B6B-E7AA4AEED417}"/>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5B5F7C68-EF1F-B35D-830A-2DECA1778BF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87B4B1-0EA5-EB6A-8FCD-2E6596C56A2C}"/>
              </a:ext>
            </a:extLst>
          </p:cNvPr>
          <p:cNvSpPr>
            <a:spLocks noGrp="1" noChangeArrowheads="1"/>
          </p:cNvSpPr>
          <p:nvPr>
            <p:ph type="sldNum"/>
          </p:nvPr>
        </p:nvSpPr>
        <p:spPr>
          <a:ln/>
        </p:spPr>
        <p:txBody>
          <a:bodyPr/>
          <a:lstStyle/>
          <a:p>
            <a:fld id="{88575E06-C8FB-ED4C-9E94-BB11307D07DA}" type="slidenum">
              <a:rPr lang="el-GR" altLang="en-GR"/>
              <a:pPr/>
              <a:t>20</a:t>
            </a:fld>
            <a:endParaRPr lang="el-GR" altLang="en-GR"/>
          </a:p>
        </p:txBody>
      </p:sp>
      <p:sp>
        <p:nvSpPr>
          <p:cNvPr id="108545" name="Text Box 1">
            <a:extLst>
              <a:ext uri="{FF2B5EF4-FFF2-40B4-BE49-F238E27FC236}">
                <a16:creationId xmlns:a16="http://schemas.microsoft.com/office/drawing/2014/main" id="{5CBD62DD-C164-20CC-EA23-B7878051DB2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645B3C4C-96DB-F28D-CB7E-D9793C728147}"/>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6324E8-3724-5767-7362-9B0E814C5BB0}"/>
              </a:ext>
            </a:extLst>
          </p:cNvPr>
          <p:cNvSpPr>
            <a:spLocks noGrp="1" noChangeArrowheads="1"/>
          </p:cNvSpPr>
          <p:nvPr>
            <p:ph type="sldNum"/>
          </p:nvPr>
        </p:nvSpPr>
        <p:spPr>
          <a:ln/>
        </p:spPr>
        <p:txBody>
          <a:bodyPr/>
          <a:lstStyle/>
          <a:p>
            <a:fld id="{CAF1ED2F-91BF-BF4A-87DC-5F6E93B4C587}" type="slidenum">
              <a:rPr lang="el-GR" altLang="en-GR"/>
              <a:pPr/>
              <a:t>21</a:t>
            </a:fld>
            <a:endParaRPr lang="el-GR" altLang="en-GR"/>
          </a:p>
        </p:txBody>
      </p:sp>
      <p:sp>
        <p:nvSpPr>
          <p:cNvPr id="109569" name="Text Box 1">
            <a:extLst>
              <a:ext uri="{FF2B5EF4-FFF2-40B4-BE49-F238E27FC236}">
                <a16:creationId xmlns:a16="http://schemas.microsoft.com/office/drawing/2014/main" id="{5EC193EC-9A53-D2A5-748A-69F98C67071E}"/>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E75FDF4B-375A-A622-4FCF-375252DA019B}"/>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CABD8C-F412-8606-C7BD-C1A81DDF39E2}"/>
              </a:ext>
            </a:extLst>
          </p:cNvPr>
          <p:cNvSpPr>
            <a:spLocks noGrp="1" noChangeArrowheads="1"/>
          </p:cNvSpPr>
          <p:nvPr>
            <p:ph type="sldNum"/>
          </p:nvPr>
        </p:nvSpPr>
        <p:spPr>
          <a:ln/>
        </p:spPr>
        <p:txBody>
          <a:bodyPr/>
          <a:lstStyle/>
          <a:p>
            <a:fld id="{2A91FC26-59D5-4B4B-9561-C7FBCB15D6A8}" type="slidenum">
              <a:rPr lang="el-GR" altLang="en-GR"/>
              <a:pPr/>
              <a:t>22</a:t>
            </a:fld>
            <a:endParaRPr lang="el-GR" altLang="en-GR"/>
          </a:p>
        </p:txBody>
      </p:sp>
      <p:sp>
        <p:nvSpPr>
          <p:cNvPr id="110593" name="Text Box 1">
            <a:extLst>
              <a:ext uri="{FF2B5EF4-FFF2-40B4-BE49-F238E27FC236}">
                <a16:creationId xmlns:a16="http://schemas.microsoft.com/office/drawing/2014/main" id="{725ADD51-8A27-0675-EDC5-C3649EB3934E}"/>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F770CAD5-BDDA-FAAE-9E91-C882A44F543C}"/>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59CA6A-76AC-CCAD-0D30-524D8FFA703C}"/>
              </a:ext>
            </a:extLst>
          </p:cNvPr>
          <p:cNvSpPr>
            <a:spLocks noGrp="1" noChangeArrowheads="1"/>
          </p:cNvSpPr>
          <p:nvPr>
            <p:ph type="sldNum"/>
          </p:nvPr>
        </p:nvSpPr>
        <p:spPr>
          <a:ln/>
        </p:spPr>
        <p:txBody>
          <a:bodyPr/>
          <a:lstStyle/>
          <a:p>
            <a:fld id="{40E8763F-A85E-D84C-B0A1-3B22FC910418}" type="slidenum">
              <a:rPr lang="el-GR" altLang="en-GR"/>
              <a:pPr/>
              <a:t>23</a:t>
            </a:fld>
            <a:endParaRPr lang="el-GR" altLang="en-GR"/>
          </a:p>
        </p:txBody>
      </p:sp>
      <p:sp>
        <p:nvSpPr>
          <p:cNvPr id="111617" name="Text Box 1">
            <a:extLst>
              <a:ext uri="{FF2B5EF4-FFF2-40B4-BE49-F238E27FC236}">
                <a16:creationId xmlns:a16="http://schemas.microsoft.com/office/drawing/2014/main" id="{E457AF77-6C42-7481-E0A2-BEB0A041E3B8}"/>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EF4FA507-06FD-8386-E843-0DCA652FC277}"/>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9090EE-340E-9D86-06CD-0FE3A1915BF3}"/>
              </a:ext>
            </a:extLst>
          </p:cNvPr>
          <p:cNvSpPr>
            <a:spLocks noGrp="1" noChangeArrowheads="1"/>
          </p:cNvSpPr>
          <p:nvPr>
            <p:ph type="sldNum"/>
          </p:nvPr>
        </p:nvSpPr>
        <p:spPr>
          <a:ln/>
        </p:spPr>
        <p:txBody>
          <a:bodyPr/>
          <a:lstStyle/>
          <a:p>
            <a:fld id="{68E96FAE-2693-624B-9CB9-137C5DCEF8DB}" type="slidenum">
              <a:rPr lang="el-GR" altLang="en-GR"/>
              <a:pPr/>
              <a:t>24</a:t>
            </a:fld>
            <a:endParaRPr lang="el-GR" altLang="en-GR"/>
          </a:p>
        </p:txBody>
      </p:sp>
      <p:sp>
        <p:nvSpPr>
          <p:cNvPr id="112641" name="Text Box 1">
            <a:extLst>
              <a:ext uri="{FF2B5EF4-FFF2-40B4-BE49-F238E27FC236}">
                <a16:creationId xmlns:a16="http://schemas.microsoft.com/office/drawing/2014/main" id="{263D80D3-A4F7-723C-5A5F-1C049153403A}"/>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CEEFA164-9F80-63D3-F601-4EE1D50AA66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0C830A-FAFD-3FE5-1DFB-D54C3D78EA85}"/>
              </a:ext>
            </a:extLst>
          </p:cNvPr>
          <p:cNvSpPr>
            <a:spLocks noGrp="1" noChangeArrowheads="1"/>
          </p:cNvSpPr>
          <p:nvPr>
            <p:ph type="sldNum"/>
          </p:nvPr>
        </p:nvSpPr>
        <p:spPr>
          <a:ln/>
        </p:spPr>
        <p:txBody>
          <a:bodyPr/>
          <a:lstStyle/>
          <a:p>
            <a:fld id="{288DD221-78E4-954A-8F1E-8048E0E5ACB8}" type="slidenum">
              <a:rPr lang="el-GR" altLang="en-GR"/>
              <a:pPr/>
              <a:t>25</a:t>
            </a:fld>
            <a:endParaRPr lang="el-GR" altLang="en-GR"/>
          </a:p>
        </p:txBody>
      </p:sp>
      <p:sp>
        <p:nvSpPr>
          <p:cNvPr id="113665" name="Text Box 1">
            <a:extLst>
              <a:ext uri="{FF2B5EF4-FFF2-40B4-BE49-F238E27FC236}">
                <a16:creationId xmlns:a16="http://schemas.microsoft.com/office/drawing/2014/main" id="{7C7E5E2C-5A9F-A139-BE5B-BB24CCE4C6C4}"/>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AD0D9613-D681-7E10-D131-71AC4F6EDBB6}"/>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4FFEF9-1C46-06DE-CA2E-3850EEC6873E}"/>
              </a:ext>
            </a:extLst>
          </p:cNvPr>
          <p:cNvSpPr>
            <a:spLocks noGrp="1" noChangeArrowheads="1"/>
          </p:cNvSpPr>
          <p:nvPr>
            <p:ph type="sldNum"/>
          </p:nvPr>
        </p:nvSpPr>
        <p:spPr>
          <a:ln/>
        </p:spPr>
        <p:txBody>
          <a:bodyPr/>
          <a:lstStyle/>
          <a:p>
            <a:fld id="{5E6288F9-FD12-8D4E-9DC9-6E0E9E8F7801}" type="slidenum">
              <a:rPr lang="el-GR" altLang="en-GR"/>
              <a:pPr/>
              <a:t>26</a:t>
            </a:fld>
            <a:endParaRPr lang="el-GR" altLang="en-GR"/>
          </a:p>
        </p:txBody>
      </p:sp>
      <p:sp>
        <p:nvSpPr>
          <p:cNvPr id="114689" name="Text Box 1">
            <a:extLst>
              <a:ext uri="{FF2B5EF4-FFF2-40B4-BE49-F238E27FC236}">
                <a16:creationId xmlns:a16="http://schemas.microsoft.com/office/drawing/2014/main" id="{26764BE0-B69E-4CE1-B304-71877E0EA864}"/>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C8EB2D13-8FF8-3AEA-F7DE-F5B3B7C75CF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A74F42-8E19-1371-A89C-7DF26EA64255}"/>
              </a:ext>
            </a:extLst>
          </p:cNvPr>
          <p:cNvSpPr>
            <a:spLocks noGrp="1" noChangeArrowheads="1"/>
          </p:cNvSpPr>
          <p:nvPr>
            <p:ph type="sldNum"/>
          </p:nvPr>
        </p:nvSpPr>
        <p:spPr>
          <a:ln/>
        </p:spPr>
        <p:txBody>
          <a:bodyPr/>
          <a:lstStyle/>
          <a:p>
            <a:fld id="{AA971DB4-E3EA-3C48-A93D-2B8A8BFBF978}" type="slidenum">
              <a:rPr lang="el-GR" altLang="en-GR"/>
              <a:pPr/>
              <a:t>27</a:t>
            </a:fld>
            <a:endParaRPr lang="el-GR" altLang="en-GR"/>
          </a:p>
        </p:txBody>
      </p:sp>
      <p:sp>
        <p:nvSpPr>
          <p:cNvPr id="115713" name="Text Box 1">
            <a:extLst>
              <a:ext uri="{FF2B5EF4-FFF2-40B4-BE49-F238E27FC236}">
                <a16:creationId xmlns:a16="http://schemas.microsoft.com/office/drawing/2014/main" id="{39E00A71-338F-46A8-F548-E18DE53E1ABB}"/>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C5AF17E5-E36B-AF6D-7CEE-9389D502A00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CD7C84-515D-A2BA-2192-249C5242532C}"/>
              </a:ext>
            </a:extLst>
          </p:cNvPr>
          <p:cNvSpPr>
            <a:spLocks noGrp="1" noChangeArrowheads="1"/>
          </p:cNvSpPr>
          <p:nvPr>
            <p:ph type="sldNum"/>
          </p:nvPr>
        </p:nvSpPr>
        <p:spPr>
          <a:ln/>
        </p:spPr>
        <p:txBody>
          <a:bodyPr/>
          <a:lstStyle/>
          <a:p>
            <a:fld id="{C6D14A89-143C-6E4A-8531-83DD7E71A173}" type="slidenum">
              <a:rPr lang="el-GR" altLang="en-GR"/>
              <a:pPr/>
              <a:t>28</a:t>
            </a:fld>
            <a:endParaRPr lang="el-GR" altLang="en-GR"/>
          </a:p>
        </p:txBody>
      </p:sp>
      <p:sp>
        <p:nvSpPr>
          <p:cNvPr id="116737" name="Text Box 1">
            <a:extLst>
              <a:ext uri="{FF2B5EF4-FFF2-40B4-BE49-F238E27FC236}">
                <a16:creationId xmlns:a16="http://schemas.microsoft.com/office/drawing/2014/main" id="{0AF8CCD8-F6AC-5B9E-1282-0EF49CA722B6}"/>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5A489868-2C00-83A6-2F3C-7FAE6BA010F4}"/>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6927FF-3CCC-F0DD-EC69-914B14080E9A}"/>
              </a:ext>
            </a:extLst>
          </p:cNvPr>
          <p:cNvSpPr>
            <a:spLocks noGrp="1" noChangeArrowheads="1"/>
          </p:cNvSpPr>
          <p:nvPr>
            <p:ph type="sldNum"/>
          </p:nvPr>
        </p:nvSpPr>
        <p:spPr>
          <a:ln/>
        </p:spPr>
        <p:txBody>
          <a:bodyPr/>
          <a:lstStyle/>
          <a:p>
            <a:fld id="{24EAFCD5-3D95-E340-9E32-00CF8148EFB6}" type="slidenum">
              <a:rPr lang="el-GR" altLang="en-GR"/>
              <a:pPr/>
              <a:t>29</a:t>
            </a:fld>
            <a:endParaRPr lang="el-GR" altLang="en-GR"/>
          </a:p>
        </p:txBody>
      </p:sp>
      <p:sp>
        <p:nvSpPr>
          <p:cNvPr id="117761" name="Text Box 1">
            <a:extLst>
              <a:ext uri="{FF2B5EF4-FFF2-40B4-BE49-F238E27FC236}">
                <a16:creationId xmlns:a16="http://schemas.microsoft.com/office/drawing/2014/main" id="{B8067F3D-A095-53EE-5AC5-2B35CE53BC6A}"/>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B6812C6E-BED3-A214-4770-71B77403B32E}"/>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C97210-9D70-F370-41C5-D924CE2EF80A}"/>
              </a:ext>
            </a:extLst>
          </p:cNvPr>
          <p:cNvSpPr>
            <a:spLocks noGrp="1" noChangeArrowheads="1"/>
          </p:cNvSpPr>
          <p:nvPr>
            <p:ph type="sldNum"/>
          </p:nvPr>
        </p:nvSpPr>
        <p:spPr>
          <a:ln/>
        </p:spPr>
        <p:txBody>
          <a:bodyPr/>
          <a:lstStyle/>
          <a:p>
            <a:fld id="{4A05FA66-18EC-DC42-B430-E70E49E3A447}" type="slidenum">
              <a:rPr lang="el-GR" altLang="en-GR"/>
              <a:pPr/>
              <a:t>3</a:t>
            </a:fld>
            <a:endParaRPr lang="el-GR" altLang="en-GR"/>
          </a:p>
        </p:txBody>
      </p:sp>
      <p:sp>
        <p:nvSpPr>
          <p:cNvPr id="91137" name="Text Box 1">
            <a:extLst>
              <a:ext uri="{FF2B5EF4-FFF2-40B4-BE49-F238E27FC236}">
                <a16:creationId xmlns:a16="http://schemas.microsoft.com/office/drawing/2014/main" id="{6F87CD93-09E6-3207-D676-6D52910AD1F2}"/>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F80F0CA1-B1DC-4045-4D38-9A9C0FE1949A}"/>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91139" name="Text Box 3">
            <a:extLst>
              <a:ext uri="{FF2B5EF4-FFF2-40B4-BE49-F238E27FC236}">
                <a16:creationId xmlns:a16="http://schemas.microsoft.com/office/drawing/2014/main" id="{274964E6-931E-D644-6CA9-F874A36F2FB1}"/>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DE52988C-1F0E-F446-807D-B36AB22FC09F}"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3</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D9B580-2085-0303-A302-294C443F0365}"/>
              </a:ext>
            </a:extLst>
          </p:cNvPr>
          <p:cNvSpPr>
            <a:spLocks noGrp="1" noChangeArrowheads="1"/>
          </p:cNvSpPr>
          <p:nvPr>
            <p:ph type="sldNum"/>
          </p:nvPr>
        </p:nvSpPr>
        <p:spPr>
          <a:ln/>
        </p:spPr>
        <p:txBody>
          <a:bodyPr/>
          <a:lstStyle/>
          <a:p>
            <a:fld id="{28FEEC48-D5D1-464D-B8D5-90A89E727F2C}" type="slidenum">
              <a:rPr lang="el-GR" altLang="en-GR"/>
              <a:pPr/>
              <a:t>30</a:t>
            </a:fld>
            <a:endParaRPr lang="el-GR" altLang="en-GR"/>
          </a:p>
        </p:txBody>
      </p:sp>
      <p:sp>
        <p:nvSpPr>
          <p:cNvPr id="118785" name="Text Box 1">
            <a:extLst>
              <a:ext uri="{FF2B5EF4-FFF2-40B4-BE49-F238E27FC236}">
                <a16:creationId xmlns:a16="http://schemas.microsoft.com/office/drawing/2014/main" id="{4FDB7732-7966-6C4F-D1E8-4F11E78BD0C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740F0AAD-103E-8952-27FE-533C19198AC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774B32-13A7-D9A8-5642-38F94337F4D4}"/>
              </a:ext>
            </a:extLst>
          </p:cNvPr>
          <p:cNvSpPr>
            <a:spLocks noGrp="1" noChangeArrowheads="1"/>
          </p:cNvSpPr>
          <p:nvPr>
            <p:ph type="sldNum"/>
          </p:nvPr>
        </p:nvSpPr>
        <p:spPr>
          <a:ln/>
        </p:spPr>
        <p:txBody>
          <a:bodyPr/>
          <a:lstStyle/>
          <a:p>
            <a:fld id="{E20975D5-7B7D-A046-B0AE-41A45A18FFAC}" type="slidenum">
              <a:rPr lang="el-GR" altLang="en-GR"/>
              <a:pPr/>
              <a:t>31</a:t>
            </a:fld>
            <a:endParaRPr lang="el-GR" altLang="en-GR"/>
          </a:p>
        </p:txBody>
      </p:sp>
      <p:sp>
        <p:nvSpPr>
          <p:cNvPr id="119809" name="Text Box 1">
            <a:extLst>
              <a:ext uri="{FF2B5EF4-FFF2-40B4-BE49-F238E27FC236}">
                <a16:creationId xmlns:a16="http://schemas.microsoft.com/office/drawing/2014/main" id="{B466049C-7A9B-A372-5987-B456E65F865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239A192A-AB7C-3E93-689A-036B3F45638B}"/>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03880E-05B5-44C5-048D-68301F4C36CE}"/>
              </a:ext>
            </a:extLst>
          </p:cNvPr>
          <p:cNvSpPr>
            <a:spLocks noGrp="1" noChangeArrowheads="1"/>
          </p:cNvSpPr>
          <p:nvPr>
            <p:ph type="sldNum"/>
          </p:nvPr>
        </p:nvSpPr>
        <p:spPr>
          <a:ln/>
        </p:spPr>
        <p:txBody>
          <a:bodyPr/>
          <a:lstStyle/>
          <a:p>
            <a:fld id="{997474A2-488E-5348-A716-B2F99CFF6FB8}" type="slidenum">
              <a:rPr lang="el-GR" altLang="en-GR"/>
              <a:pPr/>
              <a:t>32</a:t>
            </a:fld>
            <a:endParaRPr lang="el-GR" altLang="en-GR"/>
          </a:p>
        </p:txBody>
      </p:sp>
      <p:sp>
        <p:nvSpPr>
          <p:cNvPr id="120833" name="Text Box 1">
            <a:extLst>
              <a:ext uri="{FF2B5EF4-FFF2-40B4-BE49-F238E27FC236}">
                <a16:creationId xmlns:a16="http://schemas.microsoft.com/office/drawing/2014/main" id="{1B2CD0A1-1366-76C5-B90C-097EFA126364}"/>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CCFE8A9C-56B4-89F7-68AC-19069090899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B95C70-9F32-1720-AE2A-4DB1D6A60402}"/>
              </a:ext>
            </a:extLst>
          </p:cNvPr>
          <p:cNvSpPr>
            <a:spLocks noGrp="1" noChangeArrowheads="1"/>
          </p:cNvSpPr>
          <p:nvPr>
            <p:ph type="sldNum"/>
          </p:nvPr>
        </p:nvSpPr>
        <p:spPr>
          <a:ln/>
        </p:spPr>
        <p:txBody>
          <a:bodyPr/>
          <a:lstStyle/>
          <a:p>
            <a:fld id="{46BA3A4A-D00A-D340-9524-71FF049F8DF2}" type="slidenum">
              <a:rPr lang="el-GR" altLang="en-GR"/>
              <a:pPr/>
              <a:t>33</a:t>
            </a:fld>
            <a:endParaRPr lang="el-GR" altLang="en-GR"/>
          </a:p>
        </p:txBody>
      </p:sp>
      <p:sp>
        <p:nvSpPr>
          <p:cNvPr id="121857" name="Text Box 1">
            <a:extLst>
              <a:ext uri="{FF2B5EF4-FFF2-40B4-BE49-F238E27FC236}">
                <a16:creationId xmlns:a16="http://schemas.microsoft.com/office/drawing/2014/main" id="{911B6B81-6359-C002-61FA-F068DA138601}"/>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Text Box 2">
            <a:extLst>
              <a:ext uri="{FF2B5EF4-FFF2-40B4-BE49-F238E27FC236}">
                <a16:creationId xmlns:a16="http://schemas.microsoft.com/office/drawing/2014/main" id="{4D928621-D4B3-48EB-B5CC-6D896AC04153}"/>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502A69-106E-250A-9634-99B992A66ABA}"/>
              </a:ext>
            </a:extLst>
          </p:cNvPr>
          <p:cNvSpPr>
            <a:spLocks noGrp="1" noChangeArrowheads="1"/>
          </p:cNvSpPr>
          <p:nvPr>
            <p:ph type="sldNum"/>
          </p:nvPr>
        </p:nvSpPr>
        <p:spPr>
          <a:ln/>
        </p:spPr>
        <p:txBody>
          <a:bodyPr/>
          <a:lstStyle/>
          <a:p>
            <a:fld id="{A146DE9B-1A6B-B14B-8A4B-61C4804B94F2}" type="slidenum">
              <a:rPr lang="el-GR" altLang="en-GR"/>
              <a:pPr/>
              <a:t>34</a:t>
            </a:fld>
            <a:endParaRPr lang="el-GR" altLang="en-GR"/>
          </a:p>
        </p:txBody>
      </p:sp>
      <p:sp>
        <p:nvSpPr>
          <p:cNvPr id="122881" name="Text Box 1">
            <a:extLst>
              <a:ext uri="{FF2B5EF4-FFF2-40B4-BE49-F238E27FC236}">
                <a16:creationId xmlns:a16="http://schemas.microsoft.com/office/drawing/2014/main" id="{33000C79-D2F4-9A09-F982-939E298D76D3}"/>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69137C27-27F0-B089-0905-FFDE1C5B275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0A1FDF-0638-B5B1-382B-CF0B1E9C4251}"/>
              </a:ext>
            </a:extLst>
          </p:cNvPr>
          <p:cNvSpPr>
            <a:spLocks noGrp="1" noChangeArrowheads="1"/>
          </p:cNvSpPr>
          <p:nvPr>
            <p:ph type="sldNum"/>
          </p:nvPr>
        </p:nvSpPr>
        <p:spPr>
          <a:ln/>
        </p:spPr>
        <p:txBody>
          <a:bodyPr/>
          <a:lstStyle/>
          <a:p>
            <a:fld id="{1EF99D12-F656-3C41-ACE9-7C668A881732}" type="slidenum">
              <a:rPr lang="el-GR" altLang="en-GR"/>
              <a:pPr/>
              <a:t>35</a:t>
            </a:fld>
            <a:endParaRPr lang="el-GR" altLang="en-GR"/>
          </a:p>
        </p:txBody>
      </p:sp>
      <p:sp>
        <p:nvSpPr>
          <p:cNvPr id="123905" name="Text Box 1">
            <a:extLst>
              <a:ext uri="{FF2B5EF4-FFF2-40B4-BE49-F238E27FC236}">
                <a16:creationId xmlns:a16="http://schemas.microsoft.com/office/drawing/2014/main" id="{2D82E072-627C-61EF-E32E-232188A9446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Text Box 2">
            <a:extLst>
              <a:ext uri="{FF2B5EF4-FFF2-40B4-BE49-F238E27FC236}">
                <a16:creationId xmlns:a16="http://schemas.microsoft.com/office/drawing/2014/main" id="{60AE53B7-5A60-0AE1-F8BD-BD196724B47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3A29EE-CA5A-E9FC-FB40-679EE52897B1}"/>
              </a:ext>
            </a:extLst>
          </p:cNvPr>
          <p:cNvSpPr>
            <a:spLocks noGrp="1" noChangeArrowheads="1"/>
          </p:cNvSpPr>
          <p:nvPr>
            <p:ph type="sldNum"/>
          </p:nvPr>
        </p:nvSpPr>
        <p:spPr>
          <a:ln/>
        </p:spPr>
        <p:txBody>
          <a:bodyPr/>
          <a:lstStyle/>
          <a:p>
            <a:fld id="{CF3A81B4-2F64-DA47-A6AA-AD125AD29FA5}" type="slidenum">
              <a:rPr lang="el-GR" altLang="en-GR"/>
              <a:pPr/>
              <a:t>36</a:t>
            </a:fld>
            <a:endParaRPr lang="el-GR" altLang="en-GR"/>
          </a:p>
        </p:txBody>
      </p:sp>
      <p:sp>
        <p:nvSpPr>
          <p:cNvPr id="124929" name="Text Box 1">
            <a:extLst>
              <a:ext uri="{FF2B5EF4-FFF2-40B4-BE49-F238E27FC236}">
                <a16:creationId xmlns:a16="http://schemas.microsoft.com/office/drawing/2014/main" id="{06538F8C-54D1-4B15-354B-821648A49618}"/>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a:extLst>
              <a:ext uri="{FF2B5EF4-FFF2-40B4-BE49-F238E27FC236}">
                <a16:creationId xmlns:a16="http://schemas.microsoft.com/office/drawing/2014/main" id="{C318DC97-18B4-514A-F674-95757539D6D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1AF67A-1A77-FD3F-9AEC-14333CB0AC67}"/>
              </a:ext>
            </a:extLst>
          </p:cNvPr>
          <p:cNvSpPr>
            <a:spLocks noGrp="1" noChangeArrowheads="1"/>
          </p:cNvSpPr>
          <p:nvPr>
            <p:ph type="sldNum"/>
          </p:nvPr>
        </p:nvSpPr>
        <p:spPr>
          <a:ln/>
        </p:spPr>
        <p:txBody>
          <a:bodyPr/>
          <a:lstStyle/>
          <a:p>
            <a:fld id="{F25C26F2-2103-4B4E-8B7F-5ADC5FD091E0}" type="slidenum">
              <a:rPr lang="el-GR" altLang="en-GR"/>
              <a:pPr/>
              <a:t>37</a:t>
            </a:fld>
            <a:endParaRPr lang="el-GR" altLang="en-GR"/>
          </a:p>
        </p:txBody>
      </p:sp>
      <p:sp>
        <p:nvSpPr>
          <p:cNvPr id="125953" name="Text Box 1">
            <a:extLst>
              <a:ext uri="{FF2B5EF4-FFF2-40B4-BE49-F238E27FC236}">
                <a16:creationId xmlns:a16="http://schemas.microsoft.com/office/drawing/2014/main" id="{4549CFD6-71A4-E3FA-225B-9A6240DD7DA9}"/>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a:extLst>
              <a:ext uri="{FF2B5EF4-FFF2-40B4-BE49-F238E27FC236}">
                <a16:creationId xmlns:a16="http://schemas.microsoft.com/office/drawing/2014/main" id="{D470576B-4A45-DCE2-4265-D6AC4E902A0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19168C-30C0-E8AF-1ABB-D3E388368356}"/>
              </a:ext>
            </a:extLst>
          </p:cNvPr>
          <p:cNvSpPr>
            <a:spLocks noGrp="1" noChangeArrowheads="1"/>
          </p:cNvSpPr>
          <p:nvPr>
            <p:ph type="sldNum"/>
          </p:nvPr>
        </p:nvSpPr>
        <p:spPr>
          <a:ln/>
        </p:spPr>
        <p:txBody>
          <a:bodyPr/>
          <a:lstStyle/>
          <a:p>
            <a:fld id="{F0C0B3A8-521A-0B43-A18B-B88FC7EEF44F}" type="slidenum">
              <a:rPr lang="el-GR" altLang="en-GR"/>
              <a:pPr/>
              <a:t>38</a:t>
            </a:fld>
            <a:endParaRPr lang="el-GR" altLang="en-GR"/>
          </a:p>
        </p:txBody>
      </p:sp>
      <p:sp>
        <p:nvSpPr>
          <p:cNvPr id="126977" name="Text Box 1">
            <a:extLst>
              <a:ext uri="{FF2B5EF4-FFF2-40B4-BE49-F238E27FC236}">
                <a16:creationId xmlns:a16="http://schemas.microsoft.com/office/drawing/2014/main" id="{044958B4-96DA-9A1C-8F14-5971DC148F79}"/>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Text Box 2">
            <a:extLst>
              <a:ext uri="{FF2B5EF4-FFF2-40B4-BE49-F238E27FC236}">
                <a16:creationId xmlns:a16="http://schemas.microsoft.com/office/drawing/2014/main" id="{388C9527-C73C-11BB-222D-83D45569764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5C9205-7050-060F-D6EB-707963F28A68}"/>
              </a:ext>
            </a:extLst>
          </p:cNvPr>
          <p:cNvSpPr>
            <a:spLocks noGrp="1" noChangeArrowheads="1"/>
          </p:cNvSpPr>
          <p:nvPr>
            <p:ph type="sldNum"/>
          </p:nvPr>
        </p:nvSpPr>
        <p:spPr>
          <a:ln/>
        </p:spPr>
        <p:txBody>
          <a:bodyPr/>
          <a:lstStyle/>
          <a:p>
            <a:fld id="{AD808F20-72AC-CF4C-8D1C-8131083E251B}" type="slidenum">
              <a:rPr lang="el-GR" altLang="en-GR"/>
              <a:pPr/>
              <a:t>39</a:t>
            </a:fld>
            <a:endParaRPr lang="el-GR" altLang="en-GR"/>
          </a:p>
        </p:txBody>
      </p:sp>
      <p:sp>
        <p:nvSpPr>
          <p:cNvPr id="128001" name="Text Box 1">
            <a:extLst>
              <a:ext uri="{FF2B5EF4-FFF2-40B4-BE49-F238E27FC236}">
                <a16:creationId xmlns:a16="http://schemas.microsoft.com/office/drawing/2014/main" id="{07B124A2-004E-F383-D221-7FA5AF788911}"/>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Text Box 2">
            <a:extLst>
              <a:ext uri="{FF2B5EF4-FFF2-40B4-BE49-F238E27FC236}">
                <a16:creationId xmlns:a16="http://schemas.microsoft.com/office/drawing/2014/main" id="{914B6D63-3B2A-5749-D91F-88B5EF0D1746}"/>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4E828D-D989-F36F-3317-4C683D47BEF6}"/>
              </a:ext>
            </a:extLst>
          </p:cNvPr>
          <p:cNvSpPr>
            <a:spLocks noGrp="1" noChangeArrowheads="1"/>
          </p:cNvSpPr>
          <p:nvPr>
            <p:ph type="sldNum"/>
          </p:nvPr>
        </p:nvSpPr>
        <p:spPr>
          <a:ln/>
        </p:spPr>
        <p:txBody>
          <a:bodyPr/>
          <a:lstStyle/>
          <a:p>
            <a:fld id="{ADF484BE-750F-174D-96D3-061A8257F4BC}" type="slidenum">
              <a:rPr lang="el-GR" altLang="en-GR"/>
              <a:pPr/>
              <a:t>4</a:t>
            </a:fld>
            <a:endParaRPr lang="el-GR" altLang="en-GR"/>
          </a:p>
        </p:txBody>
      </p:sp>
      <p:sp>
        <p:nvSpPr>
          <p:cNvPr id="92161" name="Text Box 1">
            <a:extLst>
              <a:ext uri="{FF2B5EF4-FFF2-40B4-BE49-F238E27FC236}">
                <a16:creationId xmlns:a16="http://schemas.microsoft.com/office/drawing/2014/main" id="{CBFAF488-0857-691A-4343-2853256BD9AE}"/>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100A7810-DF89-ACD0-7795-B8A445082463}"/>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92163" name="Text Box 3">
            <a:extLst>
              <a:ext uri="{FF2B5EF4-FFF2-40B4-BE49-F238E27FC236}">
                <a16:creationId xmlns:a16="http://schemas.microsoft.com/office/drawing/2014/main" id="{AB2A8A75-E283-1C1D-FBAA-75341521A5B7}"/>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054BB210-8D55-9346-ABEF-5DD5DEB1519C}"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4</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4F4F95-EED5-1964-58EB-3D0B73DD8C65}"/>
              </a:ext>
            </a:extLst>
          </p:cNvPr>
          <p:cNvSpPr>
            <a:spLocks noGrp="1" noChangeArrowheads="1"/>
          </p:cNvSpPr>
          <p:nvPr>
            <p:ph type="sldNum"/>
          </p:nvPr>
        </p:nvSpPr>
        <p:spPr>
          <a:ln/>
        </p:spPr>
        <p:txBody>
          <a:bodyPr/>
          <a:lstStyle/>
          <a:p>
            <a:fld id="{F2FA3DC0-7BB2-CF4F-A3A5-8EB7CFB080F8}" type="slidenum">
              <a:rPr lang="el-GR" altLang="en-GR"/>
              <a:pPr/>
              <a:t>40</a:t>
            </a:fld>
            <a:endParaRPr lang="el-GR" altLang="en-GR"/>
          </a:p>
        </p:txBody>
      </p:sp>
      <p:sp>
        <p:nvSpPr>
          <p:cNvPr id="129025" name="Text Box 1">
            <a:extLst>
              <a:ext uri="{FF2B5EF4-FFF2-40B4-BE49-F238E27FC236}">
                <a16:creationId xmlns:a16="http://schemas.microsoft.com/office/drawing/2014/main" id="{3A9DD061-7F97-EDE0-F10C-77D1E29E46FE}"/>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Text Box 2">
            <a:extLst>
              <a:ext uri="{FF2B5EF4-FFF2-40B4-BE49-F238E27FC236}">
                <a16:creationId xmlns:a16="http://schemas.microsoft.com/office/drawing/2014/main" id="{4C4261A1-BF32-C342-5F45-EC72DA14023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891AE8-5A8E-2318-5AA2-6C8CAC25FFF6}"/>
              </a:ext>
            </a:extLst>
          </p:cNvPr>
          <p:cNvSpPr>
            <a:spLocks noGrp="1" noChangeArrowheads="1"/>
          </p:cNvSpPr>
          <p:nvPr>
            <p:ph type="sldNum"/>
          </p:nvPr>
        </p:nvSpPr>
        <p:spPr>
          <a:ln/>
        </p:spPr>
        <p:txBody>
          <a:bodyPr/>
          <a:lstStyle/>
          <a:p>
            <a:fld id="{80FE72B5-117C-8944-BB3A-AEC7E0BD5B0D}" type="slidenum">
              <a:rPr lang="el-GR" altLang="en-GR"/>
              <a:pPr/>
              <a:t>41</a:t>
            </a:fld>
            <a:endParaRPr lang="el-GR" altLang="en-GR"/>
          </a:p>
        </p:txBody>
      </p:sp>
      <p:sp>
        <p:nvSpPr>
          <p:cNvPr id="130049" name="Text Box 1">
            <a:extLst>
              <a:ext uri="{FF2B5EF4-FFF2-40B4-BE49-F238E27FC236}">
                <a16:creationId xmlns:a16="http://schemas.microsoft.com/office/drawing/2014/main" id="{F1008BCD-9297-4368-094A-E8CE80CD1EB3}"/>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Text Box 2">
            <a:extLst>
              <a:ext uri="{FF2B5EF4-FFF2-40B4-BE49-F238E27FC236}">
                <a16:creationId xmlns:a16="http://schemas.microsoft.com/office/drawing/2014/main" id="{9E92D7B9-539F-C429-B6EA-B7784E57417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1EC09E-A834-2961-992D-AE5756433422}"/>
              </a:ext>
            </a:extLst>
          </p:cNvPr>
          <p:cNvSpPr>
            <a:spLocks noGrp="1" noChangeArrowheads="1"/>
          </p:cNvSpPr>
          <p:nvPr>
            <p:ph type="sldNum"/>
          </p:nvPr>
        </p:nvSpPr>
        <p:spPr>
          <a:ln/>
        </p:spPr>
        <p:txBody>
          <a:bodyPr/>
          <a:lstStyle/>
          <a:p>
            <a:fld id="{F34C047D-1F1B-3745-B1D1-46D66F573FA6}" type="slidenum">
              <a:rPr lang="el-GR" altLang="en-GR"/>
              <a:pPr/>
              <a:t>42</a:t>
            </a:fld>
            <a:endParaRPr lang="el-GR" altLang="en-GR"/>
          </a:p>
        </p:txBody>
      </p:sp>
      <p:sp>
        <p:nvSpPr>
          <p:cNvPr id="131073" name="Text Box 1">
            <a:extLst>
              <a:ext uri="{FF2B5EF4-FFF2-40B4-BE49-F238E27FC236}">
                <a16:creationId xmlns:a16="http://schemas.microsoft.com/office/drawing/2014/main" id="{4AF84368-158A-335A-3426-E2FA06206D9D}"/>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Text Box 2">
            <a:extLst>
              <a:ext uri="{FF2B5EF4-FFF2-40B4-BE49-F238E27FC236}">
                <a16:creationId xmlns:a16="http://schemas.microsoft.com/office/drawing/2014/main" id="{86C9313D-C527-5B3B-B3E9-7267C7154D4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ED5BF6-D1AC-EBD7-B475-CB5506163AD5}"/>
              </a:ext>
            </a:extLst>
          </p:cNvPr>
          <p:cNvSpPr>
            <a:spLocks noGrp="1" noChangeArrowheads="1"/>
          </p:cNvSpPr>
          <p:nvPr>
            <p:ph type="sldNum"/>
          </p:nvPr>
        </p:nvSpPr>
        <p:spPr>
          <a:ln/>
        </p:spPr>
        <p:txBody>
          <a:bodyPr/>
          <a:lstStyle/>
          <a:p>
            <a:fld id="{3CC9602B-7FE3-3D4E-9C4A-A0A707F21965}" type="slidenum">
              <a:rPr lang="el-GR" altLang="en-GR"/>
              <a:pPr/>
              <a:t>43</a:t>
            </a:fld>
            <a:endParaRPr lang="el-GR" altLang="en-GR"/>
          </a:p>
        </p:txBody>
      </p:sp>
      <p:sp>
        <p:nvSpPr>
          <p:cNvPr id="132097" name="Text Box 1">
            <a:extLst>
              <a:ext uri="{FF2B5EF4-FFF2-40B4-BE49-F238E27FC236}">
                <a16:creationId xmlns:a16="http://schemas.microsoft.com/office/drawing/2014/main" id="{A343B8C9-1D7B-09C1-3EAF-790BD7228D4D}"/>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Text Box 2">
            <a:extLst>
              <a:ext uri="{FF2B5EF4-FFF2-40B4-BE49-F238E27FC236}">
                <a16:creationId xmlns:a16="http://schemas.microsoft.com/office/drawing/2014/main" id="{9A97C015-5EA2-B77A-C48F-4DC8871D2CF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327831-6A9D-2666-59CC-FC69C0752E6F}"/>
              </a:ext>
            </a:extLst>
          </p:cNvPr>
          <p:cNvSpPr>
            <a:spLocks noGrp="1" noChangeArrowheads="1"/>
          </p:cNvSpPr>
          <p:nvPr>
            <p:ph type="sldNum"/>
          </p:nvPr>
        </p:nvSpPr>
        <p:spPr>
          <a:ln/>
        </p:spPr>
        <p:txBody>
          <a:bodyPr/>
          <a:lstStyle/>
          <a:p>
            <a:fld id="{C9C560F4-4DED-AD45-8CB1-A07D75221E3B}" type="slidenum">
              <a:rPr lang="el-GR" altLang="en-GR"/>
              <a:pPr/>
              <a:t>44</a:t>
            </a:fld>
            <a:endParaRPr lang="el-GR" altLang="en-GR"/>
          </a:p>
        </p:txBody>
      </p:sp>
      <p:sp>
        <p:nvSpPr>
          <p:cNvPr id="133121" name="Text Box 1">
            <a:extLst>
              <a:ext uri="{FF2B5EF4-FFF2-40B4-BE49-F238E27FC236}">
                <a16:creationId xmlns:a16="http://schemas.microsoft.com/office/drawing/2014/main" id="{767DEAF8-B827-793D-8CFE-528AF3089B53}"/>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Text Box 2">
            <a:extLst>
              <a:ext uri="{FF2B5EF4-FFF2-40B4-BE49-F238E27FC236}">
                <a16:creationId xmlns:a16="http://schemas.microsoft.com/office/drawing/2014/main" id="{6D008CA1-8E92-0F3B-0846-09D5E94BF73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B04EFB-113B-9DC9-06E7-BB111CFB3FC7}"/>
              </a:ext>
            </a:extLst>
          </p:cNvPr>
          <p:cNvSpPr>
            <a:spLocks noGrp="1" noChangeArrowheads="1"/>
          </p:cNvSpPr>
          <p:nvPr>
            <p:ph type="sldNum"/>
          </p:nvPr>
        </p:nvSpPr>
        <p:spPr>
          <a:ln/>
        </p:spPr>
        <p:txBody>
          <a:bodyPr/>
          <a:lstStyle/>
          <a:p>
            <a:fld id="{565FF5B0-1B68-2D44-BF6F-8C7A3C83E248}" type="slidenum">
              <a:rPr lang="el-GR" altLang="en-GR"/>
              <a:pPr/>
              <a:t>45</a:t>
            </a:fld>
            <a:endParaRPr lang="el-GR" altLang="en-GR"/>
          </a:p>
        </p:txBody>
      </p:sp>
      <p:sp>
        <p:nvSpPr>
          <p:cNvPr id="134145" name="Text Box 1">
            <a:extLst>
              <a:ext uri="{FF2B5EF4-FFF2-40B4-BE49-F238E27FC236}">
                <a16:creationId xmlns:a16="http://schemas.microsoft.com/office/drawing/2014/main" id="{6C722D13-27D9-67F5-19AD-BCA7D122D45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Text Box 2">
            <a:extLst>
              <a:ext uri="{FF2B5EF4-FFF2-40B4-BE49-F238E27FC236}">
                <a16:creationId xmlns:a16="http://schemas.microsoft.com/office/drawing/2014/main" id="{2D1D7402-3A07-A287-39DE-81038161875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D97CF9-AB62-F604-E44B-444AD1F4112B}"/>
              </a:ext>
            </a:extLst>
          </p:cNvPr>
          <p:cNvSpPr>
            <a:spLocks noGrp="1" noChangeArrowheads="1"/>
          </p:cNvSpPr>
          <p:nvPr>
            <p:ph type="sldNum"/>
          </p:nvPr>
        </p:nvSpPr>
        <p:spPr>
          <a:ln/>
        </p:spPr>
        <p:txBody>
          <a:bodyPr/>
          <a:lstStyle/>
          <a:p>
            <a:fld id="{14129B53-A692-4948-AFA7-33E3B7DEC028}" type="slidenum">
              <a:rPr lang="el-GR" altLang="en-GR"/>
              <a:pPr/>
              <a:t>46</a:t>
            </a:fld>
            <a:endParaRPr lang="el-GR" altLang="en-GR"/>
          </a:p>
        </p:txBody>
      </p:sp>
      <p:sp>
        <p:nvSpPr>
          <p:cNvPr id="135169" name="Text Box 1">
            <a:extLst>
              <a:ext uri="{FF2B5EF4-FFF2-40B4-BE49-F238E27FC236}">
                <a16:creationId xmlns:a16="http://schemas.microsoft.com/office/drawing/2014/main" id="{A2BAD26A-FC11-9B38-21CA-670FCEF69078}"/>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a:extLst>
              <a:ext uri="{FF2B5EF4-FFF2-40B4-BE49-F238E27FC236}">
                <a16:creationId xmlns:a16="http://schemas.microsoft.com/office/drawing/2014/main" id="{32230E70-6677-FADB-879A-BFD33EDBA4A5}"/>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FE0912-A90E-614A-A839-5D06AE5CD645}"/>
              </a:ext>
            </a:extLst>
          </p:cNvPr>
          <p:cNvSpPr>
            <a:spLocks noGrp="1" noChangeArrowheads="1"/>
          </p:cNvSpPr>
          <p:nvPr>
            <p:ph type="sldNum"/>
          </p:nvPr>
        </p:nvSpPr>
        <p:spPr>
          <a:ln/>
        </p:spPr>
        <p:txBody>
          <a:bodyPr/>
          <a:lstStyle/>
          <a:p>
            <a:fld id="{4B0AFF9C-FF56-0E43-9632-053CE87AFB53}" type="slidenum">
              <a:rPr lang="el-GR" altLang="en-GR"/>
              <a:pPr/>
              <a:t>47</a:t>
            </a:fld>
            <a:endParaRPr lang="el-GR" altLang="en-GR"/>
          </a:p>
        </p:txBody>
      </p:sp>
      <p:sp>
        <p:nvSpPr>
          <p:cNvPr id="136193" name="Text Box 1">
            <a:extLst>
              <a:ext uri="{FF2B5EF4-FFF2-40B4-BE49-F238E27FC236}">
                <a16:creationId xmlns:a16="http://schemas.microsoft.com/office/drawing/2014/main" id="{32825996-0567-1494-950F-6722F2D67A82}"/>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Text Box 2">
            <a:extLst>
              <a:ext uri="{FF2B5EF4-FFF2-40B4-BE49-F238E27FC236}">
                <a16:creationId xmlns:a16="http://schemas.microsoft.com/office/drawing/2014/main" id="{C234C824-0ED0-31D2-F876-6DE92437E0CC}"/>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EF332A-2B9A-B8A6-260D-D45DE0C8404B}"/>
              </a:ext>
            </a:extLst>
          </p:cNvPr>
          <p:cNvSpPr>
            <a:spLocks noGrp="1" noChangeArrowheads="1"/>
          </p:cNvSpPr>
          <p:nvPr>
            <p:ph type="sldNum"/>
          </p:nvPr>
        </p:nvSpPr>
        <p:spPr>
          <a:ln/>
        </p:spPr>
        <p:txBody>
          <a:bodyPr/>
          <a:lstStyle/>
          <a:p>
            <a:fld id="{02EC8AE6-3978-374D-B0DA-C799BCA17C0C}" type="slidenum">
              <a:rPr lang="el-GR" altLang="en-GR"/>
              <a:pPr/>
              <a:t>48</a:t>
            </a:fld>
            <a:endParaRPr lang="el-GR" altLang="en-GR"/>
          </a:p>
        </p:txBody>
      </p:sp>
      <p:sp>
        <p:nvSpPr>
          <p:cNvPr id="137217" name="Text Box 1">
            <a:extLst>
              <a:ext uri="{FF2B5EF4-FFF2-40B4-BE49-F238E27FC236}">
                <a16:creationId xmlns:a16="http://schemas.microsoft.com/office/drawing/2014/main" id="{A7DBC3FB-3416-1F79-F207-5CC328125AD0}"/>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Text Box 2">
            <a:extLst>
              <a:ext uri="{FF2B5EF4-FFF2-40B4-BE49-F238E27FC236}">
                <a16:creationId xmlns:a16="http://schemas.microsoft.com/office/drawing/2014/main" id="{38642067-2EF3-571E-8234-AF28222F9AEC}"/>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137219" name="Text Box 3">
            <a:extLst>
              <a:ext uri="{FF2B5EF4-FFF2-40B4-BE49-F238E27FC236}">
                <a16:creationId xmlns:a16="http://schemas.microsoft.com/office/drawing/2014/main" id="{6E638CA0-3FE8-EBE2-E82B-B7C466284897}"/>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C380D118-C2B6-1E46-A316-4F5D94F9BFD6}"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48</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1639B3-DEDE-DD9E-BFDA-3A6521FA6B4B}"/>
              </a:ext>
            </a:extLst>
          </p:cNvPr>
          <p:cNvSpPr>
            <a:spLocks noGrp="1" noChangeArrowheads="1"/>
          </p:cNvSpPr>
          <p:nvPr>
            <p:ph type="sldNum"/>
          </p:nvPr>
        </p:nvSpPr>
        <p:spPr>
          <a:ln/>
        </p:spPr>
        <p:txBody>
          <a:bodyPr/>
          <a:lstStyle/>
          <a:p>
            <a:fld id="{C3F9CE22-3B98-D842-B095-EF5FA84AB3CC}" type="slidenum">
              <a:rPr lang="el-GR" altLang="en-GR"/>
              <a:pPr/>
              <a:t>49</a:t>
            </a:fld>
            <a:endParaRPr lang="el-GR" altLang="en-GR"/>
          </a:p>
        </p:txBody>
      </p:sp>
      <p:sp>
        <p:nvSpPr>
          <p:cNvPr id="138241" name="Text Box 1">
            <a:extLst>
              <a:ext uri="{FF2B5EF4-FFF2-40B4-BE49-F238E27FC236}">
                <a16:creationId xmlns:a16="http://schemas.microsoft.com/office/drawing/2014/main" id="{35829F9B-477B-6816-813E-5ACAE23F2362}"/>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041F1639-A074-9F92-6313-87870DD16EF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367278-622A-7AFA-E3C0-F5895C2EE23E}"/>
              </a:ext>
            </a:extLst>
          </p:cNvPr>
          <p:cNvSpPr>
            <a:spLocks noGrp="1" noChangeArrowheads="1"/>
          </p:cNvSpPr>
          <p:nvPr>
            <p:ph type="sldNum"/>
          </p:nvPr>
        </p:nvSpPr>
        <p:spPr>
          <a:ln/>
        </p:spPr>
        <p:txBody>
          <a:bodyPr/>
          <a:lstStyle/>
          <a:p>
            <a:fld id="{0EDE637C-C9D6-D94B-A20B-4801DFD15A34}" type="slidenum">
              <a:rPr lang="el-GR" altLang="en-GR"/>
              <a:pPr/>
              <a:t>5</a:t>
            </a:fld>
            <a:endParaRPr lang="el-GR" altLang="en-GR"/>
          </a:p>
        </p:txBody>
      </p:sp>
      <p:sp>
        <p:nvSpPr>
          <p:cNvPr id="93185" name="Text Box 1">
            <a:extLst>
              <a:ext uri="{FF2B5EF4-FFF2-40B4-BE49-F238E27FC236}">
                <a16:creationId xmlns:a16="http://schemas.microsoft.com/office/drawing/2014/main" id="{8B22E003-5D3B-219F-19D1-91132938DC54}"/>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021F053F-8D3E-1BE6-F26C-A7B1818C927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A363EF-07EE-5E89-E698-9183A9A2B7C6}"/>
              </a:ext>
            </a:extLst>
          </p:cNvPr>
          <p:cNvSpPr>
            <a:spLocks noGrp="1" noChangeArrowheads="1"/>
          </p:cNvSpPr>
          <p:nvPr>
            <p:ph type="sldNum"/>
          </p:nvPr>
        </p:nvSpPr>
        <p:spPr>
          <a:ln/>
        </p:spPr>
        <p:txBody>
          <a:bodyPr/>
          <a:lstStyle/>
          <a:p>
            <a:fld id="{CB805329-4996-3144-ACE0-494787C11E80}" type="slidenum">
              <a:rPr lang="el-GR" altLang="en-GR"/>
              <a:pPr/>
              <a:t>50</a:t>
            </a:fld>
            <a:endParaRPr lang="el-GR" altLang="en-GR"/>
          </a:p>
        </p:txBody>
      </p:sp>
      <p:sp>
        <p:nvSpPr>
          <p:cNvPr id="139265" name="Text Box 1">
            <a:extLst>
              <a:ext uri="{FF2B5EF4-FFF2-40B4-BE49-F238E27FC236}">
                <a16:creationId xmlns:a16="http://schemas.microsoft.com/office/drawing/2014/main" id="{615AF53E-7342-D93F-0FB6-438871197C8C}"/>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Text Box 2">
            <a:extLst>
              <a:ext uri="{FF2B5EF4-FFF2-40B4-BE49-F238E27FC236}">
                <a16:creationId xmlns:a16="http://schemas.microsoft.com/office/drawing/2014/main" id="{ED9C689C-76C6-2586-BB53-90C1D325F63D}"/>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39A403-D4FE-86BA-3BA3-6F0E4AD1F17C}"/>
              </a:ext>
            </a:extLst>
          </p:cNvPr>
          <p:cNvSpPr>
            <a:spLocks noGrp="1" noChangeArrowheads="1"/>
          </p:cNvSpPr>
          <p:nvPr>
            <p:ph type="sldNum"/>
          </p:nvPr>
        </p:nvSpPr>
        <p:spPr>
          <a:ln/>
        </p:spPr>
        <p:txBody>
          <a:bodyPr/>
          <a:lstStyle/>
          <a:p>
            <a:fld id="{1E1FF323-551C-1342-8F9E-6051B39400C4}" type="slidenum">
              <a:rPr lang="el-GR" altLang="en-GR"/>
              <a:pPr/>
              <a:t>51</a:t>
            </a:fld>
            <a:endParaRPr lang="el-GR" altLang="en-GR"/>
          </a:p>
        </p:txBody>
      </p:sp>
      <p:sp>
        <p:nvSpPr>
          <p:cNvPr id="140289" name="Text Box 1">
            <a:extLst>
              <a:ext uri="{FF2B5EF4-FFF2-40B4-BE49-F238E27FC236}">
                <a16:creationId xmlns:a16="http://schemas.microsoft.com/office/drawing/2014/main" id="{938428DA-BDDF-3BCD-1311-E65E2C69E5AB}"/>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Text Box 2">
            <a:extLst>
              <a:ext uri="{FF2B5EF4-FFF2-40B4-BE49-F238E27FC236}">
                <a16:creationId xmlns:a16="http://schemas.microsoft.com/office/drawing/2014/main" id="{50DB438E-242A-80DB-C7C0-33B45A348B93}"/>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E0ED52-72D4-1DED-78AC-F40F8C90F639}"/>
              </a:ext>
            </a:extLst>
          </p:cNvPr>
          <p:cNvSpPr>
            <a:spLocks noGrp="1" noChangeArrowheads="1"/>
          </p:cNvSpPr>
          <p:nvPr>
            <p:ph type="sldNum"/>
          </p:nvPr>
        </p:nvSpPr>
        <p:spPr>
          <a:ln/>
        </p:spPr>
        <p:txBody>
          <a:bodyPr/>
          <a:lstStyle/>
          <a:p>
            <a:fld id="{1A1ECED7-9566-524B-B599-92D24BB1C32D}" type="slidenum">
              <a:rPr lang="el-GR" altLang="en-GR"/>
              <a:pPr/>
              <a:t>52</a:t>
            </a:fld>
            <a:endParaRPr lang="el-GR" altLang="en-GR"/>
          </a:p>
        </p:txBody>
      </p:sp>
      <p:sp>
        <p:nvSpPr>
          <p:cNvPr id="141313" name="Text Box 1">
            <a:extLst>
              <a:ext uri="{FF2B5EF4-FFF2-40B4-BE49-F238E27FC236}">
                <a16:creationId xmlns:a16="http://schemas.microsoft.com/office/drawing/2014/main" id="{256D4804-CD5C-2E28-82F5-36E59E1CF179}"/>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Text Box 2">
            <a:extLst>
              <a:ext uri="{FF2B5EF4-FFF2-40B4-BE49-F238E27FC236}">
                <a16:creationId xmlns:a16="http://schemas.microsoft.com/office/drawing/2014/main" id="{C7BD602D-C5C7-BB23-ED1C-5CB002DCA4E5}"/>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30D100-4DCB-505A-840D-7063FA275765}"/>
              </a:ext>
            </a:extLst>
          </p:cNvPr>
          <p:cNvSpPr>
            <a:spLocks noGrp="1" noChangeArrowheads="1"/>
          </p:cNvSpPr>
          <p:nvPr>
            <p:ph type="sldNum"/>
          </p:nvPr>
        </p:nvSpPr>
        <p:spPr>
          <a:ln/>
        </p:spPr>
        <p:txBody>
          <a:bodyPr/>
          <a:lstStyle/>
          <a:p>
            <a:fld id="{2077EE3F-3327-BA45-9C3E-83D15F24D641}" type="slidenum">
              <a:rPr lang="el-GR" altLang="en-GR"/>
              <a:pPr/>
              <a:t>53</a:t>
            </a:fld>
            <a:endParaRPr lang="el-GR" altLang="en-GR"/>
          </a:p>
        </p:txBody>
      </p:sp>
      <p:sp>
        <p:nvSpPr>
          <p:cNvPr id="142337" name="Text Box 1">
            <a:extLst>
              <a:ext uri="{FF2B5EF4-FFF2-40B4-BE49-F238E27FC236}">
                <a16:creationId xmlns:a16="http://schemas.microsoft.com/office/drawing/2014/main" id="{85BBFFBF-D552-80F9-50F6-64CEA921898A}"/>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Text Box 2">
            <a:extLst>
              <a:ext uri="{FF2B5EF4-FFF2-40B4-BE49-F238E27FC236}">
                <a16:creationId xmlns:a16="http://schemas.microsoft.com/office/drawing/2014/main" id="{82EBE5FD-D0A4-5FA1-05FC-816BA2E8293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DCF90F-2339-125B-2DD6-A93905A69855}"/>
              </a:ext>
            </a:extLst>
          </p:cNvPr>
          <p:cNvSpPr>
            <a:spLocks noGrp="1" noChangeArrowheads="1"/>
          </p:cNvSpPr>
          <p:nvPr>
            <p:ph type="sldNum"/>
          </p:nvPr>
        </p:nvSpPr>
        <p:spPr>
          <a:ln/>
        </p:spPr>
        <p:txBody>
          <a:bodyPr/>
          <a:lstStyle/>
          <a:p>
            <a:fld id="{50DCA45D-6982-BD4E-B47B-A12370F0AAA4}" type="slidenum">
              <a:rPr lang="el-GR" altLang="en-GR"/>
              <a:pPr/>
              <a:t>54</a:t>
            </a:fld>
            <a:endParaRPr lang="el-GR" altLang="en-GR"/>
          </a:p>
        </p:txBody>
      </p:sp>
      <p:sp>
        <p:nvSpPr>
          <p:cNvPr id="143361" name="Text Box 1">
            <a:extLst>
              <a:ext uri="{FF2B5EF4-FFF2-40B4-BE49-F238E27FC236}">
                <a16:creationId xmlns:a16="http://schemas.microsoft.com/office/drawing/2014/main" id="{075AC350-7947-170A-47C2-033524FDB080}"/>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Text Box 2">
            <a:extLst>
              <a:ext uri="{FF2B5EF4-FFF2-40B4-BE49-F238E27FC236}">
                <a16:creationId xmlns:a16="http://schemas.microsoft.com/office/drawing/2014/main" id="{97178942-57F5-DB9B-C1D5-26CC8B94B02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FAE0D2-79A0-2B6A-DA2F-85AA3FFCA4AA}"/>
              </a:ext>
            </a:extLst>
          </p:cNvPr>
          <p:cNvSpPr>
            <a:spLocks noGrp="1" noChangeArrowheads="1"/>
          </p:cNvSpPr>
          <p:nvPr>
            <p:ph type="sldNum"/>
          </p:nvPr>
        </p:nvSpPr>
        <p:spPr>
          <a:ln/>
        </p:spPr>
        <p:txBody>
          <a:bodyPr/>
          <a:lstStyle/>
          <a:p>
            <a:fld id="{6616C2B2-ECD6-A24F-B695-DF77098776E7}" type="slidenum">
              <a:rPr lang="el-GR" altLang="en-GR"/>
              <a:pPr/>
              <a:t>55</a:t>
            </a:fld>
            <a:endParaRPr lang="el-GR" altLang="en-GR"/>
          </a:p>
        </p:txBody>
      </p:sp>
      <p:sp>
        <p:nvSpPr>
          <p:cNvPr id="144385" name="Text Box 1">
            <a:extLst>
              <a:ext uri="{FF2B5EF4-FFF2-40B4-BE49-F238E27FC236}">
                <a16:creationId xmlns:a16="http://schemas.microsoft.com/office/drawing/2014/main" id="{905B86C0-1971-DE58-887C-F9F4307D1377}"/>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Text Box 2">
            <a:extLst>
              <a:ext uri="{FF2B5EF4-FFF2-40B4-BE49-F238E27FC236}">
                <a16:creationId xmlns:a16="http://schemas.microsoft.com/office/drawing/2014/main" id="{810124B6-D4F8-A8F8-7399-3B1ABA64A57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5F2B5B-B8A7-F602-15ED-61CF02E1D9B5}"/>
              </a:ext>
            </a:extLst>
          </p:cNvPr>
          <p:cNvSpPr>
            <a:spLocks noGrp="1" noChangeArrowheads="1"/>
          </p:cNvSpPr>
          <p:nvPr>
            <p:ph type="sldNum"/>
          </p:nvPr>
        </p:nvSpPr>
        <p:spPr>
          <a:ln/>
        </p:spPr>
        <p:txBody>
          <a:bodyPr/>
          <a:lstStyle/>
          <a:p>
            <a:fld id="{EB6CC017-5985-B243-9AF2-9E93030C8D48}" type="slidenum">
              <a:rPr lang="el-GR" altLang="en-GR"/>
              <a:pPr/>
              <a:t>56</a:t>
            </a:fld>
            <a:endParaRPr lang="el-GR" altLang="en-GR"/>
          </a:p>
        </p:txBody>
      </p:sp>
      <p:sp>
        <p:nvSpPr>
          <p:cNvPr id="145409" name="Text Box 1">
            <a:extLst>
              <a:ext uri="{FF2B5EF4-FFF2-40B4-BE49-F238E27FC236}">
                <a16:creationId xmlns:a16="http://schemas.microsoft.com/office/drawing/2014/main" id="{3C3D5E73-1635-E517-3691-1D33124E47D1}"/>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Text Box 2">
            <a:extLst>
              <a:ext uri="{FF2B5EF4-FFF2-40B4-BE49-F238E27FC236}">
                <a16:creationId xmlns:a16="http://schemas.microsoft.com/office/drawing/2014/main" id="{AB992C12-F864-663B-292D-6093E038939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0E8EBA-8CAB-7024-EF0B-E427E4DFC8DE}"/>
              </a:ext>
            </a:extLst>
          </p:cNvPr>
          <p:cNvSpPr>
            <a:spLocks noGrp="1" noChangeArrowheads="1"/>
          </p:cNvSpPr>
          <p:nvPr>
            <p:ph type="sldNum"/>
          </p:nvPr>
        </p:nvSpPr>
        <p:spPr>
          <a:ln/>
        </p:spPr>
        <p:txBody>
          <a:bodyPr/>
          <a:lstStyle/>
          <a:p>
            <a:fld id="{BBD57303-ACCB-D243-8624-9968F9010977}" type="slidenum">
              <a:rPr lang="el-GR" altLang="en-GR"/>
              <a:pPr/>
              <a:t>57</a:t>
            </a:fld>
            <a:endParaRPr lang="el-GR" altLang="en-GR"/>
          </a:p>
        </p:txBody>
      </p:sp>
      <p:sp>
        <p:nvSpPr>
          <p:cNvPr id="146433" name="Text Box 1">
            <a:extLst>
              <a:ext uri="{FF2B5EF4-FFF2-40B4-BE49-F238E27FC236}">
                <a16:creationId xmlns:a16="http://schemas.microsoft.com/office/drawing/2014/main" id="{821B8E6A-8C61-298D-41BA-A720769DDBBC}"/>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Text Box 2">
            <a:extLst>
              <a:ext uri="{FF2B5EF4-FFF2-40B4-BE49-F238E27FC236}">
                <a16:creationId xmlns:a16="http://schemas.microsoft.com/office/drawing/2014/main" id="{C1831FDC-8361-EF5C-AF0A-8C757AE5EA85}"/>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477170-6418-83B4-4BF4-B3CBC556BD98}"/>
              </a:ext>
            </a:extLst>
          </p:cNvPr>
          <p:cNvSpPr>
            <a:spLocks noGrp="1" noChangeArrowheads="1"/>
          </p:cNvSpPr>
          <p:nvPr>
            <p:ph type="sldNum"/>
          </p:nvPr>
        </p:nvSpPr>
        <p:spPr>
          <a:ln/>
        </p:spPr>
        <p:txBody>
          <a:bodyPr/>
          <a:lstStyle/>
          <a:p>
            <a:fld id="{53602352-B038-1743-A06E-F7A29CE947E7}" type="slidenum">
              <a:rPr lang="el-GR" altLang="en-GR"/>
              <a:pPr/>
              <a:t>58</a:t>
            </a:fld>
            <a:endParaRPr lang="el-GR" altLang="en-GR"/>
          </a:p>
        </p:txBody>
      </p:sp>
      <p:sp>
        <p:nvSpPr>
          <p:cNvPr id="147457" name="Text Box 1">
            <a:extLst>
              <a:ext uri="{FF2B5EF4-FFF2-40B4-BE49-F238E27FC236}">
                <a16:creationId xmlns:a16="http://schemas.microsoft.com/office/drawing/2014/main" id="{3DBB591D-26A9-55E0-1EFA-1C320713862E}"/>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Text Box 2">
            <a:extLst>
              <a:ext uri="{FF2B5EF4-FFF2-40B4-BE49-F238E27FC236}">
                <a16:creationId xmlns:a16="http://schemas.microsoft.com/office/drawing/2014/main" id="{7ADC655B-E0BA-5194-B6AE-B85FCE63680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D0356D-FAF8-FBDD-A796-BE4045C547BB}"/>
              </a:ext>
            </a:extLst>
          </p:cNvPr>
          <p:cNvSpPr>
            <a:spLocks noGrp="1" noChangeArrowheads="1"/>
          </p:cNvSpPr>
          <p:nvPr>
            <p:ph type="sldNum"/>
          </p:nvPr>
        </p:nvSpPr>
        <p:spPr>
          <a:ln/>
        </p:spPr>
        <p:txBody>
          <a:bodyPr/>
          <a:lstStyle/>
          <a:p>
            <a:fld id="{26B7B2A9-5106-804D-9F59-A8C07FCE2E21}" type="slidenum">
              <a:rPr lang="el-GR" altLang="en-GR"/>
              <a:pPr/>
              <a:t>59</a:t>
            </a:fld>
            <a:endParaRPr lang="el-GR" altLang="en-GR"/>
          </a:p>
        </p:txBody>
      </p:sp>
      <p:sp>
        <p:nvSpPr>
          <p:cNvPr id="148481" name="Text Box 1">
            <a:extLst>
              <a:ext uri="{FF2B5EF4-FFF2-40B4-BE49-F238E27FC236}">
                <a16:creationId xmlns:a16="http://schemas.microsoft.com/office/drawing/2014/main" id="{720C2CC3-A361-90CD-F806-ACCD82838705}"/>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Text Box 2">
            <a:extLst>
              <a:ext uri="{FF2B5EF4-FFF2-40B4-BE49-F238E27FC236}">
                <a16:creationId xmlns:a16="http://schemas.microsoft.com/office/drawing/2014/main" id="{78F38964-B89D-7786-FEF8-5B820AAC7A1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099403-6FEC-8F32-AC0B-DD2D5CD377FA}"/>
              </a:ext>
            </a:extLst>
          </p:cNvPr>
          <p:cNvSpPr>
            <a:spLocks noGrp="1" noChangeArrowheads="1"/>
          </p:cNvSpPr>
          <p:nvPr>
            <p:ph type="sldNum"/>
          </p:nvPr>
        </p:nvSpPr>
        <p:spPr>
          <a:ln/>
        </p:spPr>
        <p:txBody>
          <a:bodyPr/>
          <a:lstStyle/>
          <a:p>
            <a:fld id="{9860F3FB-F077-8E4C-8148-72D9DA959721}" type="slidenum">
              <a:rPr lang="el-GR" altLang="en-GR"/>
              <a:pPr/>
              <a:t>6</a:t>
            </a:fld>
            <a:endParaRPr lang="el-GR" altLang="en-GR"/>
          </a:p>
        </p:txBody>
      </p:sp>
      <p:sp>
        <p:nvSpPr>
          <p:cNvPr id="94209" name="Text Box 1">
            <a:extLst>
              <a:ext uri="{FF2B5EF4-FFF2-40B4-BE49-F238E27FC236}">
                <a16:creationId xmlns:a16="http://schemas.microsoft.com/office/drawing/2014/main" id="{C4FA9EC4-0893-DF1E-7D6C-8BA5AD059343}"/>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AB18138E-0AFE-138A-3464-4652B059F710}"/>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94211" name="Text Box 3">
            <a:extLst>
              <a:ext uri="{FF2B5EF4-FFF2-40B4-BE49-F238E27FC236}">
                <a16:creationId xmlns:a16="http://schemas.microsoft.com/office/drawing/2014/main" id="{900601B4-BA2F-FF34-32DF-3ACC39F12DD3}"/>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487C8ACB-AF7C-6A4E-9152-E3C8343A90C9}"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6</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DBE616-AD69-1EEC-8DD3-067CDA3C6A93}"/>
              </a:ext>
            </a:extLst>
          </p:cNvPr>
          <p:cNvSpPr>
            <a:spLocks noGrp="1" noChangeArrowheads="1"/>
          </p:cNvSpPr>
          <p:nvPr>
            <p:ph type="sldNum"/>
          </p:nvPr>
        </p:nvSpPr>
        <p:spPr>
          <a:ln/>
        </p:spPr>
        <p:txBody>
          <a:bodyPr/>
          <a:lstStyle/>
          <a:p>
            <a:fld id="{93186ACD-DEB8-E84E-86F8-F31F10536CCE}" type="slidenum">
              <a:rPr lang="el-GR" altLang="en-GR"/>
              <a:pPr/>
              <a:t>60</a:t>
            </a:fld>
            <a:endParaRPr lang="el-GR" altLang="en-GR"/>
          </a:p>
        </p:txBody>
      </p:sp>
      <p:sp>
        <p:nvSpPr>
          <p:cNvPr id="149505" name="Text Box 1">
            <a:extLst>
              <a:ext uri="{FF2B5EF4-FFF2-40B4-BE49-F238E27FC236}">
                <a16:creationId xmlns:a16="http://schemas.microsoft.com/office/drawing/2014/main" id="{64851219-98DA-0652-794A-E7E7E806FB09}"/>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Text Box 2">
            <a:extLst>
              <a:ext uri="{FF2B5EF4-FFF2-40B4-BE49-F238E27FC236}">
                <a16:creationId xmlns:a16="http://schemas.microsoft.com/office/drawing/2014/main" id="{87E59E1B-A5D1-EA52-ED96-9D6B12083BB1}"/>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9FF12E-EA9E-666D-E928-B746296D5B26}"/>
              </a:ext>
            </a:extLst>
          </p:cNvPr>
          <p:cNvSpPr>
            <a:spLocks noGrp="1" noChangeArrowheads="1"/>
          </p:cNvSpPr>
          <p:nvPr>
            <p:ph type="sldNum"/>
          </p:nvPr>
        </p:nvSpPr>
        <p:spPr>
          <a:ln/>
        </p:spPr>
        <p:txBody>
          <a:bodyPr/>
          <a:lstStyle/>
          <a:p>
            <a:fld id="{8E5F23DB-2E35-FD48-B884-DC8E44891095}" type="slidenum">
              <a:rPr lang="el-GR" altLang="en-GR"/>
              <a:pPr/>
              <a:t>61</a:t>
            </a:fld>
            <a:endParaRPr lang="el-GR" altLang="en-GR"/>
          </a:p>
        </p:txBody>
      </p:sp>
      <p:sp>
        <p:nvSpPr>
          <p:cNvPr id="150529" name="Text Box 1">
            <a:extLst>
              <a:ext uri="{FF2B5EF4-FFF2-40B4-BE49-F238E27FC236}">
                <a16:creationId xmlns:a16="http://schemas.microsoft.com/office/drawing/2014/main" id="{57D8D1FE-ACC8-2FA1-0301-6C009E6F3ECB}"/>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Text Box 2">
            <a:extLst>
              <a:ext uri="{FF2B5EF4-FFF2-40B4-BE49-F238E27FC236}">
                <a16:creationId xmlns:a16="http://schemas.microsoft.com/office/drawing/2014/main" id="{BA26A9A3-18BF-E239-6248-6AC62D1DA0D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4C9A99-8208-F377-6035-E7AADD5138D9}"/>
              </a:ext>
            </a:extLst>
          </p:cNvPr>
          <p:cNvSpPr>
            <a:spLocks noGrp="1" noChangeArrowheads="1"/>
          </p:cNvSpPr>
          <p:nvPr>
            <p:ph type="sldNum"/>
          </p:nvPr>
        </p:nvSpPr>
        <p:spPr>
          <a:ln/>
        </p:spPr>
        <p:txBody>
          <a:bodyPr/>
          <a:lstStyle/>
          <a:p>
            <a:fld id="{FC5BAAEE-0016-0F4B-B4B1-EE4D915F90B4}" type="slidenum">
              <a:rPr lang="el-GR" altLang="en-GR"/>
              <a:pPr/>
              <a:t>62</a:t>
            </a:fld>
            <a:endParaRPr lang="el-GR" altLang="en-GR"/>
          </a:p>
        </p:txBody>
      </p:sp>
      <p:sp>
        <p:nvSpPr>
          <p:cNvPr id="151553" name="Text Box 1">
            <a:extLst>
              <a:ext uri="{FF2B5EF4-FFF2-40B4-BE49-F238E27FC236}">
                <a16:creationId xmlns:a16="http://schemas.microsoft.com/office/drawing/2014/main" id="{8485DFE9-A08A-8F2B-D664-963FCADF4032}"/>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Text Box 2">
            <a:extLst>
              <a:ext uri="{FF2B5EF4-FFF2-40B4-BE49-F238E27FC236}">
                <a16:creationId xmlns:a16="http://schemas.microsoft.com/office/drawing/2014/main" id="{63EFEC83-9D56-1AFF-767B-79B3F4063AF3}"/>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48FECE-5EB1-8E0F-8082-000850F2FD2B}"/>
              </a:ext>
            </a:extLst>
          </p:cNvPr>
          <p:cNvSpPr>
            <a:spLocks noGrp="1" noChangeArrowheads="1"/>
          </p:cNvSpPr>
          <p:nvPr>
            <p:ph type="sldNum"/>
          </p:nvPr>
        </p:nvSpPr>
        <p:spPr>
          <a:ln/>
        </p:spPr>
        <p:txBody>
          <a:bodyPr/>
          <a:lstStyle/>
          <a:p>
            <a:fld id="{7B67A54B-7389-C640-A715-B92BBCC95EF5}" type="slidenum">
              <a:rPr lang="el-GR" altLang="en-GR"/>
              <a:pPr/>
              <a:t>63</a:t>
            </a:fld>
            <a:endParaRPr lang="el-GR" altLang="en-GR"/>
          </a:p>
        </p:txBody>
      </p:sp>
      <p:sp>
        <p:nvSpPr>
          <p:cNvPr id="152577" name="Text Box 1">
            <a:extLst>
              <a:ext uri="{FF2B5EF4-FFF2-40B4-BE49-F238E27FC236}">
                <a16:creationId xmlns:a16="http://schemas.microsoft.com/office/drawing/2014/main" id="{41C51F78-FAE5-4727-A7AD-0FC2CF4A6B8F}"/>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Text Box 2">
            <a:extLst>
              <a:ext uri="{FF2B5EF4-FFF2-40B4-BE49-F238E27FC236}">
                <a16:creationId xmlns:a16="http://schemas.microsoft.com/office/drawing/2014/main" id="{3BD761A0-C06B-218D-6DDB-925F47CEACC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8C2B5C-749E-1306-0A56-9633B27E613A}"/>
              </a:ext>
            </a:extLst>
          </p:cNvPr>
          <p:cNvSpPr>
            <a:spLocks noGrp="1" noChangeArrowheads="1"/>
          </p:cNvSpPr>
          <p:nvPr>
            <p:ph type="sldNum"/>
          </p:nvPr>
        </p:nvSpPr>
        <p:spPr>
          <a:ln/>
        </p:spPr>
        <p:txBody>
          <a:bodyPr/>
          <a:lstStyle/>
          <a:p>
            <a:fld id="{7FABE519-B9A0-A644-BBF1-F713F724861B}" type="slidenum">
              <a:rPr lang="el-GR" altLang="en-GR"/>
              <a:pPr/>
              <a:t>7</a:t>
            </a:fld>
            <a:endParaRPr lang="el-GR" altLang="en-GR"/>
          </a:p>
        </p:txBody>
      </p:sp>
      <p:sp>
        <p:nvSpPr>
          <p:cNvPr id="95233" name="Text Box 1">
            <a:extLst>
              <a:ext uri="{FF2B5EF4-FFF2-40B4-BE49-F238E27FC236}">
                <a16:creationId xmlns:a16="http://schemas.microsoft.com/office/drawing/2014/main" id="{0C2E86FB-D855-EA30-A940-28CF438FE536}"/>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00D80B1C-C111-0F80-D007-C31432587EC1}"/>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95235" name="Text Box 3">
            <a:extLst>
              <a:ext uri="{FF2B5EF4-FFF2-40B4-BE49-F238E27FC236}">
                <a16:creationId xmlns:a16="http://schemas.microsoft.com/office/drawing/2014/main" id="{A2F05E5C-CF8D-C9EE-32DB-6F3FB743A0E3}"/>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487EAFD7-3893-B44B-A306-8F20C00EF262}"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7</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650CBF-BC50-EC63-F35B-91C886B05BD4}"/>
              </a:ext>
            </a:extLst>
          </p:cNvPr>
          <p:cNvSpPr>
            <a:spLocks noGrp="1" noChangeArrowheads="1"/>
          </p:cNvSpPr>
          <p:nvPr>
            <p:ph type="sldNum"/>
          </p:nvPr>
        </p:nvSpPr>
        <p:spPr>
          <a:ln/>
        </p:spPr>
        <p:txBody>
          <a:bodyPr/>
          <a:lstStyle/>
          <a:p>
            <a:fld id="{7F4A090A-8452-C44F-887E-5806C9D6861B}" type="slidenum">
              <a:rPr lang="el-GR" altLang="en-GR"/>
              <a:pPr/>
              <a:t>8</a:t>
            </a:fld>
            <a:endParaRPr lang="el-GR" altLang="en-GR"/>
          </a:p>
        </p:txBody>
      </p:sp>
      <p:sp>
        <p:nvSpPr>
          <p:cNvPr id="96257" name="Text Box 1">
            <a:extLst>
              <a:ext uri="{FF2B5EF4-FFF2-40B4-BE49-F238E27FC236}">
                <a16:creationId xmlns:a16="http://schemas.microsoft.com/office/drawing/2014/main" id="{8C236FD9-9C0C-E3E0-1847-EFB44DABDA25}"/>
              </a:ext>
            </a:extLst>
          </p:cNvPr>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CA0EA126-070F-F7E3-AC41-430D73A1C8EE}"/>
              </a:ext>
            </a:extLst>
          </p:cNvPr>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
        <p:nvSpPr>
          <p:cNvPr id="96259" name="Text Box 3">
            <a:extLst>
              <a:ext uri="{FF2B5EF4-FFF2-40B4-BE49-F238E27FC236}">
                <a16:creationId xmlns:a16="http://schemas.microsoft.com/office/drawing/2014/main" id="{05B192B0-A035-5FB1-C36A-459FA311AB5E}"/>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441723C0-C98C-3C48-BD8B-77DFD286CA63}" type="slidenum">
              <a:rPr lang="en-US" altLang="en-GR" sz="1200">
                <a:latin typeface="Times New Roman" panose="02020603050405020304" pitchFamily="18" charset="0"/>
                <a:cs typeface="Segoe UI" panose="020B0502040204020203" pitchFamily="34" charset="0"/>
              </a:rPr>
              <a:pPr algn="r">
                <a:lnSpc>
                  <a:spcPct val="100000"/>
                </a:lnSpc>
                <a:buClrTx/>
                <a:buFontTx/>
                <a:buNone/>
              </a:pPr>
              <a:t>8</a:t>
            </a:fld>
            <a:endParaRPr lang="en-US" altLang="en-GR"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ECA70B-FDD7-22EB-BEA4-2EEC448AA7EF}"/>
              </a:ext>
            </a:extLst>
          </p:cNvPr>
          <p:cNvSpPr>
            <a:spLocks noGrp="1" noChangeArrowheads="1"/>
          </p:cNvSpPr>
          <p:nvPr>
            <p:ph type="sldNum"/>
          </p:nvPr>
        </p:nvSpPr>
        <p:spPr>
          <a:ln/>
        </p:spPr>
        <p:txBody>
          <a:bodyPr/>
          <a:lstStyle/>
          <a:p>
            <a:fld id="{16C5ACF0-7913-094B-B323-966C090A12C0}" type="slidenum">
              <a:rPr lang="el-GR" altLang="en-GR"/>
              <a:pPr/>
              <a:t>9</a:t>
            </a:fld>
            <a:endParaRPr lang="el-GR" altLang="en-GR"/>
          </a:p>
        </p:txBody>
      </p:sp>
      <p:sp>
        <p:nvSpPr>
          <p:cNvPr id="97281" name="Text Box 1">
            <a:extLst>
              <a:ext uri="{FF2B5EF4-FFF2-40B4-BE49-F238E27FC236}">
                <a16:creationId xmlns:a16="http://schemas.microsoft.com/office/drawing/2014/main" id="{30D2E929-E33F-884D-A076-73E9AC0C3617}"/>
              </a:ext>
            </a:extLst>
          </p:cNvPr>
          <p:cNvSpPr txBox="1">
            <a:spLocks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B845CDA5-BBFD-F479-CC2F-FBD73C481B5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ltLang="en-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4ACE-B6BD-A3C9-48EA-512BAF316F0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9769F7F-CEB4-B0A0-F476-2A164F1C39B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78504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E6D1-D745-0B47-C3E5-C047784F9C4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36C627B-8488-8113-16B9-B28201E82C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342035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0C8C-FB78-A6C5-C2BC-7B31F2E63C4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D77663B-E9B4-A212-BD7F-B91E5D9199B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2636714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55B1-E8CA-167A-33D9-6FF82E114CC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ADBC506-0E55-B731-680A-C2AF866ED1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085729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908E-F1C3-693B-27DC-841268A44437}"/>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265F0C4E-A236-F40C-E0D2-DD7E93BDBA0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870197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770A-1098-EEC4-06F7-08071C04213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7FAC486-6767-02CD-1370-DEB2629021A1}"/>
              </a:ext>
            </a:extLst>
          </p:cNvPr>
          <p:cNvSpPr>
            <a:spLocks noGrp="1"/>
          </p:cNvSpPr>
          <p:nvPr>
            <p:ph sz="half" idx="1"/>
          </p:nvPr>
        </p:nvSpPr>
        <p:spPr>
          <a:xfrm>
            <a:off x="5272088" y="1403350"/>
            <a:ext cx="2754312"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E29B9F2-B2EE-EFF8-E96F-74D7BAD61B2C}"/>
              </a:ext>
            </a:extLst>
          </p:cNvPr>
          <p:cNvSpPr>
            <a:spLocks noGrp="1"/>
          </p:cNvSpPr>
          <p:nvPr>
            <p:ph sz="half" idx="2"/>
          </p:nvPr>
        </p:nvSpPr>
        <p:spPr>
          <a:xfrm>
            <a:off x="8178800" y="1403350"/>
            <a:ext cx="27559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975895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2AF2-ACE3-7BA0-75AF-65C30036251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9320F35-9F41-D22D-E970-7CC8E5874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A47A71-363F-5570-838C-E622E98552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4B8DE1C-E40D-A993-0E64-8B7D0530FD6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A0399-7FAC-E855-3563-CC62E2B7E26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335366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910B-E830-F2E4-95A5-F7DBE3D5358A}"/>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395567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700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00B5-F72E-DD47-3D45-D038663C42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42CF625-FE05-C7CD-3323-590A7DB88583}"/>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431F73A-A768-DD22-F8F4-636A3D52A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601993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57E6-4895-0287-51E9-2476C39B0B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8145430F-8FCF-FF9C-3AC8-63A8AF09E4E2}"/>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7B5A59C-1520-028E-70A8-F85EC9A97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4135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AAFF-6901-33BE-5DED-736FB9209B9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5171EC4-86A4-EB61-E204-E1482CF9F7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2231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F45701-AF9F-1397-C41E-A8366BFB35F6}"/>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9DF99D9-2297-13E9-A9F8-D847020F1CD1}"/>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783771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89338-A377-E827-ECCF-F4B212630731}"/>
              </a:ext>
            </a:extLst>
          </p:cNvPr>
          <p:cNvSpPr>
            <a:spLocks noGrp="1"/>
          </p:cNvSpPr>
          <p:nvPr>
            <p:ph type="title" orient="vert"/>
          </p:nvPr>
        </p:nvSpPr>
        <p:spPr>
          <a:xfrm>
            <a:off x="8837613" y="273050"/>
            <a:ext cx="2741612" cy="46053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5EF768D7-D7E5-F668-A1C3-5D20075155F5}"/>
              </a:ext>
            </a:extLst>
          </p:cNvPr>
          <p:cNvSpPr>
            <a:spLocks noGrp="1"/>
          </p:cNvSpPr>
          <p:nvPr>
            <p:ph type="body" orient="vert" idx="1"/>
          </p:nvPr>
        </p:nvSpPr>
        <p:spPr>
          <a:xfrm>
            <a:off x="609600" y="273050"/>
            <a:ext cx="8075613" cy="4605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704067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AB26-474E-966C-3C2A-62E3D9074E6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C7B2635E-40AE-DC91-DB3A-8D964CAA95D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3666296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D19C-47E2-AAE0-2FAD-E6D0CF8A982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B7F4AED-E187-9CC4-AF4E-03D6A19013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69910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ADFA-422E-5ED7-A038-DAE1F63501B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1FEF21D-FAE5-1713-D02F-23F231D23CA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9311599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DB92-6EE1-9181-C448-B6B679699E4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62041F7-3E0C-02C1-37F3-0E6746B40BDF}"/>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EB7A848-8DC4-6A8E-1DC9-A568CFC5877D}"/>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226307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D3F2-2759-6C08-1647-F43F496C578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EE7715A-562F-30C7-3836-D0646CC44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07C5452-C455-B07A-DA65-84F667A3218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E7E94DA-CB63-A3C2-00B1-19FBB85A213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2D0A1-C4EC-7DE9-FB3E-CB5A9CAE8A34}"/>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62228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1250E-CEA9-74F0-39A1-05F79C3A61C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22291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6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3173-4D30-6726-1188-8532034F87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755F68A2-8C87-7123-9D72-C63615C4856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ACAC244-346E-D612-19B6-1AAF25EE9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996976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80C4-A074-41BE-E71A-79C446899E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3871C94-DF9E-7E64-B14D-573F63AEA31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70B8354E-7E86-90FD-4B55-ED1CC858B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04619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8E57-2FFC-2577-9BF3-2FADB5C3BE3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77F8E63-6A89-DB2C-EE1C-0DF85A12F62E}"/>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0703406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0120-E2D3-5C81-E8BE-EF911C8D690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459967E-4B63-F4F3-4D4A-711165FB98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165106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27727-EC77-4ACE-8978-2BBBC443502D}"/>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35B9EA4-DD9B-C4F9-8631-149DC6E6B6C3}"/>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347156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C557-A7D6-BA03-4842-9C8EE94CA705}"/>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96B222F-2696-B8DC-8BDC-0399628D3FB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5243684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4141-139C-8C8E-D441-21DF7C704326}"/>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72788B9-529D-9BD3-A77E-754CF92EE8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85137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B259-ED93-E23B-73C9-CFA28A4125A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FD9516D-AFB7-C3C0-FF41-707ADCD3294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154318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DF5C-3783-C508-0AF3-128A9E6F9B4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C276421-5C1D-BE38-7EA7-C1C1C6C3AC10}"/>
              </a:ext>
            </a:extLst>
          </p:cNvPr>
          <p:cNvSpPr>
            <a:spLocks noGrp="1"/>
          </p:cNvSpPr>
          <p:nvPr>
            <p:ph sz="half" idx="1"/>
          </p:nvPr>
        </p:nvSpPr>
        <p:spPr>
          <a:xfrm>
            <a:off x="1358900" y="2068513"/>
            <a:ext cx="4418013"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180F49E-ECB5-1AD3-20DC-606305A073F3}"/>
              </a:ext>
            </a:extLst>
          </p:cNvPr>
          <p:cNvSpPr>
            <a:spLocks noGrp="1"/>
          </p:cNvSpPr>
          <p:nvPr>
            <p:ph sz="half" idx="2"/>
          </p:nvPr>
        </p:nvSpPr>
        <p:spPr>
          <a:xfrm>
            <a:off x="5929313" y="2068513"/>
            <a:ext cx="4418012"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165073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1C65-884D-15EE-E9C6-D40C83690246}"/>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4CA3258-8A5B-E406-9724-0C048B536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A1C5FC-7662-EBB6-13D8-6B9EA04772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AA3B568-9BB8-B95F-3907-41274C1A7EB2}"/>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FB803C-3D88-01C3-3894-E527DF67809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066617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B20E-B2C8-075E-3431-47B6F6E2882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7802447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0534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5E0E-6CA3-280A-5884-19BCB28182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8322B3F-E36C-900B-EFB4-343BB08F400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006014E-8473-96BE-02F4-16AC34D3D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0073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5C38-811E-36B8-096D-CB0CFAE27E3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E39482F-87AC-1ACC-B1BB-2A886408E5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553576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F558-B3C4-EC11-FE17-18E279C70B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37A72E1-CDE8-EFB8-33D5-075B080841F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10205FF-8591-A1B2-3F05-3D197E76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007595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4600-FEC9-3D6F-1FE4-0FE115C380FE}"/>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9B0B9B9-CC57-EF5B-58FE-195CF64BDC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540521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9E7F0-A4AF-3203-2DAD-1FD7A8DA5ED7}"/>
              </a:ext>
            </a:extLst>
          </p:cNvPr>
          <p:cNvSpPr>
            <a:spLocks noGrp="1"/>
          </p:cNvSpPr>
          <p:nvPr>
            <p:ph type="title" orient="vert"/>
          </p:nvPr>
        </p:nvSpPr>
        <p:spPr>
          <a:xfrm>
            <a:off x="8837613" y="273050"/>
            <a:ext cx="2741612" cy="55657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B6AEE5D-16CF-2846-3D8E-75D3C374D1B5}"/>
              </a:ext>
            </a:extLst>
          </p:cNvPr>
          <p:cNvSpPr>
            <a:spLocks noGrp="1"/>
          </p:cNvSpPr>
          <p:nvPr>
            <p:ph type="body" orient="vert" idx="1"/>
          </p:nvPr>
        </p:nvSpPr>
        <p:spPr>
          <a:xfrm>
            <a:off x="609600" y="273050"/>
            <a:ext cx="8075613" cy="5565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1828223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EB57-AC58-EDBD-2FBC-4EDCB066CC7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4421A620-3705-F792-52AD-A898F0AB229D}"/>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3421186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DBC2-FB20-9B3C-D681-1237BB8A1D3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5DD3F75-E618-15F9-80A3-E19E379250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8310505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C075-2751-D1BC-64B7-DCA5EF82CFE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EAE82A9-9010-B020-F498-B0DEF81860A2}"/>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8038589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9AD6-97AA-E027-6F57-8356CF4D3E3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C1C0450-DDD3-B6C3-05CD-668F84206CFA}"/>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B8BBC0C-2A5D-054A-2C8C-B451ECD8099A}"/>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694734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BDC5-2BCC-E951-B40F-C05355B16B0B}"/>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9D7341B-FC31-21AD-E163-26048F745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EAE785-4FF1-4A0F-0C48-5A4C816BC6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87288D8-EEB8-50E7-9A52-0B1A0266AA5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BCFE00-2EE7-E20C-9C8E-44581368C63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69034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6E3-0FF7-39E8-EE86-C8CF97F9250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776591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81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AEC-80DF-2FB3-0D39-1A29E1686707}"/>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525F53F-8DCE-CD16-A12C-20ADB323F6A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571779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BB7C-CBD6-5DB2-DE0B-4AFD912EEF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7A883EB-3635-9887-85CA-1EDD2BF0343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80B7C70-0619-9BB6-70B7-2AF9722A2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188994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4A7-2559-ED7B-01D6-CA18C3AF3F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6F5AFA39-D59D-DBC8-713B-E9FD5C48911E}"/>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64481C6-A7A5-CC2B-5E6A-44548F3A7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54531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741A-A590-6330-086F-E44029D11904}"/>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620AF32-0D1C-F341-5463-AD60822199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0920083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1F8F1-1D59-4151-E888-7E4DCCE35D50}"/>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2C49F1-3E1E-3C54-A5C4-E94CF33B7D0C}"/>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955260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2D1B-F526-C531-38A3-C0F98AAAEA6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7A0DFD6-F08D-1FBC-1919-51D10D76254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073849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83FB-DC0F-525E-60B4-F674C7E13B1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8204E47-751A-39E1-38EE-ACE3846F9F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294097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1072-CFF4-0B1B-EA4C-43504CFC78E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3DC791DF-5098-94E9-285D-0AFF07656CC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40197479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D0EE-89A2-4B3D-D38F-65110C2CC14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7728724-1343-8935-C92A-9DF367FABF52}"/>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D8BA004-86B4-D88F-761D-323807DBF8EF}"/>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056601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7A20-1638-E443-85AE-1E900B39036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9930005-D0C5-7A90-2A11-5A3934B92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A4C483-8A21-E715-B1F1-23F3178153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D02AACBB-AC00-66EE-5890-29D6129153B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DB8A43-C30D-C321-6D9D-11AAC6E44CE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073646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A24A-29BD-9A26-A160-425AC74ED32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78819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6184-F4AE-C2F6-DD3A-16CBA93336C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05DF645-4794-CFCA-7F66-50DDCADC75F4}"/>
              </a:ext>
            </a:extLst>
          </p:cNvPr>
          <p:cNvSpPr>
            <a:spLocks noGrp="1"/>
          </p:cNvSpPr>
          <p:nvPr>
            <p:ph sz="half" idx="1"/>
          </p:nvPr>
        </p:nvSpPr>
        <p:spPr>
          <a:xfrm>
            <a:off x="7194550" y="1084263"/>
            <a:ext cx="2162175" cy="965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BAB4D14E-BD6E-93C4-6433-6A30E13BF612}"/>
              </a:ext>
            </a:extLst>
          </p:cNvPr>
          <p:cNvSpPr>
            <a:spLocks noGrp="1"/>
          </p:cNvSpPr>
          <p:nvPr>
            <p:ph sz="half" idx="2"/>
          </p:nvPr>
        </p:nvSpPr>
        <p:spPr>
          <a:xfrm>
            <a:off x="9509125" y="1084263"/>
            <a:ext cx="2163763" cy="965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738434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7682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6696-5ADE-F330-18A1-ED39B706C7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EE84E7F-64A8-ABA5-3861-AE551FF5ECA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7783EBF-1FA1-1B9B-4FA0-663FB6E28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509927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09B0-AEF5-9AE4-7164-BDCE462CB8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DBB3DB8-85B0-1436-29CD-4B4E26DF9D7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3CFEC2F-BDA4-6115-06F8-9DCBB9E2B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4746941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82F6-F8CD-4415-6AC1-C773AEAC667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EDBFA10-3C19-8E47-8975-E8D451C38B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878929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040DC-B809-61EB-ECBD-687C37E935D5}"/>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F909D28-04C7-C774-52BA-6228200DB8E5}"/>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169672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7D68-399C-560A-B2FF-8F99373F807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2C0B5FB8-D751-2E27-6BD9-4ADF1AE8A21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4106872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E1EE-B030-3304-31D1-F26260F7D53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115584D-4C93-039D-4BB0-FDDA090D93A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621091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327F-39F4-CF42-A5A0-52653CBF078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EB06DE52-2FD7-7F01-A405-7EEEDBB8A44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7150748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BC2C-40FB-80D8-EC10-43D2C3C3DB6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B17186C-367A-F668-F2CA-42A6CF6761DA}"/>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53AE593E-00F5-015C-89DB-C8F674B445C9}"/>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819395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0137-68BF-4FF1-908D-5AC5BFC839B3}"/>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CE891BD-EB49-7260-A08A-DC1CF5150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3AB640-2E00-985F-4B7C-60C3CBB620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50984226-E68D-1529-CCF1-D804BDF1E5A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BD49E0-D8FA-3A6A-BAAD-FBC34AA6FBA0}"/>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71551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878D-C6AE-F7B6-F517-812B8599B2F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5592E468-DA9E-FD5F-EEA7-DC4CD6692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4014C0D-D4A9-2FA0-3B75-1E2015318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303CBF5-55E8-368E-FB2D-991C8E46794B}"/>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C49F5D-6A91-F6D7-77EE-D5A3DAC4BDD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0870178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D348-B5E5-4A8D-E696-FDF41D0E2D2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806582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2782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9A65-FA96-166D-0A22-2C99CBA50A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A496018A-42A5-C97B-A1DA-837AFB4721E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E629148-A112-1B56-86F5-FDC05684E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245823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3E5A-3D32-B47C-05D7-BF9EF1F7AE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F40A853-8DAE-D4C3-15C9-612A9C660E4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3282AC0-6500-B019-4E35-5C7701C4C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13287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9005-91A5-6F19-371E-F8B85890311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154024C-2344-3C6A-C275-FE4843246B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4975151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6B4D5-2F99-06E5-A40F-F2AC1E45F04C}"/>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9B81D07-167B-C1CE-007B-1400BBEBF40D}"/>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323381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D780-23A4-7CC2-96B2-1E39201350E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3099265A-7DFF-ADA8-50C7-20D90FFED678}"/>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7753575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6AB1-FF14-52D6-E7F1-DA769B8648C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223AEFF-F2CE-99ED-9FFB-0F567956A3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05893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7C45-0A5C-65BC-55C8-0645AB3F9E80}"/>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9C0B87C-91E1-BB5E-34E1-7721FD73FE9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8711950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081A-942F-7A67-5535-F311CCF65BF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2480606-C4BD-3667-6CD4-67B9CF8AD843}"/>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683113C-3995-B74D-75B2-C29C649A2321}"/>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6074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C9DD-B9F5-9EC6-9E83-CC271DDCED79}"/>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8113679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A394-3C3E-00F4-7069-7C46C87EA1B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A14B5B9-5D04-42E8-F6E6-4D73EE819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9BC9A6-EDAD-46A7-AEF4-427FDE4871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840B3AD-7791-99DA-12E5-8AD34CB0938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D7706A-48BF-77A5-B16B-DD809C501CD9}"/>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572436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DA06-40B3-0063-1AD4-897B81380789}"/>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6966586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815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B892-0FC8-84CD-581E-D1BEDC20B9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D9CC5C4-5009-23E0-A40C-1C51B6BB4FD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6381C06-58E3-F530-36DC-1988C5E3F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53326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ACC8-2E76-F9E9-7AAE-DCE5111F46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80FBFD8-0D61-7DD6-9F6F-D2DA893BCDB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FF15BEB-ED0B-63D9-9327-6FA9E9F96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073091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0432-7681-C746-0D3C-995612E01421}"/>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0519FEB-8465-B327-CFBE-E041789E50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235510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C793C8-E4FC-E18C-E4A7-3C570A5CCD95}"/>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776F13E-9865-DBBB-08C1-F95D7FA42710}"/>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1669342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6F84-4356-A443-482A-0AC6BAFB98B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95865BA-2348-B0AE-444D-4B564F96A17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4183007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5C0F-53EF-96A0-0BA8-17BC0894093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FD3E3A4-D0BF-742A-DAC7-C4F0DF295C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196411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6747-2C25-445F-076C-257CD21359CE}"/>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19C6494-0EDA-5FD5-79F8-F72CD31561C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87679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4413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D587-AEC6-664D-756A-EDDD0AB337A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8674656-3CBB-8539-4360-01838527D6EC}"/>
              </a:ext>
            </a:extLst>
          </p:cNvPr>
          <p:cNvSpPr>
            <a:spLocks noGrp="1"/>
          </p:cNvSpPr>
          <p:nvPr>
            <p:ph sz="half" idx="1"/>
          </p:nvPr>
        </p:nvSpPr>
        <p:spPr>
          <a:xfrm>
            <a:off x="5934075" y="2066925"/>
            <a:ext cx="2697163"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C2EBB39-86C0-A54D-4080-CE343F1FE58C}"/>
              </a:ext>
            </a:extLst>
          </p:cNvPr>
          <p:cNvSpPr>
            <a:spLocks noGrp="1"/>
          </p:cNvSpPr>
          <p:nvPr>
            <p:ph sz="half" idx="2"/>
          </p:nvPr>
        </p:nvSpPr>
        <p:spPr>
          <a:xfrm>
            <a:off x="8783638" y="2066925"/>
            <a:ext cx="2698750" cy="3719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44319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C845-9B42-173A-8021-CDCB0C85C8E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F080E67-978B-2B57-C9E2-DF0BB426C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59A015-6BCE-BD0A-6E6A-6A3055662F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CCD5A88-1458-4334-F2C5-4FF442AF33D4}"/>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40854C-7870-A553-3B90-A986D88C4B17}"/>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065524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E99-D986-39E3-80B5-B44A6086D206}"/>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2153384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5897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FE77-3ACE-0A79-241D-C496E7EC8D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0FCD2A0-FA19-A541-99C6-29F5ECFDFC1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3B69DB2-989E-89AE-FDCB-D02371EFF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309323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5D87-A28C-5E62-6086-58361C5956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37E3518-B096-19A5-4041-8400BB26949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04538E3-94CC-A453-C382-73F597E61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060613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BCC0-A4F8-13CD-FEA4-18C5DAC3D7B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B061255-5A99-5A92-277D-E399C1AEDC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581205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E0FC8-69E0-72F9-4CF0-F118F82E7454}"/>
              </a:ext>
            </a:extLst>
          </p:cNvPr>
          <p:cNvSpPr>
            <a:spLocks noGrp="1"/>
          </p:cNvSpPr>
          <p:nvPr>
            <p:ph type="title" orient="vert"/>
          </p:nvPr>
        </p:nvSpPr>
        <p:spPr>
          <a:xfrm>
            <a:off x="8837613" y="273050"/>
            <a:ext cx="2741612" cy="551338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7626FAA-EF45-1D4A-5293-515DAEF69E2B}"/>
              </a:ext>
            </a:extLst>
          </p:cNvPr>
          <p:cNvSpPr>
            <a:spLocks noGrp="1"/>
          </p:cNvSpPr>
          <p:nvPr>
            <p:ph type="body" orient="vert" idx="1"/>
          </p:nvPr>
        </p:nvSpPr>
        <p:spPr>
          <a:xfrm>
            <a:off x="609600" y="273050"/>
            <a:ext cx="8075613" cy="55133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70431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75A1-D991-814A-FC62-DC006777FDD8}"/>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73FDBC2-50ED-9BCF-0B02-128AA047805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0807520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5EA8-979A-4D80-0720-601F4CD97CF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F70279B-B266-84E1-4D76-A735078AEF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2787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3E2F-A84E-1332-8035-8A407C73A2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B1DE967-4F20-767F-50AA-6107892E6EF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2CB6AE6D-A2F2-0589-E76F-5CA833282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264735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F503-C25E-E9D4-691E-DBA82485570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824747A0-71B4-88C2-47DB-3CC3227542B3}"/>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7360899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2AE8-1B7E-D751-3551-8B1016AF23E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96F1828-F8DD-E93F-5BFC-AE7C9D815659}"/>
              </a:ext>
            </a:extLst>
          </p:cNvPr>
          <p:cNvSpPr>
            <a:spLocks noGrp="1"/>
          </p:cNvSpPr>
          <p:nvPr>
            <p:ph sz="half" idx="1"/>
          </p:nvPr>
        </p:nvSpPr>
        <p:spPr>
          <a:xfrm>
            <a:off x="3309938" y="2103438"/>
            <a:ext cx="1296987" cy="98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C85004D-7E92-99CF-C9E5-2C9EEDCA4C8A}"/>
              </a:ext>
            </a:extLst>
          </p:cNvPr>
          <p:cNvSpPr>
            <a:spLocks noGrp="1"/>
          </p:cNvSpPr>
          <p:nvPr>
            <p:ph sz="half" idx="2"/>
          </p:nvPr>
        </p:nvSpPr>
        <p:spPr>
          <a:xfrm>
            <a:off x="4759325" y="2103438"/>
            <a:ext cx="1298575" cy="98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225623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EC0B-0DE8-ED9E-EA51-4B5456FB3897}"/>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3099898-0B74-DD18-6B5F-8C0CC0024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9049DF-5031-20F2-A264-EBE7EB9642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F0F9E2DD-8793-7471-F96E-D5EB5792147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EBA18F-927F-E8B0-EF35-45A68952AE0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362957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BD59-9F16-45A6-5719-4E3D199FA6E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3844060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377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FF58-ADC4-81A7-2E75-01A2BEF94E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DFCE0AF-FA95-5066-30DC-5A2B440B6959}"/>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67EE571-2C26-F9F1-3022-3EB675722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831393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581A-0603-F6DF-3BAB-4EE0A4F1EB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865A2002-468A-E854-D035-F494393D64CC}"/>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57E56FE-C85F-447F-7C9B-4211A5D95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051164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32E7-0A88-D6C3-3235-F1E097E47CE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B12AF62-CCE8-7FE1-6D1F-9DC5ED1352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070613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63F73-7EE2-DA95-D801-DFFA1EED8A84}"/>
              </a:ext>
            </a:extLst>
          </p:cNvPr>
          <p:cNvSpPr>
            <a:spLocks noGrp="1"/>
          </p:cNvSpPr>
          <p:nvPr>
            <p:ph type="title" orient="vert"/>
          </p:nvPr>
        </p:nvSpPr>
        <p:spPr>
          <a:xfrm>
            <a:off x="8837613" y="273050"/>
            <a:ext cx="2741612" cy="28178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F67E5A-DF43-CA50-79C5-637918FD4605}"/>
              </a:ext>
            </a:extLst>
          </p:cNvPr>
          <p:cNvSpPr>
            <a:spLocks noGrp="1"/>
          </p:cNvSpPr>
          <p:nvPr>
            <p:ph type="body" orient="vert" idx="1"/>
          </p:nvPr>
        </p:nvSpPr>
        <p:spPr>
          <a:xfrm>
            <a:off x="609600" y="273050"/>
            <a:ext cx="8075613" cy="28178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957103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9B81-E49F-03A0-5022-50B265C1C9C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309E61F-CE81-B9EA-867E-9F2397466E44}"/>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51017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367A-F1A0-4C28-F152-678F899C00E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0027A4C-8599-023A-5589-68A4D2F566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3826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9466-3ECB-35CB-BB40-B18CED2856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501BD6C-4FE3-6D11-48E2-752AE8692F6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40F1697-B463-6DF0-6651-298232AC4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311958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7C6D-095B-F318-97BB-689991EDAE2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E6795D5-2062-184D-5438-24DA8A2574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208259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F5F8-21FF-78B0-EA62-FBAAB9ADC5F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C77342C-9F01-D0DA-B1B1-E81678337B8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7084389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DF28-762D-494E-F217-23A4EA115B2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7FDA871-73B3-B533-7C6C-D11D9B419AEA}"/>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38C00C6-109D-7C15-B16A-73A6D55F78AB}"/>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539724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038D-CE1F-95DE-0CBB-6E7658C16F69}"/>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38CB43E-7B36-383D-D282-B27DE6594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F5F766-9672-D00A-D70A-908590485F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B23910A-5FDC-0CE6-65B1-B3E18201ED26}"/>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64B476-86D8-18CF-762C-435A2BB8C4E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9970558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A571-FE9F-876F-88E9-A2A65FEEB5A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2798246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9978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CABC-E7F2-F017-E5C3-33D3708B9C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11E62E4-788A-D741-9143-B5B1505D1841}"/>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AEC91BBD-C2B5-0254-66F2-96B771589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274991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213B-BD87-5709-FEA7-6DAEA13CDB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D065DEE6-60D8-EEDB-C43A-9D3963745438}"/>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BB7B761-4393-0D6B-C628-1F7881CB5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302881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5F57-BD61-D95D-CDD2-9F627C87901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6A55806-7044-6156-06A5-8046E168C8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636893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4F990-B948-8244-23F2-6914CBFEB22D}"/>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8994FC0-2B9B-4012-52F6-893791D22023}"/>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48666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8A73-2F3C-2E0E-2A40-EF58582A70A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E6CA799-3646-E5CC-20D3-B6634326CF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021791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527F-D47B-F6DF-F292-D16B5560953A}"/>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0C1F29A-B8D2-BA91-B033-E7808DC43C6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4488010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A377-B568-F5BC-E778-6EA407F4AA3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44514B6-CB76-B308-41FF-AEF6254D83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8277747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D2CC-C696-E1EE-E687-A762D47B9A34}"/>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FA29BAE-512A-FED9-8EA3-AE296E36F606}"/>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6052447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42A7-420E-BA9E-901E-7A6D98C5BBE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9F6484A-BD0A-BA9B-0A5A-5E401A33969F}"/>
              </a:ext>
            </a:extLst>
          </p:cNvPr>
          <p:cNvSpPr>
            <a:spLocks noGrp="1"/>
          </p:cNvSpPr>
          <p:nvPr>
            <p:ph sz="half" idx="1"/>
          </p:nvPr>
        </p:nvSpPr>
        <p:spPr>
          <a:xfrm>
            <a:off x="1358900" y="2068513"/>
            <a:ext cx="4418013"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07FC1AF-BA4E-F974-3325-AE22ECC3DF0C}"/>
              </a:ext>
            </a:extLst>
          </p:cNvPr>
          <p:cNvSpPr>
            <a:spLocks noGrp="1"/>
          </p:cNvSpPr>
          <p:nvPr>
            <p:ph sz="half" idx="2"/>
          </p:nvPr>
        </p:nvSpPr>
        <p:spPr>
          <a:xfrm>
            <a:off x="5929313" y="2068513"/>
            <a:ext cx="4418012" cy="377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820262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0942-8EF0-5603-F240-5051994A3B1F}"/>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ADCA8174-BD6D-B7E6-48F8-AD770E0B4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BC9DFC-FCF7-C905-2357-0BF359CD6E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D07295F-1FD5-F840-6C90-34313667302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62D61B7-9281-1E36-8047-8C8ACA33B01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548933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F756-B1F7-79F8-0CD5-517318DB866F}"/>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2601312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5939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5281-24A6-007C-C175-929B234F98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F08A7E8B-5BDC-6732-A7D8-F0B3C9C9E68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75D300E4-2752-C0A6-189D-E5BAE71FE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7911706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E16B-D288-4415-644E-152FC19D4D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0A00729A-CB86-F700-0C0D-CC68E7ED914B}"/>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CC4DF653-7A09-9F24-FCFA-81E1ED94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9358956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2C63-A3AD-01B0-EDE5-1F7BE3F1A86C}"/>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733D6DA-88E9-E137-0888-C450BE362C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11716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FD4FC-BD7B-64FB-6857-97D69CC4FF39}"/>
              </a:ext>
            </a:extLst>
          </p:cNvPr>
          <p:cNvSpPr>
            <a:spLocks noGrp="1"/>
          </p:cNvSpPr>
          <p:nvPr>
            <p:ph type="title" orient="vert"/>
          </p:nvPr>
        </p:nvSpPr>
        <p:spPr>
          <a:xfrm>
            <a:off x="8907463" y="273050"/>
            <a:ext cx="2765425" cy="17764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AD76FCBE-303B-2BF1-3634-B3553711161F}"/>
              </a:ext>
            </a:extLst>
          </p:cNvPr>
          <p:cNvSpPr>
            <a:spLocks noGrp="1"/>
          </p:cNvSpPr>
          <p:nvPr>
            <p:ph type="body" orient="vert" idx="1"/>
          </p:nvPr>
        </p:nvSpPr>
        <p:spPr>
          <a:xfrm>
            <a:off x="609600" y="273050"/>
            <a:ext cx="8145463" cy="17764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799312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98E7D6-E69F-334F-BDCE-F1B81BFF1E1E}"/>
              </a:ext>
            </a:extLst>
          </p:cNvPr>
          <p:cNvSpPr>
            <a:spLocks noGrp="1"/>
          </p:cNvSpPr>
          <p:nvPr>
            <p:ph type="title" orient="vert"/>
          </p:nvPr>
        </p:nvSpPr>
        <p:spPr>
          <a:xfrm>
            <a:off x="8837613" y="273050"/>
            <a:ext cx="2741612" cy="556577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9811E445-3957-F0C8-A79A-0CA18654B7AC}"/>
              </a:ext>
            </a:extLst>
          </p:cNvPr>
          <p:cNvSpPr>
            <a:spLocks noGrp="1"/>
          </p:cNvSpPr>
          <p:nvPr>
            <p:ph type="body" orient="vert" idx="1"/>
          </p:nvPr>
        </p:nvSpPr>
        <p:spPr>
          <a:xfrm>
            <a:off x="609600" y="273050"/>
            <a:ext cx="8075613" cy="5565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91089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70B4-E55B-8BF6-0A54-AD0056D37DDD}"/>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AF45F7C5-A2B1-E565-0C00-80397014FEC5}"/>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7211013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3EC6-70D9-9BB4-C266-5FD82029C1C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842B1F4-C567-7D54-989A-E38E227B74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353123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E1A-9083-B1B6-FFB0-EBBCA5779CA5}"/>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DBF1E73C-97FA-B14B-9BA1-97ABFBF1AF24}"/>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486766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00FD-0391-888B-3DA2-6DF0ABA42ED0}"/>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B485820-2BDC-4B1F-9ACD-87B6CB9B1670}"/>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8220B01-B56D-EA31-B5B8-A95DDCFC1713}"/>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273503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1D2A-1555-8722-091C-6593FEB39B29}"/>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8BB1F3D-BBED-3375-CDDE-62CF1B513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58D19-8D2F-4FE8-C978-29BE7034B89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960B4E78-A5CD-D9FD-4285-6C93339C45B5}"/>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6F5400-64CB-D9A2-79C1-D0971C93284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941889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9B87-7C30-0C7F-B1AE-BE67B1CC5A0D}"/>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46026557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0004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A4DA-7D44-BC6E-473C-B8867C7A7E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C5347E1-4BBD-9612-61E2-23DE1356104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2781BEC-281D-D2A4-CACA-1D6BCEE7A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813815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B881-3BC8-592E-275B-102B7869B1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584B1DC7-F2EC-427B-8A5D-D6DBB547ACE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E1BA68BA-7832-1977-6D76-1663CD948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23853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5A50-9963-CB38-2EFE-5FB193E56809}"/>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00AFF80F-66CF-D0CB-B042-DFC28BC68BB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272372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FEED-6C2C-ADBF-FD79-45270B57A25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C0A3FB5-998F-F6F5-74D0-241C72211E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878779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70D76-27AF-9E50-DD67-6A19CECF3774}"/>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68D03A2-88E7-9CB6-4170-57050576E54B}"/>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856693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1AAD-2EB9-B6AA-D717-8A7A1731DF2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80944622-4CC7-9A27-78AA-982216A25D7B}"/>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7408824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44EB-35A3-55BC-ABA9-64130A9DA0B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517B21F7-B8AE-F550-90AE-039D81F610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9473096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BF42-CB7F-0718-6A94-889DC67D4C2C}"/>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3BAA39F-2D5B-52BD-7510-67593DCD046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0754621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1445-4EB5-2202-24AB-8FD28094C0B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B2F1713-1827-0438-DDC7-A47677B2BDE3}"/>
              </a:ext>
            </a:extLst>
          </p:cNvPr>
          <p:cNvSpPr>
            <a:spLocks noGrp="1"/>
          </p:cNvSpPr>
          <p:nvPr>
            <p:ph sz="half" idx="1"/>
          </p:nvPr>
        </p:nvSpPr>
        <p:spPr>
          <a:xfrm>
            <a:off x="541338" y="1355725"/>
            <a:ext cx="1519237"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9106AAE1-4C54-F424-AC1D-9D0937EFD69A}"/>
              </a:ext>
            </a:extLst>
          </p:cNvPr>
          <p:cNvSpPr>
            <a:spLocks noGrp="1"/>
          </p:cNvSpPr>
          <p:nvPr>
            <p:ph sz="half" idx="2"/>
          </p:nvPr>
        </p:nvSpPr>
        <p:spPr>
          <a:xfrm>
            <a:off x="2212975" y="1355725"/>
            <a:ext cx="1520825" cy="72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7233915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FC9F-E4C6-66AC-490B-831EE8B5A85C}"/>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B1E95BE-1B19-0C8D-3B3F-D2C3B06B4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7A7E92-38F0-9335-AAA4-7A2C5412F2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CCBAB7C-2884-19FC-34BB-FA3DD3D1B4D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C62027-1B2C-D122-E791-72D9B223E0B5}"/>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434618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DCFC-4BFD-91C0-D77D-56C9B4BE548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9901738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842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D1BF-AB2E-4C0E-F15D-1DF2E9BF22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470FAAE-334C-7BC6-2E39-219F2A2CD1A7}"/>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1C913FC3-FBAC-79DD-D0FA-395B1670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67810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01E3-BB7B-238E-8918-95C6209526E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62E5BDE-45AF-B9CB-F744-7C191D0BB3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544994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4D7-C54B-7D15-D50A-A664874D31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6B3E327-0341-6C71-1969-48A05EF932C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C0BBC3F-C3CD-4166-140A-8B1C8A05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785976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1CC5-072B-BE48-CF52-075C6D5CD76B}"/>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7183F2E-3CBD-748C-3C4B-12A87212AB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705268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28C32-8E59-27AA-8D3B-B16763B84F5F}"/>
              </a:ext>
            </a:extLst>
          </p:cNvPr>
          <p:cNvSpPr>
            <a:spLocks noGrp="1"/>
          </p:cNvSpPr>
          <p:nvPr>
            <p:ph type="title" orient="vert"/>
          </p:nvPr>
        </p:nvSpPr>
        <p:spPr>
          <a:xfrm>
            <a:off x="8820150" y="273050"/>
            <a:ext cx="2759075" cy="1809750"/>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4196C3F-972E-87F8-233A-DA79F5AB5CB9}"/>
              </a:ext>
            </a:extLst>
          </p:cNvPr>
          <p:cNvSpPr>
            <a:spLocks noGrp="1"/>
          </p:cNvSpPr>
          <p:nvPr>
            <p:ph type="body" orient="vert" idx="1"/>
          </p:nvPr>
        </p:nvSpPr>
        <p:spPr>
          <a:xfrm>
            <a:off x="541338" y="273050"/>
            <a:ext cx="8126412" cy="1809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30654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DA07-7746-306B-B338-C1B1261151A8}"/>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E3CAEFF-D361-4E48-DE67-49E26EBE18AF}"/>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89200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D4A1-BF0A-10AF-8D29-C1A1EAFB1AC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7EABA29A-63C9-02B1-56A5-FB7DCB5CF03A}"/>
              </a:ext>
            </a:extLst>
          </p:cNvPr>
          <p:cNvSpPr>
            <a:spLocks noGrp="1"/>
          </p:cNvSpPr>
          <p:nvPr>
            <p:ph sz="half" idx="1"/>
          </p:nvPr>
        </p:nvSpPr>
        <p:spPr>
          <a:xfrm>
            <a:off x="515938" y="750888"/>
            <a:ext cx="5507037"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7AC7E0D-5203-6BCC-50E9-53551D6705A2}"/>
              </a:ext>
            </a:extLst>
          </p:cNvPr>
          <p:cNvSpPr>
            <a:spLocks noGrp="1"/>
          </p:cNvSpPr>
          <p:nvPr>
            <p:ph sz="half" idx="2"/>
          </p:nvPr>
        </p:nvSpPr>
        <p:spPr>
          <a:xfrm>
            <a:off x="6175375" y="750888"/>
            <a:ext cx="5508625" cy="841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6340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2691-D6CC-8A72-9863-D685BB1C1390}"/>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1AAC5A1-AD45-5652-118D-3C8682A5B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7FD5AB-A50F-9196-AD39-6F938B76E2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4A3520D0-ABA4-E8DC-6EDA-561D3FB9B69F}"/>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A23310-8870-CEA6-639E-3C33E25A743E}"/>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07772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80B9-6D2F-FAE4-6EF6-EFD329BFCC60}"/>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11740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69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9E9B-4C30-B172-7EFE-69A91427292B}"/>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9FD284E-FA7A-A8AB-755E-FDBF8E70DF0A}"/>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263802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1B92-B3F1-BC50-1E1A-34A7F2EA1B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EF4464B7-B1EB-BD0C-F89F-24677C8CBE6A}"/>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6609723-F9C5-66E5-77AB-F4117862E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34230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D2BC-A32D-A6C4-2628-524237A2A0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89AB4028-E81A-5D8C-8D34-5E082065EAF6}"/>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B413BB4D-767B-B819-DB0D-4CFD90484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84967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0A95-17B7-446D-80D0-FB2FD0C6086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7D897FE-7A1A-303F-A53F-419F61E6C2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8424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7D8D3-4D9F-3EF6-8530-21515A14CF74}"/>
              </a:ext>
            </a:extLst>
          </p:cNvPr>
          <p:cNvSpPr>
            <a:spLocks noGrp="1"/>
          </p:cNvSpPr>
          <p:nvPr>
            <p:ph type="title" orient="vert"/>
          </p:nvPr>
        </p:nvSpPr>
        <p:spPr>
          <a:xfrm>
            <a:off x="8893175" y="273050"/>
            <a:ext cx="2790825" cy="131921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4EDD2B8-65B8-8B23-B631-20F8166CB820}"/>
              </a:ext>
            </a:extLst>
          </p:cNvPr>
          <p:cNvSpPr>
            <a:spLocks noGrp="1"/>
          </p:cNvSpPr>
          <p:nvPr>
            <p:ph type="body" orient="vert" idx="1"/>
          </p:nvPr>
        </p:nvSpPr>
        <p:spPr>
          <a:xfrm>
            <a:off x="515938" y="273050"/>
            <a:ext cx="8224837" cy="13192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963494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B57F-4476-46EC-A6BC-B8C9942E72A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DD7421F2-2EAE-93FC-9A67-18D29A17AE96}"/>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629907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6CF0-9F16-D9D6-8518-A7AF19A4236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C617BD5-EE7E-AE2B-668F-19FB333F98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504138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E412-2180-5B1B-074B-88E5750F5D22}"/>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1AFDE05-297D-453C-D61D-A99268BD4431}"/>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286233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565C-BE05-EA51-0121-4DD5A359FFC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6724979-7DDA-7E9E-F4A5-ACAAB424EFB5}"/>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F8B771D-C245-9DE5-DCD6-9F35B79CDAFB}"/>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94878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5964-3560-0476-E595-8E56628100AD}"/>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7122C5C-345E-FED4-99CF-FA9652EDE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5DAC6E-68D6-0D9E-9247-16EB90F7EE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02FE381-6758-62B2-9BC9-AA2FCF888BC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47BD1B-5EDE-11AD-150D-8D05EF13458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18739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9E8C-377B-3C54-7DC2-48E49CEABAF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06805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2A13-2BF8-9FA2-182B-57EC957637B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D705726-BE12-7390-4936-41D22857D105}"/>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FA235016-2C22-11DA-CE8E-9748A3A8DF4B}"/>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018514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78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1D1C-16B4-E8A1-24C0-006A3E1FA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95FDFD9E-3BDD-B3FB-FD33-F6184897E10E}"/>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994F08B3-619A-00B3-63CD-018DC26C8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45322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003B-3816-F716-876C-87C3DD3049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414FED40-1B60-BBB6-C879-AF07C283306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0A7B85F4-1CFA-173E-5677-2A106249D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59224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5F46-4CFE-7358-1176-83EAAEF0C24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028764A-4698-C715-DBDA-0F9DBAFBA5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0565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0FEDF-583E-171C-59DC-2CFC3C514BCC}"/>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509EC19-85C3-1D36-4F33-269540479B8B}"/>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767997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D40F-BF2B-F37B-D8C8-7EF07AFEB8E3}"/>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71339077-8FD3-9206-2964-63B6B56E01B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685091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4188-6BC2-E49D-CB2B-6E440D37186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6666C129-727F-CECA-DD75-36629F12CF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856102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3337-EF10-5F49-36D2-E092341485F6}"/>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C8B76F6E-FB15-D599-6CF8-055EE8A2A637}"/>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265441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9954-39F2-73D1-DAEB-A420A8FCD4E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B1C22A4-724E-47CF-18C3-67922B69C623}"/>
              </a:ext>
            </a:extLst>
          </p:cNvPr>
          <p:cNvSpPr>
            <a:spLocks noGrp="1"/>
          </p:cNvSpPr>
          <p:nvPr>
            <p:ph sz="half" idx="1"/>
          </p:nvPr>
        </p:nvSpPr>
        <p:spPr>
          <a:xfrm>
            <a:off x="2901950" y="5329238"/>
            <a:ext cx="1166813" cy="7778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E77C963-F6BE-D70C-B140-F30B675A3E22}"/>
              </a:ext>
            </a:extLst>
          </p:cNvPr>
          <p:cNvSpPr>
            <a:spLocks noGrp="1"/>
          </p:cNvSpPr>
          <p:nvPr>
            <p:ph sz="half" idx="2"/>
          </p:nvPr>
        </p:nvSpPr>
        <p:spPr>
          <a:xfrm>
            <a:off x="4221163" y="5329238"/>
            <a:ext cx="1166812" cy="7778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581431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3777-CE5C-1E60-FC33-F5B8D7DD09F2}"/>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218205E-83C1-AD28-E410-6913C6D46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123F8E-5966-3F27-DE69-440A70BD32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2AE54B93-5100-2B5A-31DA-CCD24B210F6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0A5854-3851-6F8A-3481-599809EBF16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3642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8B1D-5658-9D5D-E412-28B0161290D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DCE43A9E-417B-C248-427E-C10B17F98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A2DBB3-C3DC-0F4C-E03E-19D2CDAB3B9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17187D66-01B3-5596-88BE-A86638FB8C51}"/>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69134E-A7BA-D89B-CF2E-52E45E14D42C}"/>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4472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240-89F2-F215-A42E-077BB38311D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767864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442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1479-83D0-9EA3-4BEC-7A9CF1A540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D1CB63AF-31D5-4325-0A18-3402E456C32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075AF3B3-F848-0CA4-E1E1-770BAE5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34363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58C1-13FC-4E5E-3D22-764F04B52C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A5F48AA9-F6B4-CD76-FE03-E28FADE7C66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D58205CA-E435-D03A-B631-FB2CD5835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30291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78DF-DFF1-5DA2-7E95-E2CA92061A9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4E9D445-8F74-51C6-4911-2DF53E0141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284499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EF532-0F83-E446-2845-7D51F82E6899}"/>
              </a:ext>
            </a:extLst>
          </p:cNvPr>
          <p:cNvSpPr>
            <a:spLocks noGrp="1"/>
          </p:cNvSpPr>
          <p:nvPr>
            <p:ph type="title" orient="vert"/>
          </p:nvPr>
        </p:nvSpPr>
        <p:spPr>
          <a:xfrm>
            <a:off x="8837613" y="273050"/>
            <a:ext cx="2741612" cy="58340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78EBDD9-0369-85E5-C651-E8B325C0133D}"/>
              </a:ext>
            </a:extLst>
          </p:cNvPr>
          <p:cNvSpPr>
            <a:spLocks noGrp="1"/>
          </p:cNvSpPr>
          <p:nvPr>
            <p:ph type="body" orient="vert" idx="1"/>
          </p:nvPr>
        </p:nvSpPr>
        <p:spPr>
          <a:xfrm>
            <a:off x="609600" y="273050"/>
            <a:ext cx="8075613" cy="58340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13699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55B6-5F39-1BCB-315E-233E5F57B560}"/>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8668FA2-4A8E-D86D-5CAC-3B6A56806723}"/>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39314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11EA-BA5B-CFFB-F7AD-BA5FEA08D74F}"/>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481F0DB6-95E0-C424-5351-449FF8D6B6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77330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0E92-57E7-E962-1C2D-C384FD7DF19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F3BA2404-5090-79F9-1970-DD4CC526C1E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3336302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7134-77E1-1970-760E-C0786186313A}"/>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34202B7-1C9F-983D-87AA-1A39FFDAE73C}"/>
              </a:ext>
            </a:extLst>
          </p:cNvPr>
          <p:cNvSpPr>
            <a:spLocks noGrp="1"/>
          </p:cNvSpPr>
          <p:nvPr>
            <p:ph sz="half" idx="1"/>
          </p:nvPr>
        </p:nvSpPr>
        <p:spPr>
          <a:xfrm>
            <a:off x="436563" y="709613"/>
            <a:ext cx="2298700"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3E693F3-94FD-7341-61AD-E79779B5B892}"/>
              </a:ext>
            </a:extLst>
          </p:cNvPr>
          <p:cNvSpPr>
            <a:spLocks noGrp="1"/>
          </p:cNvSpPr>
          <p:nvPr>
            <p:ph sz="half" idx="2"/>
          </p:nvPr>
        </p:nvSpPr>
        <p:spPr>
          <a:xfrm>
            <a:off x="2887663" y="709613"/>
            <a:ext cx="2300287" cy="3294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3492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18C1-B219-935A-C789-2EDB4F5FDD2B}"/>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276882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D809-0B69-7D05-05D3-F5999418F9F5}"/>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28A08628-5335-6591-5EBD-8ACCA2BB8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FB0E25-101D-E4B6-AD89-26DAFB9DA3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86CB1268-2965-CEE3-BF4A-2650BCBBF0C0}"/>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48227C-53A3-5952-2644-DEF00E88C30F}"/>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659554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79BD-E79A-DB99-771B-9BFC33FABC94}"/>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3631866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9362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F8C-7343-8607-63C5-373402C905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550F5F0-041F-DB6D-1B8E-6B4F5D84336C}"/>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7A7B753-1B2D-8BDE-9B52-2E89E0407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964946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B3FE-A69E-EA78-850E-8C941E828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8690D5B-9514-01F6-0E73-AB16F5BDE62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50442D5D-9663-8E9A-01C6-A90912E56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34015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DB44-79F9-94E4-D06A-5C8B00D2DF80}"/>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DD1DC36-E199-0198-AA34-2E45B12A7B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671830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92858-2B73-AA6D-0FFE-698BF2783306}"/>
              </a:ext>
            </a:extLst>
          </p:cNvPr>
          <p:cNvSpPr>
            <a:spLocks noGrp="1"/>
          </p:cNvSpPr>
          <p:nvPr>
            <p:ph type="title" orient="vert"/>
          </p:nvPr>
        </p:nvSpPr>
        <p:spPr>
          <a:xfrm>
            <a:off x="8794750" y="273050"/>
            <a:ext cx="2784475" cy="37306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CB29572E-C825-69AF-ADAC-3B5ACA4B93FC}"/>
              </a:ext>
            </a:extLst>
          </p:cNvPr>
          <p:cNvSpPr>
            <a:spLocks noGrp="1"/>
          </p:cNvSpPr>
          <p:nvPr>
            <p:ph type="body" orient="vert" idx="1"/>
          </p:nvPr>
        </p:nvSpPr>
        <p:spPr>
          <a:xfrm>
            <a:off x="436563" y="273050"/>
            <a:ext cx="8205787" cy="37306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30226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0788-4B1C-87B5-0941-13C209E8BFC4}"/>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C564EBB-F38F-F95B-C8C3-1B3C4A6202FA}"/>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1745682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1966-690A-4545-C2D6-BCA675C0F0B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0D48CA36-A583-E214-AB06-02977BD33B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209697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CA78-6DF9-9858-0192-E4B12F590F7F}"/>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BA2BC4E-5BE1-4A34-28BF-48178428B565}"/>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91590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129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08DD-6847-32BD-1C10-AD8129A23A7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C04E0F1-94C6-E7E7-02DC-D1A933EE8348}"/>
              </a:ext>
            </a:extLst>
          </p:cNvPr>
          <p:cNvSpPr>
            <a:spLocks noGrp="1"/>
          </p:cNvSpPr>
          <p:nvPr>
            <p:ph sz="half" idx="1"/>
          </p:nvPr>
        </p:nvSpPr>
        <p:spPr>
          <a:xfrm>
            <a:off x="4440238"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E61F64E-2590-E05E-7256-E0DF84E3EBC2}"/>
              </a:ext>
            </a:extLst>
          </p:cNvPr>
          <p:cNvSpPr>
            <a:spLocks noGrp="1"/>
          </p:cNvSpPr>
          <p:nvPr>
            <p:ph sz="half" idx="2"/>
          </p:nvPr>
        </p:nvSpPr>
        <p:spPr>
          <a:xfrm>
            <a:off x="4906963" y="4675188"/>
            <a:ext cx="314325" cy="1054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07227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7FAB-AAD8-B456-50CA-0AE48BF467FA}"/>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543FBA2-525B-AAA0-31AF-4B8E7B2DD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18C0BD-32E4-73A2-2C53-47D9923349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7B4085B-EF0D-F79D-B732-70CCC9D29E0A}"/>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CDB583-F210-FE22-FD56-33A71E04395D}"/>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95629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86F6-438F-A531-58E9-EE35825BBAA1}"/>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8247661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647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916-4FF7-1D88-6195-3EAF71E3F4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5907ED2-29A6-F7BD-AF07-A8EF082C651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882B84A-22A4-E2DF-85B1-084BA4A90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94136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6FB9-86B8-002A-B615-87EFA8C6E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7FDE4CB-E9A5-2563-CC4E-308D57514B79}"/>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7370F192-5104-D9E1-E83D-83F939685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44150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AB0A-677E-23FA-142B-2953423F2C2F}"/>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19DAD2F-2565-ABB8-EC82-8CEB328B691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106492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EBD9B-8DCE-6F25-5491-801D9BA4D367}"/>
              </a:ext>
            </a:extLst>
          </p:cNvPr>
          <p:cNvSpPr>
            <a:spLocks noGrp="1"/>
          </p:cNvSpPr>
          <p:nvPr>
            <p:ph type="title" orient="vert"/>
          </p:nvPr>
        </p:nvSpPr>
        <p:spPr>
          <a:xfrm>
            <a:off x="8837613" y="273050"/>
            <a:ext cx="2741612" cy="54562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B59A2DA0-02FA-5B62-EFA9-CB953E3753AE}"/>
              </a:ext>
            </a:extLst>
          </p:cNvPr>
          <p:cNvSpPr>
            <a:spLocks noGrp="1"/>
          </p:cNvSpPr>
          <p:nvPr>
            <p:ph type="body" orient="vert" idx="1"/>
          </p:nvPr>
        </p:nvSpPr>
        <p:spPr>
          <a:xfrm>
            <a:off x="609600" y="273050"/>
            <a:ext cx="8075613" cy="54562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733212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D560-95C0-ECE3-3E55-127074AC9327}"/>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022F62B-F36A-8949-D714-E8BF7AF37F20}"/>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973393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EF62-82CC-C010-1F3E-564770A5718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78E3DE3-FF59-2E16-D9BB-050DC30C72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44887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1A5B-5AEA-D21E-723C-1C47CFB58F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00274261-C0C8-BD13-6DF7-A8A58135C7C2}"/>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A898916C-CD18-00D4-8A0C-9F565E30C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106850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5CED-1BD2-79E1-D9ED-E2FF3F61633D}"/>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507DC69F-2D2B-1E60-0B8E-E1503231C5F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1711937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92E4-D3C3-19CC-A720-822036387B3D}"/>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6533C79-19F5-CA6B-D817-038456F66DFE}"/>
              </a:ext>
            </a:extLst>
          </p:cNvPr>
          <p:cNvSpPr>
            <a:spLocks noGrp="1"/>
          </p:cNvSpPr>
          <p:nvPr>
            <p:ph sz="half" idx="1"/>
          </p:nvPr>
        </p:nvSpPr>
        <p:spPr>
          <a:xfrm>
            <a:off x="5734050" y="0"/>
            <a:ext cx="2767013"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8DB738C7-9A43-D572-B8F2-EA5F2F7EBB0A}"/>
              </a:ext>
            </a:extLst>
          </p:cNvPr>
          <p:cNvSpPr>
            <a:spLocks noGrp="1"/>
          </p:cNvSpPr>
          <p:nvPr>
            <p:ph sz="half" idx="2"/>
          </p:nvPr>
        </p:nvSpPr>
        <p:spPr>
          <a:xfrm>
            <a:off x="8653463" y="0"/>
            <a:ext cx="2767012" cy="685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536873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2DD6-5650-615D-BC58-9B3D18447456}"/>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F7A282B-431D-076B-BAFF-0EF8C0F13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0DDBBA-0EA6-D06C-7A8A-07E1DCCCC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C80833B1-F53B-0BC9-194F-603C1DEA942E}"/>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AD95AB-AB12-1EBD-23C6-E54437A5B396}"/>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486916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FA25-CB6B-C84D-BDA6-0615B53EAED7}"/>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584307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087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607D-34E6-5AC8-FB0C-1B7B4D34DB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B2942103-32B0-53E6-06B6-6E545B45E1BA}"/>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887CDE1-0582-0162-B0BE-D0B4EA692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4669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3883-5F89-EAF3-56EF-96EDCD39DB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BBE4BF60-1D1D-CC44-2F9E-AF367AD68C45}"/>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B28423C-BF3E-AAE1-9219-B4E2D7EED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58398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8D5A-CB6F-126A-5183-6D60D8FDE47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6B18B9A-C40B-04D9-A2FC-AA8760E0CA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358877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19A-FA8F-C0B6-65FD-2DD681783D2D}"/>
              </a:ext>
            </a:extLst>
          </p:cNvPr>
          <p:cNvSpPr>
            <a:spLocks noGrp="1"/>
          </p:cNvSpPr>
          <p:nvPr>
            <p:ph type="title" orient="vert"/>
          </p:nvPr>
        </p:nvSpPr>
        <p:spPr>
          <a:xfrm>
            <a:off x="8837613" y="0"/>
            <a:ext cx="2741612" cy="6854825"/>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6A7FA78-CE52-2BC2-E1A8-3E40A0B9AA5B}"/>
              </a:ext>
            </a:extLst>
          </p:cNvPr>
          <p:cNvSpPr>
            <a:spLocks noGrp="1"/>
          </p:cNvSpPr>
          <p:nvPr>
            <p:ph type="body" orient="vert" idx="1"/>
          </p:nvPr>
        </p:nvSpPr>
        <p:spPr>
          <a:xfrm>
            <a:off x="609600" y="0"/>
            <a:ext cx="8075613" cy="68548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6716738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DB14-3401-AA6A-333B-C0D34709425E}"/>
              </a:ext>
            </a:extLst>
          </p:cNvPr>
          <p:cNvSpPr>
            <a:spLocks noGrp="1"/>
          </p:cNvSpPr>
          <p:nvPr>
            <p:ph type="ctrTitle"/>
          </p:nvPr>
        </p:nvSpPr>
        <p:spPr>
          <a:xfrm>
            <a:off x="1524000" y="1122363"/>
            <a:ext cx="9145588"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6A3F898-B768-02F8-1F48-F290336DF6DC}"/>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Tree>
    <p:extLst>
      <p:ext uri="{BB962C8B-B14F-4D97-AF65-F5344CB8AC3E}">
        <p14:creationId xmlns:p14="http://schemas.microsoft.com/office/powerpoint/2010/main" val="279433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D5D0-B607-2B10-A2DE-1A08007F1D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EF3F5E4F-F273-56C6-4EC2-F6740B8A8581}"/>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35F4E56C-01AE-22FB-AE1C-264EB7EEC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310503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43DE-8FE3-13B8-AF20-639EEE801098}"/>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4B0FE47-5218-7B1B-C08F-3D885AF032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6951983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998-BD00-9999-8BE8-729B558F108A}"/>
              </a:ext>
            </a:extLst>
          </p:cNvPr>
          <p:cNvSpPr>
            <a:spLocks noGrp="1"/>
          </p:cNvSpPr>
          <p:nvPr>
            <p:ph type="title"/>
          </p:nvPr>
        </p:nvSpPr>
        <p:spPr>
          <a:xfrm>
            <a:off x="831850" y="1709738"/>
            <a:ext cx="10517188"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5857C26-9788-0162-1117-2BCE30A2E1FC}"/>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3768679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0908-50CB-2E64-97F5-9BD3DBC1F9BE}"/>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3DB2EE8-B7A8-2ED5-954E-D2BF0B72C8B5}"/>
              </a:ext>
            </a:extLst>
          </p:cNvPr>
          <p:cNvSpPr>
            <a:spLocks noGrp="1"/>
          </p:cNvSpPr>
          <p:nvPr>
            <p:ph sz="half" idx="1"/>
          </p:nvPr>
        </p:nvSpPr>
        <p:spPr>
          <a:xfrm>
            <a:off x="1085850" y="750888"/>
            <a:ext cx="5221288"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DAAFE6B8-1C55-707C-332D-F1ED91AFEAE7}"/>
              </a:ext>
            </a:extLst>
          </p:cNvPr>
          <p:cNvSpPr>
            <a:spLocks noGrp="1"/>
          </p:cNvSpPr>
          <p:nvPr>
            <p:ph sz="half" idx="2"/>
          </p:nvPr>
        </p:nvSpPr>
        <p:spPr>
          <a:xfrm>
            <a:off x="6459538" y="750888"/>
            <a:ext cx="5222875" cy="9493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993434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912E-A692-22DE-837D-ADC9AA212CC4}"/>
              </a:ext>
            </a:extLst>
          </p:cNvPr>
          <p:cNvSpPr>
            <a:spLocks noGrp="1"/>
          </p:cNvSpPr>
          <p:nvPr>
            <p:ph type="title"/>
          </p:nvPr>
        </p:nvSpPr>
        <p:spPr>
          <a:xfrm>
            <a:off x="839788" y="365125"/>
            <a:ext cx="10517187"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6BAB72D-9BE0-1599-630B-879FAEBDD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8B6014-9344-6124-0E6C-EA67A6D2DE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704E2309-7A50-826B-1350-0E70AD7A3468}"/>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BFE9BA-D995-D994-D95F-F3B529FCF162}"/>
              </a:ext>
            </a:extLst>
          </p:cNvPr>
          <p:cNvSpPr>
            <a:spLocks noGrp="1"/>
          </p:cNvSpPr>
          <p:nvPr>
            <p:ph sz="quarter" idx="4"/>
          </p:nvPr>
        </p:nvSpPr>
        <p:spPr>
          <a:xfrm>
            <a:off x="6173788" y="2505075"/>
            <a:ext cx="51831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3581107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A635-AC3B-360E-7761-6F7CD6D44D8E}"/>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13370300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82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D9C9-F66B-DA60-E48C-FAC54D6192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8E384B56-F4F3-4D7C-880B-3862BF382060}"/>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C1AC1A96-D929-1172-1F47-D0A4B61E5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76563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8E62-12D9-1D73-49D9-8B46755703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856A757-D698-1F8E-AC9F-58934B69722A}"/>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254142A4-D34F-4F46-259D-C52FE0DE5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58416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D370-F514-6C5E-75D3-3E2F9BA591B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E9108542-979D-89BE-9174-D0453CA068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1240803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914A2-95C3-6D26-BB50-B8A29B064E88}"/>
              </a:ext>
            </a:extLst>
          </p:cNvPr>
          <p:cNvSpPr>
            <a:spLocks noGrp="1"/>
          </p:cNvSpPr>
          <p:nvPr>
            <p:ph type="title" orient="vert"/>
          </p:nvPr>
        </p:nvSpPr>
        <p:spPr>
          <a:xfrm>
            <a:off x="8915400" y="273050"/>
            <a:ext cx="2767013" cy="1427163"/>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49A6F48-8479-2CB1-C6FE-439896CCCDDF}"/>
              </a:ext>
            </a:extLst>
          </p:cNvPr>
          <p:cNvSpPr>
            <a:spLocks noGrp="1"/>
          </p:cNvSpPr>
          <p:nvPr>
            <p:ph type="body" orient="vert" idx="1"/>
          </p:nvPr>
        </p:nvSpPr>
        <p:spPr>
          <a:xfrm>
            <a:off x="609600" y="273050"/>
            <a:ext cx="8153400" cy="14271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Tree>
    <p:extLst>
      <p:ext uri="{BB962C8B-B14F-4D97-AF65-F5344CB8AC3E}">
        <p14:creationId xmlns:p14="http://schemas.microsoft.com/office/powerpoint/2010/main" val="240052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emf"/><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B956544-3B0B-B8E6-13D3-42366DC24F0C}"/>
              </a:ext>
            </a:extLst>
          </p:cNvPr>
          <p:cNvSpPr>
            <a:spLocks noChangeArrowheads="1"/>
          </p:cNvSpPr>
          <p:nvPr/>
        </p:nvSpPr>
        <p:spPr bwMode="auto">
          <a:xfrm>
            <a:off x="404813" y="369888"/>
            <a:ext cx="11380787" cy="512127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6" name="AutoShape 2">
            <a:extLst>
              <a:ext uri="{FF2B5EF4-FFF2-40B4-BE49-F238E27FC236}">
                <a16:creationId xmlns:a16="http://schemas.microsoft.com/office/drawing/2014/main" id="{CFE8C3C3-819E-75F7-1902-25678B0AA148}"/>
              </a:ext>
            </a:extLst>
          </p:cNvPr>
          <p:cNvSpPr>
            <a:spLocks noChangeArrowheads="1"/>
          </p:cNvSpPr>
          <p:nvPr/>
        </p:nvSpPr>
        <p:spPr bwMode="auto">
          <a:xfrm rot="10800000" flipV="1">
            <a:off x="242888" y="3836988"/>
            <a:ext cx="4359275" cy="1995487"/>
          </a:xfrm>
          <a:custGeom>
            <a:avLst/>
            <a:gdLst>
              <a:gd name="G0" fmla="*/ 100000 65535 1"/>
              <a:gd name="G1" fmla="+- 32767 0 100000"/>
              <a:gd name="G2" fmla="?: G1 100000 32767"/>
              <a:gd name="G3" fmla="?: G0 0 G1"/>
              <a:gd name="G4" fmla="*/ 12108 G3 1"/>
              <a:gd name="G5" fmla="*/ G4 1 32767"/>
              <a:gd name="G6" fmla="*/ 12108 G3 1"/>
              <a:gd name="G7" fmla="*/ G6 1 32767"/>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7" name="Rectangle 3">
            <a:extLst>
              <a:ext uri="{FF2B5EF4-FFF2-40B4-BE49-F238E27FC236}">
                <a16:creationId xmlns:a16="http://schemas.microsoft.com/office/drawing/2014/main" id="{24CF6FCF-0619-AB78-F517-6615EA82E435}"/>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028" name="Group 4">
            <a:extLst>
              <a:ext uri="{FF2B5EF4-FFF2-40B4-BE49-F238E27FC236}">
                <a16:creationId xmlns:a16="http://schemas.microsoft.com/office/drawing/2014/main" id="{7A3020A7-A218-5CF3-B08A-223FCBFF38F0}"/>
              </a:ext>
            </a:extLst>
          </p:cNvPr>
          <p:cNvGrpSpPr>
            <a:grpSpLocks/>
          </p:cNvGrpSpPr>
          <p:nvPr/>
        </p:nvGrpSpPr>
        <p:grpSpPr bwMode="auto">
          <a:xfrm>
            <a:off x="0" y="6110288"/>
            <a:ext cx="1873250" cy="512762"/>
            <a:chOff x="0" y="3849"/>
            <a:chExt cx="1180" cy="323"/>
          </a:xfrm>
        </p:grpSpPr>
        <p:sp>
          <p:nvSpPr>
            <p:cNvPr id="1029" name="Rectangle 5">
              <a:extLst>
                <a:ext uri="{FF2B5EF4-FFF2-40B4-BE49-F238E27FC236}">
                  <a16:creationId xmlns:a16="http://schemas.microsoft.com/office/drawing/2014/main" id="{2A7B39C5-D1FA-E3C1-8CA2-768FCB1F03E2}"/>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0" name="Rectangle 6">
              <a:extLst>
                <a:ext uri="{FF2B5EF4-FFF2-40B4-BE49-F238E27FC236}">
                  <a16:creationId xmlns:a16="http://schemas.microsoft.com/office/drawing/2014/main" id="{57B7295B-5333-6463-D327-067A0803CAC8}"/>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31" name="Rectangle 7">
              <a:extLst>
                <a:ext uri="{FF2B5EF4-FFF2-40B4-BE49-F238E27FC236}">
                  <a16:creationId xmlns:a16="http://schemas.microsoft.com/office/drawing/2014/main" id="{80E0DA9F-7380-8515-C1BD-8C251BB49559}"/>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032" name="Rectangle 8">
              <a:extLst>
                <a:ext uri="{FF2B5EF4-FFF2-40B4-BE49-F238E27FC236}">
                  <a16:creationId xmlns:a16="http://schemas.microsoft.com/office/drawing/2014/main" id="{74EB9A1C-C2C2-3B6A-B8A6-346E873C8899}"/>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033" name="Rectangle 9">
            <a:extLst>
              <a:ext uri="{FF2B5EF4-FFF2-40B4-BE49-F238E27FC236}">
                <a16:creationId xmlns:a16="http://schemas.microsoft.com/office/drawing/2014/main" id="{F62C8090-4D1E-1A42-1D25-E893DD29D977}"/>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41" name="Group 1">
            <a:extLst>
              <a:ext uri="{FF2B5EF4-FFF2-40B4-BE49-F238E27FC236}">
                <a16:creationId xmlns:a16="http://schemas.microsoft.com/office/drawing/2014/main" id="{79E12AF7-E540-E48A-520B-E99F2979F1A6}"/>
              </a:ext>
            </a:extLst>
          </p:cNvPr>
          <p:cNvGrpSpPr>
            <a:grpSpLocks/>
          </p:cNvGrpSpPr>
          <p:nvPr/>
        </p:nvGrpSpPr>
        <p:grpSpPr bwMode="auto">
          <a:xfrm>
            <a:off x="0" y="-9525"/>
            <a:ext cx="4887913" cy="6750050"/>
            <a:chOff x="0" y="-6"/>
            <a:chExt cx="3079" cy="4252"/>
          </a:xfrm>
        </p:grpSpPr>
        <p:sp>
          <p:nvSpPr>
            <p:cNvPr id="10242" name="AutoShape 2">
              <a:extLst>
                <a:ext uri="{FF2B5EF4-FFF2-40B4-BE49-F238E27FC236}">
                  <a16:creationId xmlns:a16="http://schemas.microsoft.com/office/drawing/2014/main" id="{9EA1900D-24E8-6AC0-A12F-B63736EDAAD9}"/>
                </a:ext>
              </a:extLst>
            </p:cNvPr>
            <p:cNvSpPr>
              <a:spLocks noChangeArrowheads="1"/>
            </p:cNvSpPr>
            <p:nvPr/>
          </p:nvSpPr>
          <p:spPr bwMode="auto">
            <a:xfrm flipH="1" flipV="1">
              <a:off x="0" y="1821"/>
              <a:ext cx="878" cy="242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883 0 0"/>
                <a:gd name="G17" fmla="+- 1070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3" name="AutoShape 3">
              <a:extLst>
                <a:ext uri="{FF2B5EF4-FFF2-40B4-BE49-F238E27FC236}">
                  <a16:creationId xmlns:a16="http://schemas.microsoft.com/office/drawing/2014/main" id="{F4302002-D2D8-E332-C7A0-F8B8ABEABFCF}"/>
                </a:ext>
              </a:extLst>
            </p:cNvPr>
            <p:cNvSpPr>
              <a:spLocks noChangeArrowheads="1"/>
            </p:cNvSpPr>
            <p:nvPr/>
          </p:nvSpPr>
          <p:spPr bwMode="auto">
            <a:xfrm flipH="1" flipV="1">
              <a:off x="0" y="-6"/>
              <a:ext cx="3079" cy="3036"/>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13587 0 0"/>
                <a:gd name="G21" fmla="+- 13398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pic>
        <p:nvPicPr>
          <p:cNvPr id="10244" name="Picture 4">
            <a:extLst>
              <a:ext uri="{FF2B5EF4-FFF2-40B4-BE49-F238E27FC236}">
                <a16:creationId xmlns:a16="http://schemas.microsoft.com/office/drawing/2014/main" id="{C55B309E-8716-8D33-057C-B99909C39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9400" y="957263"/>
            <a:ext cx="7940675" cy="483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a:extLst>
              <a:ext uri="{FF2B5EF4-FFF2-40B4-BE49-F238E27FC236}">
                <a16:creationId xmlns:a16="http://schemas.microsoft.com/office/drawing/2014/main" id="{7D89A1A4-DF18-0131-2774-57868E168A4C}"/>
              </a:ext>
            </a:extLst>
          </p:cNvPr>
          <p:cNvSpPr>
            <a:spLocks noGrp="1" noChangeArrowheads="1"/>
          </p:cNvSpPr>
          <p:nvPr>
            <p:ph type="body" idx="1"/>
          </p:nvPr>
        </p:nvSpPr>
        <p:spPr bwMode="auto">
          <a:xfrm>
            <a:off x="5272088" y="1403350"/>
            <a:ext cx="5662612"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0246" name="Group 6">
            <a:extLst>
              <a:ext uri="{FF2B5EF4-FFF2-40B4-BE49-F238E27FC236}">
                <a16:creationId xmlns:a16="http://schemas.microsoft.com/office/drawing/2014/main" id="{A3E7988D-A1E8-ECD5-685B-43E82FC00206}"/>
              </a:ext>
            </a:extLst>
          </p:cNvPr>
          <p:cNvGrpSpPr>
            <a:grpSpLocks/>
          </p:cNvGrpSpPr>
          <p:nvPr/>
        </p:nvGrpSpPr>
        <p:grpSpPr bwMode="auto">
          <a:xfrm>
            <a:off x="0" y="6110288"/>
            <a:ext cx="1873250" cy="512762"/>
            <a:chOff x="0" y="3849"/>
            <a:chExt cx="1180" cy="323"/>
          </a:xfrm>
        </p:grpSpPr>
        <p:sp>
          <p:nvSpPr>
            <p:cNvPr id="10247" name="Rectangle 7">
              <a:extLst>
                <a:ext uri="{FF2B5EF4-FFF2-40B4-BE49-F238E27FC236}">
                  <a16:creationId xmlns:a16="http://schemas.microsoft.com/office/drawing/2014/main" id="{6D0AF8A1-467B-A7B0-1296-C29E5F907C6C}"/>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8" name="Rectangle 8">
              <a:extLst>
                <a:ext uri="{FF2B5EF4-FFF2-40B4-BE49-F238E27FC236}">
                  <a16:creationId xmlns:a16="http://schemas.microsoft.com/office/drawing/2014/main" id="{FDF29FAA-25FA-3DD2-BD05-4BA1140A16AA}"/>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0249" name="Rectangle 9">
              <a:extLst>
                <a:ext uri="{FF2B5EF4-FFF2-40B4-BE49-F238E27FC236}">
                  <a16:creationId xmlns:a16="http://schemas.microsoft.com/office/drawing/2014/main" id="{239B7844-C420-B4AA-C41D-9CC79A58F4C8}"/>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0250" name="Rectangle 10">
              <a:extLst>
                <a:ext uri="{FF2B5EF4-FFF2-40B4-BE49-F238E27FC236}">
                  <a16:creationId xmlns:a16="http://schemas.microsoft.com/office/drawing/2014/main" id="{C65DFAFC-D8ED-4A0F-7A38-EE2410DF092D}"/>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0251" name="Rectangle 11">
            <a:extLst>
              <a:ext uri="{FF2B5EF4-FFF2-40B4-BE49-F238E27FC236}">
                <a16:creationId xmlns:a16="http://schemas.microsoft.com/office/drawing/2014/main" id="{613373F1-A187-D655-E5AB-9239D29512E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6BEE152F-34DE-0EDC-64FB-258EA54AB1EC}"/>
              </a:ext>
            </a:extLst>
          </p:cNvPr>
          <p:cNvSpPr>
            <a:spLocks noChangeArrowheads="1"/>
          </p:cNvSpPr>
          <p:nvPr/>
        </p:nvSpPr>
        <p:spPr bwMode="auto">
          <a:xfrm>
            <a:off x="0" y="0"/>
            <a:ext cx="7332663" cy="4233863"/>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66" name="Rectangle 2">
            <a:extLst>
              <a:ext uri="{FF2B5EF4-FFF2-40B4-BE49-F238E27FC236}">
                <a16:creationId xmlns:a16="http://schemas.microsoft.com/office/drawing/2014/main" id="{556C5CBB-3F70-2D7D-0197-0D0015CBA2B2}"/>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1267" name="Group 3">
            <a:extLst>
              <a:ext uri="{FF2B5EF4-FFF2-40B4-BE49-F238E27FC236}">
                <a16:creationId xmlns:a16="http://schemas.microsoft.com/office/drawing/2014/main" id="{1BC162A8-D8D4-CC6A-E3A7-C0AB479C5E9B}"/>
              </a:ext>
            </a:extLst>
          </p:cNvPr>
          <p:cNvGrpSpPr>
            <a:grpSpLocks/>
          </p:cNvGrpSpPr>
          <p:nvPr/>
        </p:nvGrpSpPr>
        <p:grpSpPr bwMode="auto">
          <a:xfrm>
            <a:off x="0" y="6110288"/>
            <a:ext cx="1873250" cy="512762"/>
            <a:chOff x="0" y="3849"/>
            <a:chExt cx="1180" cy="323"/>
          </a:xfrm>
        </p:grpSpPr>
        <p:sp>
          <p:nvSpPr>
            <p:cNvPr id="11268" name="Rectangle 4">
              <a:extLst>
                <a:ext uri="{FF2B5EF4-FFF2-40B4-BE49-F238E27FC236}">
                  <a16:creationId xmlns:a16="http://schemas.microsoft.com/office/drawing/2014/main" id="{C18DA852-EEFA-EC9D-85A5-2AC5DC1CA58C}"/>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69" name="Rectangle 5">
              <a:extLst>
                <a:ext uri="{FF2B5EF4-FFF2-40B4-BE49-F238E27FC236}">
                  <a16:creationId xmlns:a16="http://schemas.microsoft.com/office/drawing/2014/main" id="{02C39C07-BB4F-0766-2DF0-0929EABE19E8}"/>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1270" name="Rectangle 6">
              <a:extLst>
                <a:ext uri="{FF2B5EF4-FFF2-40B4-BE49-F238E27FC236}">
                  <a16:creationId xmlns:a16="http://schemas.microsoft.com/office/drawing/2014/main" id="{C63506FE-2D7E-10FD-19D9-9AB464A36187}"/>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1271" name="Rectangle 7">
              <a:extLst>
                <a:ext uri="{FF2B5EF4-FFF2-40B4-BE49-F238E27FC236}">
                  <a16:creationId xmlns:a16="http://schemas.microsoft.com/office/drawing/2014/main" id="{DC577CCB-7EAB-30B5-3193-4850EE106FB7}"/>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1272" name="Rectangle 8">
            <a:extLst>
              <a:ext uri="{FF2B5EF4-FFF2-40B4-BE49-F238E27FC236}">
                <a16:creationId xmlns:a16="http://schemas.microsoft.com/office/drawing/2014/main" id="{7C3961A7-66B4-F41D-5C19-265E06D9E9CB}"/>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5B7A9859-4BBA-8B48-5702-EF0B31DA7F9F}"/>
              </a:ext>
            </a:extLst>
          </p:cNvPr>
          <p:cNvSpPr>
            <a:spLocks noChangeArrowheads="1"/>
          </p:cNvSpPr>
          <p:nvPr/>
        </p:nvSpPr>
        <p:spPr bwMode="auto">
          <a:xfrm>
            <a:off x="2921000" y="342900"/>
            <a:ext cx="8864600" cy="283845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0" name="Rectangle 2">
            <a:extLst>
              <a:ext uri="{FF2B5EF4-FFF2-40B4-BE49-F238E27FC236}">
                <a16:creationId xmlns:a16="http://schemas.microsoft.com/office/drawing/2014/main" id="{3F03E6E6-DA5D-D8E7-C1DF-7AD38C6E1295}"/>
              </a:ext>
            </a:extLst>
          </p:cNvPr>
          <p:cNvSpPr>
            <a:spLocks noGrp="1" noChangeArrowheads="1"/>
          </p:cNvSpPr>
          <p:nvPr>
            <p:ph type="body" idx="1"/>
          </p:nvPr>
        </p:nvSpPr>
        <p:spPr bwMode="auto">
          <a:xfrm>
            <a:off x="1358900" y="2068513"/>
            <a:ext cx="8988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2291" name="Group 3">
            <a:extLst>
              <a:ext uri="{FF2B5EF4-FFF2-40B4-BE49-F238E27FC236}">
                <a16:creationId xmlns:a16="http://schemas.microsoft.com/office/drawing/2014/main" id="{5CD58214-C0D5-65C2-C033-FC22159028D8}"/>
              </a:ext>
            </a:extLst>
          </p:cNvPr>
          <p:cNvGrpSpPr>
            <a:grpSpLocks/>
          </p:cNvGrpSpPr>
          <p:nvPr/>
        </p:nvGrpSpPr>
        <p:grpSpPr bwMode="auto">
          <a:xfrm>
            <a:off x="10313988" y="6092825"/>
            <a:ext cx="1873250" cy="512763"/>
            <a:chOff x="6497" y="3838"/>
            <a:chExt cx="1180" cy="323"/>
          </a:xfrm>
        </p:grpSpPr>
        <p:sp>
          <p:nvSpPr>
            <p:cNvPr id="12292" name="Rectangle 4">
              <a:extLst>
                <a:ext uri="{FF2B5EF4-FFF2-40B4-BE49-F238E27FC236}">
                  <a16:creationId xmlns:a16="http://schemas.microsoft.com/office/drawing/2014/main" id="{D0CC4E8D-5D98-DAB4-B388-B6D6BF4F5FBE}"/>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3" name="Rectangle 5">
              <a:extLst>
                <a:ext uri="{FF2B5EF4-FFF2-40B4-BE49-F238E27FC236}">
                  <a16:creationId xmlns:a16="http://schemas.microsoft.com/office/drawing/2014/main" id="{E1451943-7D72-4718-53F8-9CB907CA7B42}"/>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4" name="Rectangle 6">
              <a:extLst>
                <a:ext uri="{FF2B5EF4-FFF2-40B4-BE49-F238E27FC236}">
                  <a16:creationId xmlns:a16="http://schemas.microsoft.com/office/drawing/2014/main" id="{C6140BE9-4946-2325-1C54-9B15ED49C986}"/>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2295" name="Rectangle 7">
              <a:extLst>
                <a:ext uri="{FF2B5EF4-FFF2-40B4-BE49-F238E27FC236}">
                  <a16:creationId xmlns:a16="http://schemas.microsoft.com/office/drawing/2014/main" id="{61AAF877-D151-A2F8-D070-47F01B34CDAB}"/>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grpSp>
        <p:nvGrpSpPr>
          <p:cNvPr id="12296" name="Group 8">
            <a:extLst>
              <a:ext uri="{FF2B5EF4-FFF2-40B4-BE49-F238E27FC236}">
                <a16:creationId xmlns:a16="http://schemas.microsoft.com/office/drawing/2014/main" id="{1947626E-7619-A697-F6E2-61143632C69F}"/>
              </a:ext>
            </a:extLst>
          </p:cNvPr>
          <p:cNvGrpSpPr>
            <a:grpSpLocks/>
          </p:cNvGrpSpPr>
          <p:nvPr/>
        </p:nvGrpSpPr>
        <p:grpSpPr bwMode="auto">
          <a:xfrm>
            <a:off x="390525" y="4397375"/>
            <a:ext cx="2078038" cy="2085975"/>
            <a:chOff x="246" y="2770"/>
            <a:chExt cx="1309" cy="1314"/>
          </a:xfrm>
        </p:grpSpPr>
        <p:sp>
          <p:nvSpPr>
            <p:cNvPr id="12297" name="AutoShape 9">
              <a:extLst>
                <a:ext uri="{FF2B5EF4-FFF2-40B4-BE49-F238E27FC236}">
                  <a16:creationId xmlns:a16="http://schemas.microsoft.com/office/drawing/2014/main" id="{04904DCC-C394-09FC-7EEF-C6C0C5C100A9}"/>
                </a:ext>
              </a:extLst>
            </p:cNvPr>
            <p:cNvSpPr>
              <a:spLocks noChangeArrowheads="1"/>
            </p:cNvSpPr>
            <p:nvPr/>
          </p:nvSpPr>
          <p:spPr bwMode="auto">
            <a:xfrm flipH="1" flipV="1">
              <a:off x="246" y="3005"/>
              <a:ext cx="1081" cy="1078"/>
            </a:xfrm>
            <a:custGeom>
              <a:avLst/>
              <a:gdLst>
                <a:gd name="G0" fmla="+- 32767 0 0"/>
                <a:gd name="G1" fmla="*/ G0 1 32767"/>
                <a:gd name="G2" fmla="+- 32767 0 0"/>
                <a:gd name="G3" fmla="*/ G2 1 32767"/>
                <a:gd name="G4" fmla="+- 32767 0 0"/>
                <a:gd name="G5" fmla="*/ G4 1 32767"/>
                <a:gd name="G6" fmla="+- 32767 0 0"/>
                <a:gd name="G7" fmla="*/ G6 1 32767"/>
                <a:gd name="G8" fmla="+- 32767 0 0"/>
                <a:gd name="G9" fmla="*/ G8 1 32767"/>
                <a:gd name="G10" fmla="+- 32767 0 0"/>
                <a:gd name="G11" fmla="*/ G10 1 32767"/>
                <a:gd name="G12" fmla="+- 32767 0 0"/>
                <a:gd name="G13" fmla="*/ G12 1 32767"/>
                <a:gd name="G14" fmla="+- 32767 0 0"/>
                <a:gd name="G15" fmla="*/ G14 1 32767"/>
                <a:gd name="G16" fmla="+- 0 0 0"/>
                <a:gd name="G17" fmla="*/ G16 1 32767"/>
                <a:gd name="G18" fmla="+- 0 0 0"/>
                <a:gd name="G19" fmla="*/ G18 1 32767"/>
                <a:gd name="G20" fmla="+- 32767 0 0"/>
                <a:gd name="G21" fmla="*/ G20 1 32767"/>
                <a:gd name="G22" fmla="+- 0 0 0"/>
                <a:gd name="G23" fmla="*/ G22 1 32767"/>
                <a:gd name="G24" fmla="+- 32767 0 0"/>
                <a:gd name="G25" fmla="*/ G24 1 32767"/>
                <a:gd name="G26" fmla="+- 32767 0 0"/>
                <a:gd name="G27" fmla="*/ G26 1 32767"/>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8" name="AutoShape 10">
              <a:extLst>
                <a:ext uri="{FF2B5EF4-FFF2-40B4-BE49-F238E27FC236}">
                  <a16:creationId xmlns:a16="http://schemas.microsoft.com/office/drawing/2014/main" id="{3D1B7904-C704-1CAB-A1A3-2A9659A7E44E}"/>
                </a:ext>
              </a:extLst>
            </p:cNvPr>
            <p:cNvSpPr>
              <a:spLocks noChangeArrowheads="1"/>
            </p:cNvSpPr>
            <p:nvPr/>
          </p:nvSpPr>
          <p:spPr bwMode="auto">
            <a:xfrm flipH="1" flipV="1">
              <a:off x="476" y="3235"/>
              <a:ext cx="307" cy="616"/>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2299" name="AutoShape 11">
              <a:extLst>
                <a:ext uri="{FF2B5EF4-FFF2-40B4-BE49-F238E27FC236}">
                  <a16:creationId xmlns:a16="http://schemas.microsoft.com/office/drawing/2014/main" id="{7F161880-E2E9-980E-C9DA-5ED5EB661CDB}"/>
                </a:ext>
              </a:extLst>
            </p:cNvPr>
            <p:cNvSpPr>
              <a:spLocks noChangeArrowheads="1"/>
            </p:cNvSpPr>
            <p:nvPr/>
          </p:nvSpPr>
          <p:spPr bwMode="auto">
            <a:xfrm flipH="1" flipV="1">
              <a:off x="476" y="2770"/>
              <a:ext cx="1079" cy="770"/>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2300" name="Rectangle 12">
            <a:extLst>
              <a:ext uri="{FF2B5EF4-FFF2-40B4-BE49-F238E27FC236}">
                <a16:creationId xmlns:a16="http://schemas.microsoft.com/office/drawing/2014/main" id="{76048613-7D47-F0AA-D9B1-1FCB6ECEC99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BB374247-D3B6-8FF3-CAB8-2207938F7A07}"/>
              </a:ext>
            </a:extLst>
          </p:cNvPr>
          <p:cNvSpPr>
            <a:spLocks noChangeArrowheads="1"/>
          </p:cNvSpPr>
          <p:nvPr/>
        </p:nvSpPr>
        <p:spPr bwMode="auto">
          <a:xfrm>
            <a:off x="0" y="350838"/>
            <a:ext cx="5629275" cy="3883025"/>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4" name="Rectangle 2">
            <a:extLst>
              <a:ext uri="{FF2B5EF4-FFF2-40B4-BE49-F238E27FC236}">
                <a16:creationId xmlns:a16="http://schemas.microsoft.com/office/drawing/2014/main" id="{82640945-E535-ECB9-737A-5E6AB5236B22}"/>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3315" name="Group 3">
            <a:extLst>
              <a:ext uri="{FF2B5EF4-FFF2-40B4-BE49-F238E27FC236}">
                <a16:creationId xmlns:a16="http://schemas.microsoft.com/office/drawing/2014/main" id="{D63ABF94-F13B-7652-D7C4-3FE4679664D3}"/>
              </a:ext>
            </a:extLst>
          </p:cNvPr>
          <p:cNvGrpSpPr>
            <a:grpSpLocks/>
          </p:cNvGrpSpPr>
          <p:nvPr/>
        </p:nvGrpSpPr>
        <p:grpSpPr bwMode="auto">
          <a:xfrm>
            <a:off x="0" y="6110288"/>
            <a:ext cx="1873250" cy="512762"/>
            <a:chOff x="0" y="3849"/>
            <a:chExt cx="1180" cy="323"/>
          </a:xfrm>
        </p:grpSpPr>
        <p:sp>
          <p:nvSpPr>
            <p:cNvPr id="13316" name="Rectangle 4">
              <a:extLst>
                <a:ext uri="{FF2B5EF4-FFF2-40B4-BE49-F238E27FC236}">
                  <a16:creationId xmlns:a16="http://schemas.microsoft.com/office/drawing/2014/main" id="{8E7D6153-598C-C93D-E176-9E9B0EB6B3F3}"/>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7" name="Rectangle 5">
              <a:extLst>
                <a:ext uri="{FF2B5EF4-FFF2-40B4-BE49-F238E27FC236}">
                  <a16:creationId xmlns:a16="http://schemas.microsoft.com/office/drawing/2014/main" id="{46F09F78-6793-9C26-681B-7BB60986394F}"/>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3318" name="Rectangle 6">
              <a:extLst>
                <a:ext uri="{FF2B5EF4-FFF2-40B4-BE49-F238E27FC236}">
                  <a16:creationId xmlns:a16="http://schemas.microsoft.com/office/drawing/2014/main" id="{6138E921-60CD-1C71-6E5F-685A90B7CDA2}"/>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3319" name="Rectangle 7">
              <a:extLst>
                <a:ext uri="{FF2B5EF4-FFF2-40B4-BE49-F238E27FC236}">
                  <a16:creationId xmlns:a16="http://schemas.microsoft.com/office/drawing/2014/main" id="{33B6EA88-EA3E-4600-C1F7-C39D3DC1AA1E}"/>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3320" name="Rectangle 8">
            <a:extLst>
              <a:ext uri="{FF2B5EF4-FFF2-40B4-BE49-F238E27FC236}">
                <a16:creationId xmlns:a16="http://schemas.microsoft.com/office/drawing/2014/main" id="{2CB9F83C-450A-0B83-A141-7122CFF51459}"/>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038007E5-98D9-B315-694D-78483DFED252}"/>
              </a:ext>
            </a:extLst>
          </p:cNvPr>
          <p:cNvSpPr>
            <a:spLocks noChangeArrowheads="1"/>
          </p:cNvSpPr>
          <p:nvPr/>
        </p:nvSpPr>
        <p:spPr bwMode="auto">
          <a:xfrm>
            <a:off x="404813" y="369888"/>
            <a:ext cx="11380787" cy="5121275"/>
          </a:xfrm>
          <a:prstGeom prst="rect">
            <a:avLst/>
          </a:prstGeom>
          <a:solidFill>
            <a:srgbClr val="DD1B5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8" name="AutoShape 2">
            <a:extLst>
              <a:ext uri="{FF2B5EF4-FFF2-40B4-BE49-F238E27FC236}">
                <a16:creationId xmlns:a16="http://schemas.microsoft.com/office/drawing/2014/main" id="{553728CD-E744-61F3-4FF7-DDBB22467AC6}"/>
              </a:ext>
            </a:extLst>
          </p:cNvPr>
          <p:cNvSpPr>
            <a:spLocks noChangeArrowheads="1"/>
          </p:cNvSpPr>
          <p:nvPr/>
        </p:nvSpPr>
        <p:spPr bwMode="auto">
          <a:xfrm rot="10800000" flipV="1">
            <a:off x="242888" y="3836988"/>
            <a:ext cx="4359275" cy="1995487"/>
          </a:xfrm>
          <a:custGeom>
            <a:avLst/>
            <a:gdLst>
              <a:gd name="G0" fmla="*/ 100000 65535 1"/>
              <a:gd name="G1" fmla="+- 32767 0 100000"/>
              <a:gd name="G2" fmla="?: G1 100000 32767"/>
              <a:gd name="G3" fmla="?: G0 0 G1"/>
              <a:gd name="G4" fmla="*/ 12108 G3 1"/>
              <a:gd name="G5" fmla="*/ G4 1 32767"/>
              <a:gd name="G6" fmla="*/ 12108 G3 1"/>
              <a:gd name="G7" fmla="*/ G6 1 32767"/>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39" name="Rectangle 3">
            <a:extLst>
              <a:ext uri="{FF2B5EF4-FFF2-40B4-BE49-F238E27FC236}">
                <a16:creationId xmlns:a16="http://schemas.microsoft.com/office/drawing/2014/main" id="{61FFB595-B61E-9D8A-B46C-BF3F84E09352}"/>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4340" name="Group 4">
            <a:extLst>
              <a:ext uri="{FF2B5EF4-FFF2-40B4-BE49-F238E27FC236}">
                <a16:creationId xmlns:a16="http://schemas.microsoft.com/office/drawing/2014/main" id="{BD86CE2E-1050-7279-3047-914C308C0CFD}"/>
              </a:ext>
            </a:extLst>
          </p:cNvPr>
          <p:cNvGrpSpPr>
            <a:grpSpLocks/>
          </p:cNvGrpSpPr>
          <p:nvPr/>
        </p:nvGrpSpPr>
        <p:grpSpPr bwMode="auto">
          <a:xfrm>
            <a:off x="0" y="6110288"/>
            <a:ext cx="1873250" cy="512762"/>
            <a:chOff x="0" y="3849"/>
            <a:chExt cx="1180" cy="323"/>
          </a:xfrm>
        </p:grpSpPr>
        <p:sp>
          <p:nvSpPr>
            <p:cNvPr id="14341" name="Rectangle 5">
              <a:extLst>
                <a:ext uri="{FF2B5EF4-FFF2-40B4-BE49-F238E27FC236}">
                  <a16:creationId xmlns:a16="http://schemas.microsoft.com/office/drawing/2014/main" id="{4CECFD4A-C6B8-6778-96C1-3BE1B7E14D21}"/>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2" name="Rectangle 6">
              <a:extLst>
                <a:ext uri="{FF2B5EF4-FFF2-40B4-BE49-F238E27FC236}">
                  <a16:creationId xmlns:a16="http://schemas.microsoft.com/office/drawing/2014/main" id="{FB5A4FAC-E827-51EF-3FC4-182F1E61762E}"/>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4343" name="Rectangle 7">
              <a:extLst>
                <a:ext uri="{FF2B5EF4-FFF2-40B4-BE49-F238E27FC236}">
                  <a16:creationId xmlns:a16="http://schemas.microsoft.com/office/drawing/2014/main" id="{51FDD860-3247-7068-BD8E-F2875C88F32B}"/>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4344" name="Rectangle 8">
              <a:extLst>
                <a:ext uri="{FF2B5EF4-FFF2-40B4-BE49-F238E27FC236}">
                  <a16:creationId xmlns:a16="http://schemas.microsoft.com/office/drawing/2014/main" id="{1EB403A3-531E-7778-5FD7-AF06C1EC99F7}"/>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4345" name="Rectangle 9">
            <a:extLst>
              <a:ext uri="{FF2B5EF4-FFF2-40B4-BE49-F238E27FC236}">
                <a16:creationId xmlns:a16="http://schemas.microsoft.com/office/drawing/2014/main" id="{4A4983EC-F208-825F-4C19-0147B42AC8D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AB90F84-F4BB-9AEC-D427-057D4B286394}"/>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5362" name="Line 2">
            <a:extLst>
              <a:ext uri="{FF2B5EF4-FFF2-40B4-BE49-F238E27FC236}">
                <a16:creationId xmlns:a16="http://schemas.microsoft.com/office/drawing/2014/main" id="{A004B2CB-9B0D-CCDC-DF11-D039D5112467}"/>
              </a:ext>
            </a:extLst>
          </p:cNvPr>
          <p:cNvSpPr>
            <a:spLocks noChangeShapeType="1"/>
          </p:cNvSpPr>
          <p:nvPr/>
        </p:nvSpPr>
        <p:spPr bwMode="auto">
          <a:xfrm>
            <a:off x="4256088" y="-14288"/>
            <a:ext cx="1587" cy="685323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5363" name="AutoShape 3">
            <a:extLst>
              <a:ext uri="{FF2B5EF4-FFF2-40B4-BE49-F238E27FC236}">
                <a16:creationId xmlns:a16="http://schemas.microsoft.com/office/drawing/2014/main" id="{590BBAB7-6D4E-45F5-0E74-046BFB8D76E6}"/>
              </a:ext>
            </a:extLst>
          </p:cNvPr>
          <p:cNvSpPr>
            <a:spLocks noChangeArrowheads="1"/>
          </p:cNvSpPr>
          <p:nvPr/>
        </p:nvSpPr>
        <p:spPr bwMode="auto">
          <a:xfrm rot="5400000">
            <a:off x="4189412" y="427038"/>
            <a:ext cx="1317625" cy="1181100"/>
          </a:xfrm>
          <a:custGeom>
            <a:avLst/>
            <a:gdLst>
              <a:gd name="G0" fmla="*/ 50241 65535 1"/>
              <a:gd name="G1" fmla="+- 32767 0 50241"/>
              <a:gd name="G2" fmla="?: G1 50241 32767"/>
              <a:gd name="G3" fmla="?: G0 0 G1"/>
              <a:gd name="G4" fmla="*/ 3659 G3 1"/>
              <a:gd name="G5" fmla="*/ G4 1 32767"/>
              <a:gd name="G6" fmla="*/ 3659 G3 1"/>
              <a:gd name="G7" fmla="*/ G6 1 32767"/>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5364" name="Group 4">
            <a:extLst>
              <a:ext uri="{FF2B5EF4-FFF2-40B4-BE49-F238E27FC236}">
                <a16:creationId xmlns:a16="http://schemas.microsoft.com/office/drawing/2014/main" id="{9A1F7F7A-9FFE-E474-5455-C2471675C442}"/>
              </a:ext>
            </a:extLst>
          </p:cNvPr>
          <p:cNvGrpSpPr>
            <a:grpSpLocks/>
          </p:cNvGrpSpPr>
          <p:nvPr/>
        </p:nvGrpSpPr>
        <p:grpSpPr bwMode="auto">
          <a:xfrm>
            <a:off x="0" y="6110288"/>
            <a:ext cx="1873250" cy="512762"/>
            <a:chOff x="0" y="3849"/>
            <a:chExt cx="1180" cy="323"/>
          </a:xfrm>
        </p:grpSpPr>
        <p:sp>
          <p:nvSpPr>
            <p:cNvPr id="15365" name="Rectangle 5">
              <a:extLst>
                <a:ext uri="{FF2B5EF4-FFF2-40B4-BE49-F238E27FC236}">
                  <a16:creationId xmlns:a16="http://schemas.microsoft.com/office/drawing/2014/main" id="{0AB879BB-B773-FC11-497C-A3C9467C1F61}"/>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6" name="Rectangle 6">
              <a:extLst>
                <a:ext uri="{FF2B5EF4-FFF2-40B4-BE49-F238E27FC236}">
                  <a16:creationId xmlns:a16="http://schemas.microsoft.com/office/drawing/2014/main" id="{CBC7EE19-306E-EA98-DDC9-8BC1D6886BFD}"/>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5367" name="Rectangle 7">
              <a:extLst>
                <a:ext uri="{FF2B5EF4-FFF2-40B4-BE49-F238E27FC236}">
                  <a16:creationId xmlns:a16="http://schemas.microsoft.com/office/drawing/2014/main" id="{BBE76A58-4B79-2653-E05B-773B8E068AFA}"/>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5368" name="Rectangle 8">
              <a:extLst>
                <a:ext uri="{FF2B5EF4-FFF2-40B4-BE49-F238E27FC236}">
                  <a16:creationId xmlns:a16="http://schemas.microsoft.com/office/drawing/2014/main" id="{AE2948F5-4046-4A5F-6BF0-CB1BC7CE652F}"/>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5369" name="Rectangle 9">
            <a:extLst>
              <a:ext uri="{FF2B5EF4-FFF2-40B4-BE49-F238E27FC236}">
                <a16:creationId xmlns:a16="http://schemas.microsoft.com/office/drawing/2014/main" id="{0336D4F6-813D-934C-AF73-AE2340B3381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287761D-CD39-2E4A-3CAE-5EBE9364ED95}"/>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6386" name="Line 2">
            <a:extLst>
              <a:ext uri="{FF2B5EF4-FFF2-40B4-BE49-F238E27FC236}">
                <a16:creationId xmlns:a16="http://schemas.microsoft.com/office/drawing/2014/main" id="{6CFC3096-B529-D954-2676-7DA953C4528F}"/>
              </a:ext>
            </a:extLst>
          </p:cNvPr>
          <p:cNvSpPr>
            <a:spLocks noChangeShapeType="1"/>
          </p:cNvSpPr>
          <p:nvPr/>
        </p:nvSpPr>
        <p:spPr bwMode="auto">
          <a:xfrm>
            <a:off x="4256088" y="-14288"/>
            <a:ext cx="1587" cy="6853238"/>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6387" name="AutoShape 3">
            <a:extLst>
              <a:ext uri="{FF2B5EF4-FFF2-40B4-BE49-F238E27FC236}">
                <a16:creationId xmlns:a16="http://schemas.microsoft.com/office/drawing/2014/main" id="{3D5D9611-B182-E7CC-D6E8-7C48EA89CD5F}"/>
              </a:ext>
            </a:extLst>
          </p:cNvPr>
          <p:cNvSpPr>
            <a:spLocks noChangeArrowheads="1"/>
          </p:cNvSpPr>
          <p:nvPr/>
        </p:nvSpPr>
        <p:spPr bwMode="auto">
          <a:xfrm rot="5400000">
            <a:off x="4189412" y="427038"/>
            <a:ext cx="1317625" cy="1181100"/>
          </a:xfrm>
          <a:custGeom>
            <a:avLst/>
            <a:gdLst>
              <a:gd name="G0" fmla="*/ 50241 65535 1"/>
              <a:gd name="G1" fmla="+- 32767 0 50241"/>
              <a:gd name="G2" fmla="?: G1 50241 32767"/>
              <a:gd name="G3" fmla="?: G0 0 G1"/>
              <a:gd name="G4" fmla="*/ 3659 G3 1"/>
              <a:gd name="G5" fmla="*/ G4 1 32767"/>
              <a:gd name="G6" fmla="*/ 3659 G3 1"/>
              <a:gd name="G7" fmla="*/ G6 1 32767"/>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6388" name="Group 4">
            <a:extLst>
              <a:ext uri="{FF2B5EF4-FFF2-40B4-BE49-F238E27FC236}">
                <a16:creationId xmlns:a16="http://schemas.microsoft.com/office/drawing/2014/main" id="{D42F78D9-9EF6-A78D-20B2-DC04293170D7}"/>
              </a:ext>
            </a:extLst>
          </p:cNvPr>
          <p:cNvGrpSpPr>
            <a:grpSpLocks/>
          </p:cNvGrpSpPr>
          <p:nvPr/>
        </p:nvGrpSpPr>
        <p:grpSpPr bwMode="auto">
          <a:xfrm>
            <a:off x="0" y="6110288"/>
            <a:ext cx="1873250" cy="512762"/>
            <a:chOff x="0" y="3849"/>
            <a:chExt cx="1180" cy="323"/>
          </a:xfrm>
        </p:grpSpPr>
        <p:sp>
          <p:nvSpPr>
            <p:cNvPr id="16389" name="Rectangle 5">
              <a:extLst>
                <a:ext uri="{FF2B5EF4-FFF2-40B4-BE49-F238E27FC236}">
                  <a16:creationId xmlns:a16="http://schemas.microsoft.com/office/drawing/2014/main" id="{82E36BB3-1A5A-3A4C-6DCF-D04D98FA1D0A}"/>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0" name="Rectangle 6">
              <a:extLst>
                <a:ext uri="{FF2B5EF4-FFF2-40B4-BE49-F238E27FC236}">
                  <a16:creationId xmlns:a16="http://schemas.microsoft.com/office/drawing/2014/main" id="{613D82E6-EF61-CC97-856E-1E6E2210DC5B}"/>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6391" name="Rectangle 7">
              <a:extLst>
                <a:ext uri="{FF2B5EF4-FFF2-40B4-BE49-F238E27FC236}">
                  <a16:creationId xmlns:a16="http://schemas.microsoft.com/office/drawing/2014/main" id="{3E6D19A8-D9FE-13C8-A407-4884972C589A}"/>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6392" name="Rectangle 8">
              <a:extLst>
                <a:ext uri="{FF2B5EF4-FFF2-40B4-BE49-F238E27FC236}">
                  <a16:creationId xmlns:a16="http://schemas.microsoft.com/office/drawing/2014/main" id="{AD05C2FB-41CB-72A0-67EE-AE11D38EBB22}"/>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6393" name="Rectangle 9">
            <a:extLst>
              <a:ext uri="{FF2B5EF4-FFF2-40B4-BE49-F238E27FC236}">
                <a16:creationId xmlns:a16="http://schemas.microsoft.com/office/drawing/2014/main" id="{9494F7B3-E910-7D1E-A7E1-C2033DB0E87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6603BC3B-7B3B-9842-7E1E-A15DFD22D265}"/>
              </a:ext>
            </a:extLst>
          </p:cNvPr>
          <p:cNvSpPr>
            <a:spLocks noGrp="1" noChangeArrowheads="1"/>
          </p:cNvSpPr>
          <p:nvPr>
            <p:ph type="body" idx="1"/>
          </p:nvPr>
        </p:nvSpPr>
        <p:spPr bwMode="auto">
          <a:xfrm>
            <a:off x="5934075" y="2066925"/>
            <a:ext cx="5548313"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7410" name="Line 2">
            <a:extLst>
              <a:ext uri="{FF2B5EF4-FFF2-40B4-BE49-F238E27FC236}">
                <a16:creationId xmlns:a16="http://schemas.microsoft.com/office/drawing/2014/main" id="{495B39AE-807A-687B-B36D-A9013D0ED9EE}"/>
              </a:ext>
            </a:extLst>
          </p:cNvPr>
          <p:cNvSpPr>
            <a:spLocks noChangeShapeType="1"/>
          </p:cNvSpPr>
          <p:nvPr/>
        </p:nvSpPr>
        <p:spPr bwMode="auto">
          <a:xfrm>
            <a:off x="4256088" y="-14288"/>
            <a:ext cx="1587" cy="685323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17411" name="AutoShape 3">
            <a:extLst>
              <a:ext uri="{FF2B5EF4-FFF2-40B4-BE49-F238E27FC236}">
                <a16:creationId xmlns:a16="http://schemas.microsoft.com/office/drawing/2014/main" id="{375EAA40-0BD6-AFC7-06DA-7BF01128E062}"/>
              </a:ext>
            </a:extLst>
          </p:cNvPr>
          <p:cNvSpPr>
            <a:spLocks noChangeArrowheads="1"/>
          </p:cNvSpPr>
          <p:nvPr/>
        </p:nvSpPr>
        <p:spPr bwMode="auto">
          <a:xfrm rot="5400000">
            <a:off x="4189412" y="427038"/>
            <a:ext cx="1317625" cy="1181100"/>
          </a:xfrm>
          <a:custGeom>
            <a:avLst/>
            <a:gdLst>
              <a:gd name="G0" fmla="*/ 50241 65535 1"/>
              <a:gd name="G1" fmla="+- 32767 0 50241"/>
              <a:gd name="G2" fmla="?: G1 50241 32767"/>
              <a:gd name="G3" fmla="?: G0 0 G1"/>
              <a:gd name="G4" fmla="*/ 3659 G3 1"/>
              <a:gd name="G5" fmla="*/ G4 1 32767"/>
              <a:gd name="G6" fmla="*/ 3659 G3 1"/>
              <a:gd name="G7" fmla="*/ G6 1 32767"/>
              <a:gd name="G8" fmla="*/ 1 3659 2"/>
              <a:gd name="G9" fmla="+- G5 G8 0"/>
              <a:gd name="G10" fmla="*/ 1 3283 2"/>
              <a:gd name="G11" fmla="+- 3283 0 0"/>
              <a:gd name="G12" fmla="+- 3659 0 0"/>
            </a:gdLst>
            <a:ahLst/>
            <a:cxnLst>
              <a:cxn ang="0">
                <a:pos x="r" y="vc"/>
              </a:cxn>
              <a:cxn ang="5400000">
                <a:pos x="hc" y="b"/>
              </a:cxn>
              <a:cxn ang="10800000">
                <a:pos x="l" y="vc"/>
              </a:cxn>
              <a:cxn ang="16200000">
                <a:pos x="hc" y="t"/>
              </a:cxn>
            </a:cxnLst>
            <a:rect l="0" t="0" r="0" b="0"/>
            <a:pathLst>
              <a:path>
                <a:moveTo>
                  <a:pt x="0" y="3283"/>
                </a:moveTo>
                <a:lnTo>
                  <a:pt x="0" y="0"/>
                </a:lnTo>
                <a:lnTo>
                  <a:pt x="3659" y="328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17412" name="Group 4">
            <a:extLst>
              <a:ext uri="{FF2B5EF4-FFF2-40B4-BE49-F238E27FC236}">
                <a16:creationId xmlns:a16="http://schemas.microsoft.com/office/drawing/2014/main" id="{ADFE911A-DA34-E088-9439-932B6B55034B}"/>
              </a:ext>
            </a:extLst>
          </p:cNvPr>
          <p:cNvGrpSpPr>
            <a:grpSpLocks/>
          </p:cNvGrpSpPr>
          <p:nvPr/>
        </p:nvGrpSpPr>
        <p:grpSpPr bwMode="auto">
          <a:xfrm>
            <a:off x="0" y="6110288"/>
            <a:ext cx="1873250" cy="512762"/>
            <a:chOff x="0" y="3849"/>
            <a:chExt cx="1180" cy="323"/>
          </a:xfrm>
        </p:grpSpPr>
        <p:sp>
          <p:nvSpPr>
            <p:cNvPr id="17413" name="Rectangle 5">
              <a:extLst>
                <a:ext uri="{FF2B5EF4-FFF2-40B4-BE49-F238E27FC236}">
                  <a16:creationId xmlns:a16="http://schemas.microsoft.com/office/drawing/2014/main" id="{1BFE29A1-899D-9E1B-1169-03DFF7642D98}"/>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4" name="Rectangle 6">
              <a:extLst>
                <a:ext uri="{FF2B5EF4-FFF2-40B4-BE49-F238E27FC236}">
                  <a16:creationId xmlns:a16="http://schemas.microsoft.com/office/drawing/2014/main" id="{867681EC-A89D-DC56-4C3C-749D767E059A}"/>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7415" name="Rectangle 7">
              <a:extLst>
                <a:ext uri="{FF2B5EF4-FFF2-40B4-BE49-F238E27FC236}">
                  <a16:creationId xmlns:a16="http://schemas.microsoft.com/office/drawing/2014/main" id="{1852F62F-0180-14DB-C925-71002790FCBF}"/>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7416" name="Rectangle 8">
              <a:extLst>
                <a:ext uri="{FF2B5EF4-FFF2-40B4-BE49-F238E27FC236}">
                  <a16:creationId xmlns:a16="http://schemas.microsoft.com/office/drawing/2014/main" id="{4110482A-BEDC-B1E4-7EB2-C452FF459750}"/>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7417" name="Rectangle 9">
            <a:extLst>
              <a:ext uri="{FF2B5EF4-FFF2-40B4-BE49-F238E27FC236}">
                <a16:creationId xmlns:a16="http://schemas.microsoft.com/office/drawing/2014/main" id="{F4C9191A-908D-DD39-5CE6-2573DC39A452}"/>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433" name="Group 1">
            <a:extLst>
              <a:ext uri="{FF2B5EF4-FFF2-40B4-BE49-F238E27FC236}">
                <a16:creationId xmlns:a16="http://schemas.microsoft.com/office/drawing/2014/main" id="{95C1F005-5263-389A-907E-AE107E17027B}"/>
              </a:ext>
            </a:extLst>
          </p:cNvPr>
          <p:cNvGrpSpPr>
            <a:grpSpLocks/>
          </p:cNvGrpSpPr>
          <p:nvPr/>
        </p:nvGrpSpPr>
        <p:grpSpPr bwMode="auto">
          <a:xfrm>
            <a:off x="230188" y="1643063"/>
            <a:ext cx="11625262" cy="4441825"/>
            <a:chOff x="145" y="1035"/>
            <a:chExt cx="7323" cy="2798"/>
          </a:xfrm>
        </p:grpSpPr>
        <p:sp>
          <p:nvSpPr>
            <p:cNvPr id="18434" name="AutoShape 2">
              <a:extLst>
                <a:ext uri="{FF2B5EF4-FFF2-40B4-BE49-F238E27FC236}">
                  <a16:creationId xmlns:a16="http://schemas.microsoft.com/office/drawing/2014/main" id="{CA144CE0-D85E-16D4-F549-D2831D574C57}"/>
                </a:ext>
              </a:extLst>
            </p:cNvPr>
            <p:cNvSpPr>
              <a:spLocks noChangeArrowheads="1"/>
            </p:cNvSpPr>
            <p:nvPr/>
          </p:nvSpPr>
          <p:spPr bwMode="auto">
            <a:xfrm rot="16200000">
              <a:off x="369" y="2210"/>
              <a:ext cx="1398" cy="1847"/>
            </a:xfrm>
            <a:custGeom>
              <a:avLst/>
              <a:gdLst/>
              <a:ahLst/>
              <a:cxnLst>
                <a:cxn ang="0">
                  <a:pos x="r" y="vc"/>
                </a:cxn>
                <a:cxn ang="5400000">
                  <a:pos x="hc" y="b"/>
                </a:cxn>
                <a:cxn ang="10800000">
                  <a:pos x="l" y="vc"/>
                </a:cxn>
                <a:cxn ang="16200000">
                  <a:pos x="hc" y="t"/>
                </a:cxn>
              </a:cxnLst>
              <a:rect l="0" t="0" r="0" b="0"/>
              <a:pathLst>
                <a:path>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5" name="AutoShape 3">
              <a:extLst>
                <a:ext uri="{FF2B5EF4-FFF2-40B4-BE49-F238E27FC236}">
                  <a16:creationId xmlns:a16="http://schemas.microsoft.com/office/drawing/2014/main" id="{38A4E08E-47BB-657E-D54D-DC66D45D5090}"/>
                </a:ext>
              </a:extLst>
            </p:cNvPr>
            <p:cNvSpPr>
              <a:spLocks noChangeArrowheads="1"/>
            </p:cNvSpPr>
            <p:nvPr/>
          </p:nvSpPr>
          <p:spPr bwMode="auto">
            <a:xfrm rot="5400000">
              <a:off x="2183" y="810"/>
              <a:ext cx="1398" cy="1847"/>
            </a:xfrm>
            <a:custGeom>
              <a:avLst/>
              <a:gdLst/>
              <a:ahLst/>
              <a:cxnLst>
                <a:cxn ang="0">
                  <a:pos x="r" y="vc"/>
                </a:cxn>
                <a:cxn ang="5400000">
                  <a:pos x="hc" y="b"/>
                </a:cxn>
                <a:cxn ang="10800000">
                  <a:pos x="l" y="vc"/>
                </a:cxn>
                <a:cxn ang="16200000">
                  <a:pos x="hc" y="t"/>
                </a:cxn>
              </a:cxnLst>
              <a:rect l="0" t="0" r="0" b="0"/>
              <a:pathLst>
                <a:path>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6" name="AutoShape 4">
              <a:extLst>
                <a:ext uri="{FF2B5EF4-FFF2-40B4-BE49-F238E27FC236}">
                  <a16:creationId xmlns:a16="http://schemas.microsoft.com/office/drawing/2014/main" id="{8030C651-BA37-3792-C7D8-621D9CF8B0FF}"/>
                </a:ext>
              </a:extLst>
            </p:cNvPr>
            <p:cNvSpPr>
              <a:spLocks noChangeArrowheads="1"/>
            </p:cNvSpPr>
            <p:nvPr/>
          </p:nvSpPr>
          <p:spPr bwMode="auto">
            <a:xfrm rot="16200000">
              <a:off x="4031" y="2210"/>
              <a:ext cx="1398" cy="1847"/>
            </a:xfrm>
            <a:custGeom>
              <a:avLst/>
              <a:gdLst/>
              <a:ahLst/>
              <a:cxnLst>
                <a:cxn ang="0">
                  <a:pos x="r" y="vc"/>
                </a:cxn>
                <a:cxn ang="5400000">
                  <a:pos x="hc" y="b"/>
                </a:cxn>
                <a:cxn ang="10800000">
                  <a:pos x="l" y="vc"/>
                </a:cxn>
                <a:cxn ang="16200000">
                  <a:pos x="hc" y="t"/>
                </a:cxn>
              </a:cxnLst>
              <a:rect l="0" t="0" r="0" b="0"/>
              <a:pathLst>
                <a:path>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8437" name="AutoShape 5">
              <a:extLst>
                <a:ext uri="{FF2B5EF4-FFF2-40B4-BE49-F238E27FC236}">
                  <a16:creationId xmlns:a16="http://schemas.microsoft.com/office/drawing/2014/main" id="{F639432F-5799-ACC5-C74D-8CD243EB4D6A}"/>
                </a:ext>
              </a:extLst>
            </p:cNvPr>
            <p:cNvSpPr>
              <a:spLocks noChangeArrowheads="1"/>
            </p:cNvSpPr>
            <p:nvPr/>
          </p:nvSpPr>
          <p:spPr bwMode="auto">
            <a:xfrm rot="5400000">
              <a:off x="5845" y="810"/>
              <a:ext cx="1398" cy="1847"/>
            </a:xfrm>
            <a:custGeom>
              <a:avLst/>
              <a:gdLst/>
              <a:ahLst/>
              <a:cxnLst>
                <a:cxn ang="0">
                  <a:pos x="r" y="vc"/>
                </a:cxn>
                <a:cxn ang="5400000">
                  <a:pos x="hc" y="b"/>
                </a:cxn>
                <a:cxn ang="10800000">
                  <a:pos x="l" y="vc"/>
                </a:cxn>
                <a:cxn ang="16200000">
                  <a:pos x="hc" y="t"/>
                </a:cxn>
              </a:cxnLst>
              <a:rect l="0" t="0" r="0" b="0"/>
              <a:pathLst>
                <a:path>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18438" name="Rectangle 6">
            <a:extLst>
              <a:ext uri="{FF2B5EF4-FFF2-40B4-BE49-F238E27FC236}">
                <a16:creationId xmlns:a16="http://schemas.microsoft.com/office/drawing/2014/main" id="{C4436C48-C542-A27B-6279-DFE985930341}"/>
              </a:ext>
            </a:extLst>
          </p:cNvPr>
          <p:cNvSpPr>
            <a:spLocks noGrp="1" noChangeArrowheads="1"/>
          </p:cNvSpPr>
          <p:nvPr>
            <p:ph type="body" idx="1"/>
          </p:nvPr>
        </p:nvSpPr>
        <p:spPr bwMode="auto">
          <a:xfrm>
            <a:off x="3309938" y="2103438"/>
            <a:ext cx="2747962"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18439" name="Rectangle 7">
            <a:extLst>
              <a:ext uri="{FF2B5EF4-FFF2-40B4-BE49-F238E27FC236}">
                <a16:creationId xmlns:a16="http://schemas.microsoft.com/office/drawing/2014/main" id="{9BE8A1B4-3B77-6E0F-5CD6-315BB78B10FA}"/>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DD56F0B7-6BF9-7564-3CF3-7C320F7225CE}"/>
              </a:ext>
            </a:extLst>
          </p:cNvPr>
          <p:cNvSpPr>
            <a:spLocks noChangeArrowheads="1"/>
          </p:cNvSpPr>
          <p:nvPr/>
        </p:nvSpPr>
        <p:spPr bwMode="auto">
          <a:xfrm>
            <a:off x="404813" y="369888"/>
            <a:ext cx="11380787" cy="5580062"/>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58" name="Rectangle 2">
            <a:extLst>
              <a:ext uri="{FF2B5EF4-FFF2-40B4-BE49-F238E27FC236}">
                <a16:creationId xmlns:a16="http://schemas.microsoft.com/office/drawing/2014/main" id="{292CB10B-9B96-F133-BF3B-753903AD1118}"/>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19459" name="Group 3">
            <a:extLst>
              <a:ext uri="{FF2B5EF4-FFF2-40B4-BE49-F238E27FC236}">
                <a16:creationId xmlns:a16="http://schemas.microsoft.com/office/drawing/2014/main" id="{6DA24B56-8E6A-E686-FC0B-3500260CA587}"/>
              </a:ext>
            </a:extLst>
          </p:cNvPr>
          <p:cNvGrpSpPr>
            <a:grpSpLocks/>
          </p:cNvGrpSpPr>
          <p:nvPr/>
        </p:nvGrpSpPr>
        <p:grpSpPr bwMode="auto">
          <a:xfrm>
            <a:off x="10313988" y="6092825"/>
            <a:ext cx="1873250" cy="512763"/>
            <a:chOff x="6497" y="3838"/>
            <a:chExt cx="1180" cy="323"/>
          </a:xfrm>
        </p:grpSpPr>
        <p:sp>
          <p:nvSpPr>
            <p:cNvPr id="19460" name="Rectangle 4">
              <a:extLst>
                <a:ext uri="{FF2B5EF4-FFF2-40B4-BE49-F238E27FC236}">
                  <a16:creationId xmlns:a16="http://schemas.microsoft.com/office/drawing/2014/main" id="{F91770A9-38CB-1E6D-C981-E9FDD5548A8F}"/>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1" name="Rectangle 5">
              <a:extLst>
                <a:ext uri="{FF2B5EF4-FFF2-40B4-BE49-F238E27FC236}">
                  <a16:creationId xmlns:a16="http://schemas.microsoft.com/office/drawing/2014/main" id="{25797C7B-2E6E-CDA6-C3EF-03B2A5A58A3D}"/>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19462" name="Rectangle 6">
              <a:extLst>
                <a:ext uri="{FF2B5EF4-FFF2-40B4-BE49-F238E27FC236}">
                  <a16:creationId xmlns:a16="http://schemas.microsoft.com/office/drawing/2014/main" id="{09ED9EBC-D25C-75E0-5D0F-B87593CF912A}"/>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19463" name="Rectangle 7">
              <a:extLst>
                <a:ext uri="{FF2B5EF4-FFF2-40B4-BE49-F238E27FC236}">
                  <a16:creationId xmlns:a16="http://schemas.microsoft.com/office/drawing/2014/main" id="{6E8E83D8-2279-59FA-B939-4432C5DE5E36}"/>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19464" name="Rectangle 8">
            <a:extLst>
              <a:ext uri="{FF2B5EF4-FFF2-40B4-BE49-F238E27FC236}">
                <a16:creationId xmlns:a16="http://schemas.microsoft.com/office/drawing/2014/main" id="{DF4C3C4B-C62C-E1ED-A44F-FB276FA3BB45}"/>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a:extLst>
              <a:ext uri="{FF2B5EF4-FFF2-40B4-BE49-F238E27FC236}">
                <a16:creationId xmlns:a16="http://schemas.microsoft.com/office/drawing/2014/main" id="{51DE4A57-3B53-9037-4E20-1DE6DFBB319A}"/>
              </a:ext>
            </a:extLst>
          </p:cNvPr>
          <p:cNvSpPr>
            <a:spLocks noChangeShapeType="1"/>
          </p:cNvSpPr>
          <p:nvPr/>
        </p:nvSpPr>
        <p:spPr bwMode="auto">
          <a:xfrm>
            <a:off x="5300663" y="1576388"/>
            <a:ext cx="946150" cy="1587"/>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0" name="Rectangle 2">
            <a:extLst>
              <a:ext uri="{FF2B5EF4-FFF2-40B4-BE49-F238E27FC236}">
                <a16:creationId xmlns:a16="http://schemas.microsoft.com/office/drawing/2014/main" id="{E58E89F2-5F67-6EC9-96D9-3FF2CEBDD008}"/>
              </a:ext>
            </a:extLst>
          </p:cNvPr>
          <p:cNvSpPr>
            <a:spLocks noGrp="1" noChangeArrowheads="1"/>
          </p:cNvSpPr>
          <p:nvPr>
            <p:ph type="body" idx="1"/>
          </p:nvPr>
        </p:nvSpPr>
        <p:spPr bwMode="auto">
          <a:xfrm>
            <a:off x="7194550" y="1084263"/>
            <a:ext cx="44783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2051" name="AutoShape 3">
            <a:extLst>
              <a:ext uri="{FF2B5EF4-FFF2-40B4-BE49-F238E27FC236}">
                <a16:creationId xmlns:a16="http://schemas.microsoft.com/office/drawing/2014/main" id="{0722FB2C-D661-5215-8377-4DC1D2F9FAA9}"/>
              </a:ext>
            </a:extLst>
          </p:cNvPr>
          <p:cNvSpPr>
            <a:spLocks noChangeArrowheads="1"/>
          </p:cNvSpPr>
          <p:nvPr/>
        </p:nvSpPr>
        <p:spPr bwMode="auto">
          <a:xfrm rot="5400000">
            <a:off x="6153944" y="1135856"/>
            <a:ext cx="1003300" cy="865188"/>
          </a:xfrm>
          <a:custGeom>
            <a:avLst/>
            <a:gdLst>
              <a:gd name="G0" fmla="*/ 50000 65535 1"/>
              <a:gd name="G1" fmla="+- 32767 0 50000"/>
              <a:gd name="G2" fmla="?: G1 50000 32767"/>
              <a:gd name="G3" fmla="?: G0 0 G1"/>
              <a:gd name="G4" fmla="*/ 2788 G3 1"/>
              <a:gd name="G5" fmla="*/ G4 1 32767"/>
              <a:gd name="G6" fmla="*/ 2788 G3 1"/>
              <a:gd name="G7" fmla="*/ G6 1 32767"/>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2" name="Line 4">
            <a:extLst>
              <a:ext uri="{FF2B5EF4-FFF2-40B4-BE49-F238E27FC236}">
                <a16:creationId xmlns:a16="http://schemas.microsoft.com/office/drawing/2014/main" id="{D33DBE5E-D3BD-5C67-3792-92BD5D48BBE3}"/>
              </a:ext>
            </a:extLst>
          </p:cNvPr>
          <p:cNvSpPr>
            <a:spLocks noChangeShapeType="1"/>
          </p:cNvSpPr>
          <p:nvPr/>
        </p:nvSpPr>
        <p:spPr bwMode="auto">
          <a:xfrm>
            <a:off x="5300663" y="2770188"/>
            <a:ext cx="946150" cy="1587"/>
          </a:xfrm>
          <a:prstGeom prst="line">
            <a:avLst/>
          </a:prstGeom>
          <a:noFill/>
          <a:ln w="12600" cap="flat">
            <a:solidFill>
              <a:srgbClr val="E7863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3" name="AutoShape 5">
            <a:extLst>
              <a:ext uri="{FF2B5EF4-FFF2-40B4-BE49-F238E27FC236}">
                <a16:creationId xmlns:a16="http://schemas.microsoft.com/office/drawing/2014/main" id="{C38A6BFF-9C5F-F6CF-D1A0-F554ECFA20C6}"/>
              </a:ext>
            </a:extLst>
          </p:cNvPr>
          <p:cNvSpPr>
            <a:spLocks noChangeArrowheads="1"/>
          </p:cNvSpPr>
          <p:nvPr/>
        </p:nvSpPr>
        <p:spPr bwMode="auto">
          <a:xfrm rot="5400000">
            <a:off x="6153944" y="2329656"/>
            <a:ext cx="1003300" cy="865188"/>
          </a:xfrm>
          <a:custGeom>
            <a:avLst/>
            <a:gdLst>
              <a:gd name="G0" fmla="*/ 50000 65535 1"/>
              <a:gd name="G1" fmla="+- 32767 0 50000"/>
              <a:gd name="G2" fmla="?: G1 50000 32767"/>
              <a:gd name="G3" fmla="?: G0 0 G1"/>
              <a:gd name="G4" fmla="*/ 2788 G3 1"/>
              <a:gd name="G5" fmla="*/ G4 1 32767"/>
              <a:gd name="G6" fmla="*/ 2788 G3 1"/>
              <a:gd name="G7" fmla="*/ G6 1 32767"/>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4" name="Line 6">
            <a:extLst>
              <a:ext uri="{FF2B5EF4-FFF2-40B4-BE49-F238E27FC236}">
                <a16:creationId xmlns:a16="http://schemas.microsoft.com/office/drawing/2014/main" id="{B1683F1D-D811-6234-D67A-64ABBC33686B}"/>
              </a:ext>
            </a:extLst>
          </p:cNvPr>
          <p:cNvSpPr>
            <a:spLocks noChangeShapeType="1"/>
          </p:cNvSpPr>
          <p:nvPr/>
        </p:nvSpPr>
        <p:spPr bwMode="auto">
          <a:xfrm>
            <a:off x="5329238" y="3949700"/>
            <a:ext cx="946150" cy="1588"/>
          </a:xfrm>
          <a:prstGeom prst="line">
            <a:avLst/>
          </a:prstGeom>
          <a:noFill/>
          <a:ln w="12600" cap="flat">
            <a:solidFill>
              <a:srgbClr val="D6315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5" name="AutoShape 7">
            <a:extLst>
              <a:ext uri="{FF2B5EF4-FFF2-40B4-BE49-F238E27FC236}">
                <a16:creationId xmlns:a16="http://schemas.microsoft.com/office/drawing/2014/main" id="{E5A464E5-0A44-4AD2-5298-5DA326BFC8F1}"/>
              </a:ext>
            </a:extLst>
          </p:cNvPr>
          <p:cNvSpPr>
            <a:spLocks noChangeArrowheads="1"/>
          </p:cNvSpPr>
          <p:nvPr/>
        </p:nvSpPr>
        <p:spPr bwMode="auto">
          <a:xfrm rot="5400000">
            <a:off x="6182519" y="3509169"/>
            <a:ext cx="1003300" cy="865188"/>
          </a:xfrm>
          <a:custGeom>
            <a:avLst/>
            <a:gdLst>
              <a:gd name="G0" fmla="*/ 50000 65535 1"/>
              <a:gd name="G1" fmla="+- 32767 0 50000"/>
              <a:gd name="G2" fmla="?: G1 50000 32767"/>
              <a:gd name="G3" fmla="?: G0 0 G1"/>
              <a:gd name="G4" fmla="*/ 2788 G3 1"/>
              <a:gd name="G5" fmla="*/ G4 1 32767"/>
              <a:gd name="G6" fmla="*/ 2788 G3 1"/>
              <a:gd name="G7" fmla="*/ G6 1 32767"/>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6" name="Line 8">
            <a:extLst>
              <a:ext uri="{FF2B5EF4-FFF2-40B4-BE49-F238E27FC236}">
                <a16:creationId xmlns:a16="http://schemas.microsoft.com/office/drawing/2014/main" id="{481455E3-FBD4-E9D9-7574-500D1FF58DB2}"/>
              </a:ext>
            </a:extLst>
          </p:cNvPr>
          <p:cNvSpPr>
            <a:spLocks noChangeShapeType="1"/>
          </p:cNvSpPr>
          <p:nvPr/>
        </p:nvSpPr>
        <p:spPr bwMode="auto">
          <a:xfrm>
            <a:off x="5329238" y="5143500"/>
            <a:ext cx="946150" cy="1588"/>
          </a:xfrm>
          <a:prstGeom prst="line">
            <a:avLst/>
          </a:prstGeom>
          <a:noFill/>
          <a:ln w="12600" cap="flat">
            <a:solidFill>
              <a:srgbClr val="00ACA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sp>
        <p:nvSpPr>
          <p:cNvPr id="2057" name="AutoShape 9">
            <a:extLst>
              <a:ext uri="{FF2B5EF4-FFF2-40B4-BE49-F238E27FC236}">
                <a16:creationId xmlns:a16="http://schemas.microsoft.com/office/drawing/2014/main" id="{B8D7B733-0A94-859C-FA11-248F43C20C8D}"/>
              </a:ext>
            </a:extLst>
          </p:cNvPr>
          <p:cNvSpPr>
            <a:spLocks noChangeArrowheads="1"/>
          </p:cNvSpPr>
          <p:nvPr/>
        </p:nvSpPr>
        <p:spPr bwMode="auto">
          <a:xfrm rot="5400000">
            <a:off x="6182519" y="4702969"/>
            <a:ext cx="1003300" cy="865188"/>
          </a:xfrm>
          <a:custGeom>
            <a:avLst/>
            <a:gdLst>
              <a:gd name="G0" fmla="*/ 50000 65535 1"/>
              <a:gd name="G1" fmla="+- 32767 0 50000"/>
              <a:gd name="G2" fmla="?: G1 50000 32767"/>
              <a:gd name="G3" fmla="?: G0 0 G1"/>
              <a:gd name="G4" fmla="*/ 2788 G3 1"/>
              <a:gd name="G5" fmla="*/ G4 1 32767"/>
              <a:gd name="G6" fmla="*/ 2788 G3 1"/>
              <a:gd name="G7" fmla="*/ G6 1 32767"/>
              <a:gd name="G8" fmla="+- 1394 0 0"/>
              <a:gd name="G9" fmla="+- G5 G8 0"/>
              <a:gd name="G10" fmla="*/ 1 2403 2"/>
              <a:gd name="G11" fmla="+- 2403 0 0"/>
              <a:gd name="G12" fmla="+- 2788 0 0"/>
            </a:gdLst>
            <a:ahLst/>
            <a:cxnLst>
              <a:cxn ang="0">
                <a:pos x="r" y="vc"/>
              </a:cxn>
              <a:cxn ang="5400000">
                <a:pos x="hc" y="b"/>
              </a:cxn>
              <a:cxn ang="10800000">
                <a:pos x="l" y="vc"/>
              </a:cxn>
              <a:cxn ang="16200000">
                <a:pos x="hc" y="t"/>
              </a:cxn>
            </a:cxnLst>
            <a:rect l="0" t="0" r="0" b="0"/>
            <a:pathLst>
              <a:path>
                <a:moveTo>
                  <a:pt x="0" y="2403"/>
                </a:moveTo>
                <a:lnTo>
                  <a:pt x="0" y="0"/>
                </a:lnTo>
                <a:lnTo>
                  <a:pt x="2788" y="2403"/>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8" name="Rectangle 10">
            <a:extLst>
              <a:ext uri="{FF2B5EF4-FFF2-40B4-BE49-F238E27FC236}">
                <a16:creationId xmlns:a16="http://schemas.microsoft.com/office/drawing/2014/main" id="{DBFC2338-EA5A-B491-C6D6-4A95FBB0268E}"/>
              </a:ext>
            </a:extLst>
          </p:cNvPr>
          <p:cNvSpPr>
            <a:spLocks noChangeArrowheads="1"/>
          </p:cNvSpPr>
          <p:nvPr/>
        </p:nvSpPr>
        <p:spPr bwMode="auto">
          <a:xfrm>
            <a:off x="246063" y="314325"/>
            <a:ext cx="5505450" cy="6243638"/>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59" name="Rectangle 11">
            <a:extLst>
              <a:ext uri="{FF2B5EF4-FFF2-40B4-BE49-F238E27FC236}">
                <a16:creationId xmlns:a16="http://schemas.microsoft.com/office/drawing/2014/main" id="{F4621BD3-16FF-E68C-66E9-FC481733652A}"/>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16BC301-E536-B1C4-CB2C-CE421D6B53C1}"/>
              </a:ext>
            </a:extLst>
          </p:cNvPr>
          <p:cNvSpPr>
            <a:spLocks noChangeArrowheads="1"/>
          </p:cNvSpPr>
          <p:nvPr/>
        </p:nvSpPr>
        <p:spPr bwMode="auto">
          <a:xfrm>
            <a:off x="2921000" y="342900"/>
            <a:ext cx="8864600" cy="283845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2" name="Rectangle 2">
            <a:extLst>
              <a:ext uri="{FF2B5EF4-FFF2-40B4-BE49-F238E27FC236}">
                <a16:creationId xmlns:a16="http://schemas.microsoft.com/office/drawing/2014/main" id="{5074DA28-E6B1-42B8-A860-137F899881DE}"/>
              </a:ext>
            </a:extLst>
          </p:cNvPr>
          <p:cNvSpPr>
            <a:spLocks noGrp="1" noChangeArrowheads="1"/>
          </p:cNvSpPr>
          <p:nvPr>
            <p:ph type="body" idx="1"/>
          </p:nvPr>
        </p:nvSpPr>
        <p:spPr bwMode="auto">
          <a:xfrm>
            <a:off x="1358900" y="2068513"/>
            <a:ext cx="8988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0483" name="Group 3">
            <a:extLst>
              <a:ext uri="{FF2B5EF4-FFF2-40B4-BE49-F238E27FC236}">
                <a16:creationId xmlns:a16="http://schemas.microsoft.com/office/drawing/2014/main" id="{0DA5FF76-AACC-3001-71C1-E9D85C4508D8}"/>
              </a:ext>
            </a:extLst>
          </p:cNvPr>
          <p:cNvGrpSpPr>
            <a:grpSpLocks/>
          </p:cNvGrpSpPr>
          <p:nvPr/>
        </p:nvGrpSpPr>
        <p:grpSpPr bwMode="auto">
          <a:xfrm>
            <a:off x="10313988" y="6092825"/>
            <a:ext cx="1873250" cy="512763"/>
            <a:chOff x="6497" y="3838"/>
            <a:chExt cx="1180" cy="323"/>
          </a:xfrm>
        </p:grpSpPr>
        <p:sp>
          <p:nvSpPr>
            <p:cNvPr id="20484" name="Rectangle 4">
              <a:extLst>
                <a:ext uri="{FF2B5EF4-FFF2-40B4-BE49-F238E27FC236}">
                  <a16:creationId xmlns:a16="http://schemas.microsoft.com/office/drawing/2014/main" id="{CAD17D0A-B6E6-8BAB-A1C4-85569F1ADB8C}"/>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5" name="Rectangle 5">
              <a:extLst>
                <a:ext uri="{FF2B5EF4-FFF2-40B4-BE49-F238E27FC236}">
                  <a16:creationId xmlns:a16="http://schemas.microsoft.com/office/drawing/2014/main" id="{A1AED112-E94E-5324-5454-EAADD987B0A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86" name="Rectangle 6">
              <a:extLst>
                <a:ext uri="{FF2B5EF4-FFF2-40B4-BE49-F238E27FC236}">
                  <a16:creationId xmlns:a16="http://schemas.microsoft.com/office/drawing/2014/main" id="{F3F4BF66-2839-424E-7071-3423F0EA130F}"/>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20487" name="Rectangle 7">
              <a:extLst>
                <a:ext uri="{FF2B5EF4-FFF2-40B4-BE49-F238E27FC236}">
                  <a16:creationId xmlns:a16="http://schemas.microsoft.com/office/drawing/2014/main" id="{D292B1A8-FE8A-4731-781B-3A6C0856BB72}"/>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grpSp>
        <p:nvGrpSpPr>
          <p:cNvPr id="20488" name="Group 8">
            <a:extLst>
              <a:ext uri="{FF2B5EF4-FFF2-40B4-BE49-F238E27FC236}">
                <a16:creationId xmlns:a16="http://schemas.microsoft.com/office/drawing/2014/main" id="{5FE37780-DF20-D11E-2E71-7A8C62AD3B58}"/>
              </a:ext>
            </a:extLst>
          </p:cNvPr>
          <p:cNvGrpSpPr>
            <a:grpSpLocks/>
          </p:cNvGrpSpPr>
          <p:nvPr/>
        </p:nvGrpSpPr>
        <p:grpSpPr bwMode="auto">
          <a:xfrm>
            <a:off x="390525" y="4397375"/>
            <a:ext cx="2078038" cy="2085975"/>
            <a:chOff x="246" y="2770"/>
            <a:chExt cx="1309" cy="1314"/>
          </a:xfrm>
        </p:grpSpPr>
        <p:sp>
          <p:nvSpPr>
            <p:cNvPr id="20489" name="AutoShape 9">
              <a:extLst>
                <a:ext uri="{FF2B5EF4-FFF2-40B4-BE49-F238E27FC236}">
                  <a16:creationId xmlns:a16="http://schemas.microsoft.com/office/drawing/2014/main" id="{32D51166-7777-35CA-6526-234AB25DE2C1}"/>
                </a:ext>
              </a:extLst>
            </p:cNvPr>
            <p:cNvSpPr>
              <a:spLocks noChangeArrowheads="1"/>
            </p:cNvSpPr>
            <p:nvPr/>
          </p:nvSpPr>
          <p:spPr bwMode="auto">
            <a:xfrm flipH="1" flipV="1">
              <a:off x="246" y="3005"/>
              <a:ext cx="1081" cy="1078"/>
            </a:xfrm>
            <a:custGeom>
              <a:avLst/>
              <a:gdLst>
                <a:gd name="G0" fmla="+- 32767 0 0"/>
                <a:gd name="G1" fmla="*/ G0 1 32767"/>
                <a:gd name="G2" fmla="+- 32767 0 0"/>
                <a:gd name="G3" fmla="*/ G2 1 32767"/>
                <a:gd name="G4" fmla="+- 32767 0 0"/>
                <a:gd name="G5" fmla="*/ G4 1 32767"/>
                <a:gd name="G6" fmla="+- 32767 0 0"/>
                <a:gd name="G7" fmla="*/ G6 1 32767"/>
                <a:gd name="G8" fmla="+- 32767 0 0"/>
                <a:gd name="G9" fmla="*/ G8 1 32767"/>
                <a:gd name="G10" fmla="+- 32767 0 0"/>
                <a:gd name="G11" fmla="*/ G10 1 32767"/>
                <a:gd name="G12" fmla="+- 32767 0 0"/>
                <a:gd name="G13" fmla="*/ G12 1 32767"/>
                <a:gd name="G14" fmla="+- 32767 0 0"/>
                <a:gd name="G15" fmla="*/ G14 1 32767"/>
                <a:gd name="G16" fmla="+- 0 0 0"/>
                <a:gd name="G17" fmla="*/ G16 1 32767"/>
                <a:gd name="G18" fmla="+- 0 0 0"/>
                <a:gd name="G19" fmla="*/ G18 1 32767"/>
                <a:gd name="G20" fmla="+- 32767 0 0"/>
                <a:gd name="G21" fmla="*/ G20 1 32767"/>
                <a:gd name="G22" fmla="+- 0 0 0"/>
                <a:gd name="G23" fmla="*/ G22 1 32767"/>
                <a:gd name="G24" fmla="+- 32767 0 0"/>
                <a:gd name="G25" fmla="*/ G24 1 32767"/>
                <a:gd name="G26" fmla="+- 32767 0 0"/>
                <a:gd name="G27" fmla="*/ G26 1 32767"/>
                <a:gd name="G28" fmla="+- 4775 0 0"/>
                <a:gd name="G29" fmla="+- 4767 0 0"/>
              </a:gdLst>
              <a:ahLst/>
              <a:cxnLst>
                <a:cxn ang="0">
                  <a:pos x="r" y="vc"/>
                </a:cxn>
                <a:cxn ang="5400000">
                  <a:pos x="hc" y="b"/>
                </a:cxn>
                <a:cxn ang="10800000">
                  <a:pos x="l" y="vc"/>
                </a:cxn>
                <a:cxn ang="16200000">
                  <a:pos x="hc" y="t"/>
                </a:cxn>
              </a:cxnLst>
              <a:rect l="0" t="0" r="0" b="0"/>
              <a:pathLst>
                <a:path>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90" name="AutoShape 10">
              <a:extLst>
                <a:ext uri="{FF2B5EF4-FFF2-40B4-BE49-F238E27FC236}">
                  <a16:creationId xmlns:a16="http://schemas.microsoft.com/office/drawing/2014/main" id="{13054A5D-6A8A-F80D-B72F-4A5146062835}"/>
                </a:ext>
              </a:extLst>
            </p:cNvPr>
            <p:cNvSpPr>
              <a:spLocks noChangeArrowheads="1"/>
            </p:cNvSpPr>
            <p:nvPr/>
          </p:nvSpPr>
          <p:spPr bwMode="auto">
            <a:xfrm flipH="1" flipV="1">
              <a:off x="476" y="3235"/>
              <a:ext cx="307" cy="616"/>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1362 0 0"/>
                <a:gd name="G17" fmla="+- 2725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0491" name="AutoShape 11">
              <a:extLst>
                <a:ext uri="{FF2B5EF4-FFF2-40B4-BE49-F238E27FC236}">
                  <a16:creationId xmlns:a16="http://schemas.microsoft.com/office/drawing/2014/main" id="{5ABEEEFA-9D09-6CDC-9B84-C66B09A75E64}"/>
                </a:ext>
              </a:extLst>
            </p:cNvPr>
            <p:cNvSpPr>
              <a:spLocks noChangeArrowheads="1"/>
            </p:cNvSpPr>
            <p:nvPr/>
          </p:nvSpPr>
          <p:spPr bwMode="auto">
            <a:xfrm flipH="1" flipV="1">
              <a:off x="476" y="2770"/>
              <a:ext cx="1079" cy="770"/>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4767 0 0"/>
                <a:gd name="G21" fmla="+- 3410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20492" name="Rectangle 12">
            <a:extLst>
              <a:ext uri="{FF2B5EF4-FFF2-40B4-BE49-F238E27FC236}">
                <a16:creationId xmlns:a16="http://schemas.microsoft.com/office/drawing/2014/main" id="{39BA08F7-E36B-9765-925E-DD631426A74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05" name="Group 1">
            <a:extLst>
              <a:ext uri="{FF2B5EF4-FFF2-40B4-BE49-F238E27FC236}">
                <a16:creationId xmlns:a16="http://schemas.microsoft.com/office/drawing/2014/main" id="{A372F16E-9A14-44B8-E67E-904DFBD2921A}"/>
              </a:ext>
            </a:extLst>
          </p:cNvPr>
          <p:cNvGrpSpPr>
            <a:grpSpLocks/>
          </p:cNvGrpSpPr>
          <p:nvPr/>
        </p:nvGrpSpPr>
        <p:grpSpPr bwMode="auto">
          <a:xfrm>
            <a:off x="0" y="0"/>
            <a:ext cx="1671638" cy="1768475"/>
            <a:chOff x="0" y="0"/>
            <a:chExt cx="1053" cy="1114"/>
          </a:xfrm>
        </p:grpSpPr>
        <p:sp>
          <p:nvSpPr>
            <p:cNvPr id="21506" name="AutoShape 2">
              <a:extLst>
                <a:ext uri="{FF2B5EF4-FFF2-40B4-BE49-F238E27FC236}">
                  <a16:creationId xmlns:a16="http://schemas.microsoft.com/office/drawing/2014/main" id="{E56E17A2-5197-9860-E4FD-E5A1CF451A9F}"/>
                </a:ext>
              </a:extLst>
            </p:cNvPr>
            <p:cNvSpPr>
              <a:spLocks noChangeArrowheads="1"/>
            </p:cNvSpPr>
            <p:nvPr/>
          </p:nvSpPr>
          <p:spPr bwMode="auto">
            <a:xfrm flipH="1" flipV="1">
              <a:off x="0" y="478"/>
              <a:ext cx="299" cy="63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07" name="AutoShape 3">
              <a:extLst>
                <a:ext uri="{FF2B5EF4-FFF2-40B4-BE49-F238E27FC236}">
                  <a16:creationId xmlns:a16="http://schemas.microsoft.com/office/drawing/2014/main" id="{81D44B6E-1265-5CB7-A305-2CDE6AA784CE}"/>
                </a:ext>
              </a:extLst>
            </p:cNvPr>
            <p:cNvSpPr>
              <a:spLocks noChangeArrowheads="1"/>
            </p:cNvSpPr>
            <p:nvPr/>
          </p:nvSpPr>
          <p:spPr bwMode="auto">
            <a:xfrm flipH="1" flipV="1">
              <a:off x="0" y="0"/>
              <a:ext cx="1053" cy="79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21508" name="Group 4">
            <a:extLst>
              <a:ext uri="{FF2B5EF4-FFF2-40B4-BE49-F238E27FC236}">
                <a16:creationId xmlns:a16="http://schemas.microsoft.com/office/drawing/2014/main" id="{70D9BD5E-889A-68A0-4080-3B5D9BD67005}"/>
              </a:ext>
            </a:extLst>
          </p:cNvPr>
          <p:cNvGrpSpPr>
            <a:grpSpLocks/>
          </p:cNvGrpSpPr>
          <p:nvPr/>
        </p:nvGrpSpPr>
        <p:grpSpPr bwMode="auto">
          <a:xfrm>
            <a:off x="10313988" y="6092825"/>
            <a:ext cx="1873250" cy="512763"/>
            <a:chOff x="6497" y="3838"/>
            <a:chExt cx="1180" cy="323"/>
          </a:xfrm>
        </p:grpSpPr>
        <p:sp>
          <p:nvSpPr>
            <p:cNvPr id="21509" name="Rectangle 5">
              <a:extLst>
                <a:ext uri="{FF2B5EF4-FFF2-40B4-BE49-F238E27FC236}">
                  <a16:creationId xmlns:a16="http://schemas.microsoft.com/office/drawing/2014/main" id="{58082519-2B5E-771F-2AC5-6E909782488B}"/>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0" name="Rectangle 6">
              <a:extLst>
                <a:ext uri="{FF2B5EF4-FFF2-40B4-BE49-F238E27FC236}">
                  <a16:creationId xmlns:a16="http://schemas.microsoft.com/office/drawing/2014/main" id="{BF356DB4-D9B3-82B9-18FD-80BEBF9F871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1511" name="Rectangle 7">
              <a:extLst>
                <a:ext uri="{FF2B5EF4-FFF2-40B4-BE49-F238E27FC236}">
                  <a16:creationId xmlns:a16="http://schemas.microsoft.com/office/drawing/2014/main" id="{BF86E6F6-5D11-25A9-2F9A-E7BED5826BC0}"/>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21512" name="Rectangle 8">
              <a:extLst>
                <a:ext uri="{FF2B5EF4-FFF2-40B4-BE49-F238E27FC236}">
                  <a16:creationId xmlns:a16="http://schemas.microsoft.com/office/drawing/2014/main" id="{64C8DB0D-5166-9798-D4DD-EC8A67AD81F4}"/>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21513" name="Rectangle 9">
            <a:extLst>
              <a:ext uri="{FF2B5EF4-FFF2-40B4-BE49-F238E27FC236}">
                <a16:creationId xmlns:a16="http://schemas.microsoft.com/office/drawing/2014/main" id="{0C3F91F7-A949-2C92-BF70-BE30C7A74BD5}"/>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21514" name="Rectangle 10">
            <a:extLst>
              <a:ext uri="{FF2B5EF4-FFF2-40B4-BE49-F238E27FC236}">
                <a16:creationId xmlns:a16="http://schemas.microsoft.com/office/drawing/2014/main" id="{BC1E5FF6-D4E9-3AA4-6C21-D27022725FAA}"/>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29" name="Group 1">
            <a:extLst>
              <a:ext uri="{FF2B5EF4-FFF2-40B4-BE49-F238E27FC236}">
                <a16:creationId xmlns:a16="http://schemas.microsoft.com/office/drawing/2014/main" id="{A4B0BD6A-6AD3-C005-CDCB-051DC91746B0}"/>
              </a:ext>
            </a:extLst>
          </p:cNvPr>
          <p:cNvGrpSpPr>
            <a:grpSpLocks/>
          </p:cNvGrpSpPr>
          <p:nvPr/>
        </p:nvGrpSpPr>
        <p:grpSpPr bwMode="auto">
          <a:xfrm>
            <a:off x="0" y="0"/>
            <a:ext cx="5430838" cy="6854825"/>
            <a:chOff x="0" y="0"/>
            <a:chExt cx="3421" cy="4318"/>
          </a:xfrm>
        </p:grpSpPr>
        <p:sp>
          <p:nvSpPr>
            <p:cNvPr id="22530" name="AutoShape 2">
              <a:extLst>
                <a:ext uri="{FF2B5EF4-FFF2-40B4-BE49-F238E27FC236}">
                  <a16:creationId xmlns:a16="http://schemas.microsoft.com/office/drawing/2014/main" id="{70488CCE-1D0F-AF4F-F7FD-3D9FCFC5E7C7}"/>
                </a:ext>
              </a:extLst>
            </p:cNvPr>
            <p:cNvSpPr>
              <a:spLocks noChangeArrowheads="1"/>
            </p:cNvSpPr>
            <p:nvPr/>
          </p:nvSpPr>
          <p:spPr bwMode="auto">
            <a:xfrm flipH="1" flipV="1">
              <a:off x="0" y="1855"/>
              <a:ext cx="976" cy="2463"/>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4314 0 0"/>
                <a:gd name="G17" fmla="+- 10871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22531" name="AutoShape 3">
              <a:extLst>
                <a:ext uri="{FF2B5EF4-FFF2-40B4-BE49-F238E27FC236}">
                  <a16:creationId xmlns:a16="http://schemas.microsoft.com/office/drawing/2014/main" id="{CCC1C745-50CF-059E-9CB2-1A5FCDE28FE2}"/>
                </a:ext>
              </a:extLst>
            </p:cNvPr>
            <p:cNvSpPr>
              <a:spLocks noChangeArrowheads="1"/>
            </p:cNvSpPr>
            <p:nvPr/>
          </p:nvSpPr>
          <p:spPr bwMode="auto">
            <a:xfrm flipH="1" flipV="1">
              <a:off x="0" y="0"/>
              <a:ext cx="3421" cy="3083"/>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15094 0 0"/>
                <a:gd name="G21" fmla="+- 1360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22532" name="Rectangle 4">
            <a:extLst>
              <a:ext uri="{FF2B5EF4-FFF2-40B4-BE49-F238E27FC236}">
                <a16:creationId xmlns:a16="http://schemas.microsoft.com/office/drawing/2014/main" id="{528FE7B0-2997-1784-3BB3-236DA02E5CC6}"/>
              </a:ext>
            </a:extLst>
          </p:cNvPr>
          <p:cNvSpPr>
            <a:spLocks noGrp="1" noChangeArrowheads="1"/>
          </p:cNvSpPr>
          <p:nvPr>
            <p:ph type="body" idx="1"/>
          </p:nvPr>
        </p:nvSpPr>
        <p:spPr bwMode="auto">
          <a:xfrm>
            <a:off x="541338" y="1355725"/>
            <a:ext cx="3192462"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22533" name="Group 5">
            <a:extLst>
              <a:ext uri="{FF2B5EF4-FFF2-40B4-BE49-F238E27FC236}">
                <a16:creationId xmlns:a16="http://schemas.microsoft.com/office/drawing/2014/main" id="{F8F84CEF-C315-FBE0-2B13-79C92C8A40C0}"/>
              </a:ext>
            </a:extLst>
          </p:cNvPr>
          <p:cNvGrpSpPr>
            <a:grpSpLocks/>
          </p:cNvGrpSpPr>
          <p:nvPr/>
        </p:nvGrpSpPr>
        <p:grpSpPr bwMode="auto">
          <a:xfrm>
            <a:off x="1000125" y="5822950"/>
            <a:ext cx="2732088" cy="676275"/>
            <a:chOff x="630" y="3668"/>
            <a:chExt cx="1721" cy="426"/>
          </a:xfrm>
        </p:grpSpPr>
        <p:sp>
          <p:nvSpPr>
            <p:cNvPr id="22534" name="Rectangle 6">
              <a:extLst>
                <a:ext uri="{FF2B5EF4-FFF2-40B4-BE49-F238E27FC236}">
                  <a16:creationId xmlns:a16="http://schemas.microsoft.com/office/drawing/2014/main" id="{41A52EB7-6CB5-B645-8360-9761AC1D513E}"/>
                </a:ext>
              </a:extLst>
            </p:cNvPr>
            <p:cNvSpPr>
              <a:spLocks noChangeArrowheads="1"/>
            </p:cNvSpPr>
            <p:nvPr/>
          </p:nvSpPr>
          <p:spPr bwMode="auto">
            <a:xfrm>
              <a:off x="630" y="3668"/>
              <a:ext cx="1721" cy="426"/>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22535" name="Picture 7">
              <a:extLst>
                <a:ext uri="{FF2B5EF4-FFF2-40B4-BE49-F238E27FC236}">
                  <a16:creationId xmlns:a16="http://schemas.microsoft.com/office/drawing/2014/main" id="{B20F8528-5F09-6972-B588-15F7C7043E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44447"/>
            <a:stretch>
              <a:fillRect/>
            </a:stretch>
          </p:blipFill>
          <p:spPr bwMode="auto">
            <a:xfrm>
              <a:off x="864" y="3740"/>
              <a:ext cx="1253" cy="286"/>
            </a:xfrm>
            <a:prstGeom prst="rect">
              <a:avLst/>
            </a:prstGeom>
            <a:noFill/>
            <a:ln>
              <a:noFill/>
            </a:ln>
            <a:effectLst/>
            <a:extLst>
              <a:ext uri="{909E8E84-426E-40DD-AFC4-6F175D3DCCD1}">
                <a14:hiddenFill xmlns:a14="http://schemas.microsoft.com/office/drawing/2010/main">
                  <a:blipFill dpi="0" rotWithShape="0">
                    <a:blip/>
                    <a:srcRect r="444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2536" name="Picture 8">
            <a:extLst>
              <a:ext uri="{FF2B5EF4-FFF2-40B4-BE49-F238E27FC236}">
                <a16:creationId xmlns:a16="http://schemas.microsoft.com/office/drawing/2014/main" id="{948E823A-227D-FA44-8FB4-2F6253F143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749300"/>
            <a:ext cx="4017963" cy="2617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Rectangle 9">
            <a:extLst>
              <a:ext uri="{FF2B5EF4-FFF2-40B4-BE49-F238E27FC236}">
                <a16:creationId xmlns:a16="http://schemas.microsoft.com/office/drawing/2014/main" id="{4C518591-553A-57EA-58E1-AB0A86267D4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3DBB9C04-55F5-5D76-DB6A-CC5F620D8877}"/>
              </a:ext>
            </a:extLst>
          </p:cNvPr>
          <p:cNvSpPr>
            <a:spLocks noChangeArrowheads="1"/>
          </p:cNvSpPr>
          <p:nvPr/>
        </p:nvSpPr>
        <p:spPr bwMode="auto">
          <a:xfrm>
            <a:off x="0" y="-1588"/>
            <a:ext cx="12192000" cy="6858001"/>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4" name="AutoShape 2">
            <a:extLst>
              <a:ext uri="{FF2B5EF4-FFF2-40B4-BE49-F238E27FC236}">
                <a16:creationId xmlns:a16="http://schemas.microsoft.com/office/drawing/2014/main" id="{5FA88365-B1AD-DE83-C161-0B56F0DA2616}"/>
              </a:ext>
            </a:extLst>
          </p:cNvPr>
          <p:cNvSpPr>
            <a:spLocks noChangeArrowheads="1"/>
          </p:cNvSpPr>
          <p:nvPr/>
        </p:nvSpPr>
        <p:spPr bwMode="auto">
          <a:xfrm>
            <a:off x="3633788" y="3429000"/>
            <a:ext cx="8558212" cy="3429000"/>
          </a:xfrm>
          <a:custGeom>
            <a:avLst/>
            <a:gdLst>
              <a:gd name="G0" fmla="*/ 100000 65535 1"/>
              <a:gd name="G1" fmla="+- 32767 0 100000"/>
              <a:gd name="G2" fmla="?: G1 100000 32767"/>
              <a:gd name="G3" fmla="?: G0 0 G1"/>
              <a:gd name="G4" fmla="*/ 23772 G3 1"/>
              <a:gd name="G5" fmla="*/ G4 1 32767"/>
              <a:gd name="G6" fmla="*/ 23772 G3 1"/>
              <a:gd name="G7" fmla="*/ G6 1 32767"/>
              <a:gd name="G8" fmla="+- 11886 0 0"/>
              <a:gd name="G9" fmla="+- G5 G8 0"/>
              <a:gd name="G10" fmla="*/ 1 9525 2"/>
              <a:gd name="G11" fmla="+- 9525 0 0"/>
              <a:gd name="G12" fmla="+- 23772 0 0"/>
            </a:gdLst>
            <a:ahLst/>
            <a:cxnLst>
              <a:cxn ang="0">
                <a:pos x="r" y="vc"/>
              </a:cxn>
              <a:cxn ang="5400000">
                <a:pos x="hc" y="b"/>
              </a:cxn>
              <a:cxn ang="10800000">
                <a:pos x="l" y="vc"/>
              </a:cxn>
              <a:cxn ang="16200000">
                <a:pos x="hc" y="t"/>
              </a:cxn>
            </a:cxnLst>
            <a:rect l="0" t="0" r="0" b="0"/>
            <a:pathLst>
              <a:path>
                <a:moveTo>
                  <a:pt x="0" y="9525"/>
                </a:moveTo>
                <a:lnTo>
                  <a:pt x="0" y="0"/>
                </a:lnTo>
                <a:lnTo>
                  <a:pt x="23772" y="9525"/>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5" name="AutoShape 3">
            <a:extLst>
              <a:ext uri="{FF2B5EF4-FFF2-40B4-BE49-F238E27FC236}">
                <a16:creationId xmlns:a16="http://schemas.microsoft.com/office/drawing/2014/main" id="{996FD63A-2350-D221-1F3F-ED8C95ABDFD9}"/>
              </a:ext>
            </a:extLst>
          </p:cNvPr>
          <p:cNvSpPr>
            <a:spLocks noChangeArrowheads="1"/>
          </p:cNvSpPr>
          <p:nvPr/>
        </p:nvSpPr>
        <p:spPr bwMode="auto">
          <a:xfrm flipH="1" flipV="1">
            <a:off x="0" y="0"/>
            <a:ext cx="7596188" cy="4160838"/>
          </a:xfrm>
          <a:custGeom>
            <a:avLst/>
            <a:gdLst>
              <a:gd name="G0" fmla="*/ 100000 65535 1"/>
              <a:gd name="G1" fmla="+- 32767 0 100000"/>
              <a:gd name="G2" fmla="?: G1 100000 32767"/>
              <a:gd name="G3" fmla="?: G0 0 G1"/>
              <a:gd name="G4" fmla="*/ 21102 G3 1"/>
              <a:gd name="G5" fmla="*/ G4 1 32767"/>
              <a:gd name="G6" fmla="*/ 21102 G3 1"/>
              <a:gd name="G7" fmla="*/ G6 1 32767"/>
              <a:gd name="G8" fmla="+- 10551 0 0"/>
              <a:gd name="G9" fmla="+- G5 G8 0"/>
              <a:gd name="G10" fmla="+- 5780 0 0"/>
              <a:gd name="G11" fmla="+- 11560 0 0"/>
              <a:gd name="G12" fmla="+- 21102 0 0"/>
            </a:gdLst>
            <a:ahLst/>
            <a:cxnLst>
              <a:cxn ang="0">
                <a:pos x="r" y="vc"/>
              </a:cxn>
              <a:cxn ang="5400000">
                <a:pos x="hc" y="b"/>
              </a:cxn>
              <a:cxn ang="10800000">
                <a:pos x="l" y="vc"/>
              </a:cxn>
              <a:cxn ang="16200000">
                <a:pos x="hc" y="t"/>
              </a:cxn>
            </a:cxnLst>
            <a:rect l="0" t="0" r="0" b="0"/>
            <a:pathLst>
              <a:path>
                <a:moveTo>
                  <a:pt x="0" y="11560"/>
                </a:moveTo>
                <a:lnTo>
                  <a:pt x="0" y="0"/>
                </a:lnTo>
                <a:lnTo>
                  <a:pt x="21102" y="1156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6" name="Rectangle 4">
            <a:extLst>
              <a:ext uri="{FF2B5EF4-FFF2-40B4-BE49-F238E27FC236}">
                <a16:creationId xmlns:a16="http://schemas.microsoft.com/office/drawing/2014/main" id="{BEF613A6-D402-7156-654F-13F6E8F790AA}"/>
              </a:ext>
            </a:extLst>
          </p:cNvPr>
          <p:cNvSpPr>
            <a:spLocks noChangeArrowheads="1"/>
          </p:cNvSpPr>
          <p:nvPr/>
        </p:nvSpPr>
        <p:spPr bwMode="auto">
          <a:xfrm>
            <a:off x="231775" y="242888"/>
            <a:ext cx="11749088" cy="6343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77" name="Rectangle 5">
            <a:extLst>
              <a:ext uri="{FF2B5EF4-FFF2-40B4-BE49-F238E27FC236}">
                <a16:creationId xmlns:a16="http://schemas.microsoft.com/office/drawing/2014/main" id="{AA2221FE-CD26-6E1D-7EE6-28E37A5D2A5D}"/>
              </a:ext>
            </a:extLst>
          </p:cNvPr>
          <p:cNvSpPr>
            <a:spLocks noGrp="1" noChangeArrowheads="1"/>
          </p:cNvSpPr>
          <p:nvPr>
            <p:ph type="body" idx="1"/>
          </p:nvPr>
        </p:nvSpPr>
        <p:spPr bwMode="auto">
          <a:xfrm>
            <a:off x="515938" y="750888"/>
            <a:ext cx="111680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3078" name="Group 6">
            <a:extLst>
              <a:ext uri="{FF2B5EF4-FFF2-40B4-BE49-F238E27FC236}">
                <a16:creationId xmlns:a16="http://schemas.microsoft.com/office/drawing/2014/main" id="{6C658A6E-695C-750C-14CF-D78D677783FB}"/>
              </a:ext>
            </a:extLst>
          </p:cNvPr>
          <p:cNvGrpSpPr>
            <a:grpSpLocks/>
          </p:cNvGrpSpPr>
          <p:nvPr/>
        </p:nvGrpSpPr>
        <p:grpSpPr bwMode="auto">
          <a:xfrm>
            <a:off x="10313988" y="5867400"/>
            <a:ext cx="1873250" cy="512763"/>
            <a:chOff x="6497" y="3696"/>
            <a:chExt cx="1180" cy="323"/>
          </a:xfrm>
        </p:grpSpPr>
        <p:sp>
          <p:nvSpPr>
            <p:cNvPr id="3079" name="Rectangle 7">
              <a:extLst>
                <a:ext uri="{FF2B5EF4-FFF2-40B4-BE49-F238E27FC236}">
                  <a16:creationId xmlns:a16="http://schemas.microsoft.com/office/drawing/2014/main" id="{267FCA6A-C462-01C4-481C-9E35CA67693A}"/>
                </a:ext>
              </a:extLst>
            </p:cNvPr>
            <p:cNvSpPr>
              <a:spLocks noChangeArrowheads="1"/>
            </p:cNvSpPr>
            <p:nvPr/>
          </p:nvSpPr>
          <p:spPr bwMode="auto">
            <a:xfrm>
              <a:off x="6497" y="3706"/>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80" name="Rectangle 8">
              <a:extLst>
                <a:ext uri="{FF2B5EF4-FFF2-40B4-BE49-F238E27FC236}">
                  <a16:creationId xmlns:a16="http://schemas.microsoft.com/office/drawing/2014/main" id="{3F61F312-229D-4866-640F-C083FF1FAD35}"/>
                </a:ext>
              </a:extLst>
            </p:cNvPr>
            <p:cNvSpPr>
              <a:spLocks noChangeArrowheads="1"/>
            </p:cNvSpPr>
            <p:nvPr/>
          </p:nvSpPr>
          <p:spPr bwMode="auto">
            <a:xfrm>
              <a:off x="6630" y="3823"/>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3081" name="Rectangle 9">
              <a:extLst>
                <a:ext uri="{FF2B5EF4-FFF2-40B4-BE49-F238E27FC236}">
                  <a16:creationId xmlns:a16="http://schemas.microsoft.com/office/drawing/2014/main" id="{E8E357F7-C0C1-F0B3-A600-783C4E5D28BD}"/>
                </a:ext>
              </a:extLst>
            </p:cNvPr>
            <p:cNvSpPr>
              <a:spLocks noChangeArrowheads="1"/>
            </p:cNvSpPr>
            <p:nvPr/>
          </p:nvSpPr>
          <p:spPr bwMode="auto">
            <a:xfrm>
              <a:off x="6669" y="3810"/>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3082" name="Rectangle 10">
              <a:extLst>
                <a:ext uri="{FF2B5EF4-FFF2-40B4-BE49-F238E27FC236}">
                  <a16:creationId xmlns:a16="http://schemas.microsoft.com/office/drawing/2014/main" id="{C417AD25-D5E9-3AE6-8D60-770FAD311AA4}"/>
                </a:ext>
              </a:extLst>
            </p:cNvPr>
            <p:cNvSpPr>
              <a:spLocks noChangeArrowheads="1"/>
            </p:cNvSpPr>
            <p:nvPr/>
          </p:nvSpPr>
          <p:spPr bwMode="auto">
            <a:xfrm>
              <a:off x="6497" y="3696"/>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3083" name="Rectangle 11">
            <a:extLst>
              <a:ext uri="{FF2B5EF4-FFF2-40B4-BE49-F238E27FC236}">
                <a16:creationId xmlns:a16="http://schemas.microsoft.com/office/drawing/2014/main" id="{70946770-DADD-B0B4-F01B-BA84F2439173}"/>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97" name="Group 1">
            <a:extLst>
              <a:ext uri="{FF2B5EF4-FFF2-40B4-BE49-F238E27FC236}">
                <a16:creationId xmlns:a16="http://schemas.microsoft.com/office/drawing/2014/main" id="{51DE66E7-955A-63B3-9A87-76C65BEEC6B3}"/>
              </a:ext>
            </a:extLst>
          </p:cNvPr>
          <p:cNvGrpSpPr>
            <a:grpSpLocks/>
          </p:cNvGrpSpPr>
          <p:nvPr/>
        </p:nvGrpSpPr>
        <p:grpSpPr bwMode="auto">
          <a:xfrm>
            <a:off x="0" y="0"/>
            <a:ext cx="1671638" cy="1768475"/>
            <a:chOff x="0" y="0"/>
            <a:chExt cx="1053" cy="1114"/>
          </a:xfrm>
        </p:grpSpPr>
        <p:sp>
          <p:nvSpPr>
            <p:cNvPr id="4098" name="AutoShape 2">
              <a:extLst>
                <a:ext uri="{FF2B5EF4-FFF2-40B4-BE49-F238E27FC236}">
                  <a16:creationId xmlns:a16="http://schemas.microsoft.com/office/drawing/2014/main" id="{3F2E14B8-634E-82C7-66B6-E7694BA3B7AC}"/>
                </a:ext>
              </a:extLst>
            </p:cNvPr>
            <p:cNvSpPr>
              <a:spLocks noChangeArrowheads="1"/>
            </p:cNvSpPr>
            <p:nvPr/>
          </p:nvSpPr>
          <p:spPr bwMode="auto">
            <a:xfrm flipH="1" flipV="1">
              <a:off x="0" y="478"/>
              <a:ext cx="299" cy="63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099" name="AutoShape 3">
              <a:extLst>
                <a:ext uri="{FF2B5EF4-FFF2-40B4-BE49-F238E27FC236}">
                  <a16:creationId xmlns:a16="http://schemas.microsoft.com/office/drawing/2014/main" id="{812E89AB-B429-D901-271C-FAB64C25EA2E}"/>
                </a:ext>
              </a:extLst>
            </p:cNvPr>
            <p:cNvSpPr>
              <a:spLocks noChangeArrowheads="1"/>
            </p:cNvSpPr>
            <p:nvPr/>
          </p:nvSpPr>
          <p:spPr bwMode="auto">
            <a:xfrm flipH="1" flipV="1">
              <a:off x="0" y="0"/>
              <a:ext cx="1053" cy="79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4100" name="Group 4">
            <a:extLst>
              <a:ext uri="{FF2B5EF4-FFF2-40B4-BE49-F238E27FC236}">
                <a16:creationId xmlns:a16="http://schemas.microsoft.com/office/drawing/2014/main" id="{CC00FCC8-F8FD-EFFE-CDCE-45FFC2EAED4F}"/>
              </a:ext>
            </a:extLst>
          </p:cNvPr>
          <p:cNvGrpSpPr>
            <a:grpSpLocks/>
          </p:cNvGrpSpPr>
          <p:nvPr/>
        </p:nvGrpSpPr>
        <p:grpSpPr bwMode="auto">
          <a:xfrm>
            <a:off x="10313988" y="6092825"/>
            <a:ext cx="1873250" cy="512763"/>
            <a:chOff x="6497" y="3838"/>
            <a:chExt cx="1180" cy="323"/>
          </a:xfrm>
        </p:grpSpPr>
        <p:sp>
          <p:nvSpPr>
            <p:cNvPr id="4101" name="Rectangle 5">
              <a:extLst>
                <a:ext uri="{FF2B5EF4-FFF2-40B4-BE49-F238E27FC236}">
                  <a16:creationId xmlns:a16="http://schemas.microsoft.com/office/drawing/2014/main" id="{2D3ADDB4-CD86-1FE8-4F84-CBAACC714EDE}"/>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2" name="Rectangle 6">
              <a:extLst>
                <a:ext uri="{FF2B5EF4-FFF2-40B4-BE49-F238E27FC236}">
                  <a16:creationId xmlns:a16="http://schemas.microsoft.com/office/drawing/2014/main" id="{B780A40D-C4CE-6030-0889-766BBA4FDAD6}"/>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103" name="Rectangle 7">
              <a:extLst>
                <a:ext uri="{FF2B5EF4-FFF2-40B4-BE49-F238E27FC236}">
                  <a16:creationId xmlns:a16="http://schemas.microsoft.com/office/drawing/2014/main" id="{A11B5076-AC90-6A2D-849F-AEEE88D6540C}"/>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4104" name="Rectangle 8">
              <a:extLst>
                <a:ext uri="{FF2B5EF4-FFF2-40B4-BE49-F238E27FC236}">
                  <a16:creationId xmlns:a16="http://schemas.microsoft.com/office/drawing/2014/main" id="{1C8F61F3-EC51-FE18-6EDC-D845AA4DD85D}"/>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4105" name="Rectangle 9">
            <a:extLst>
              <a:ext uri="{FF2B5EF4-FFF2-40B4-BE49-F238E27FC236}">
                <a16:creationId xmlns:a16="http://schemas.microsoft.com/office/drawing/2014/main" id="{B7C3C766-3157-31D7-A23F-CCD826A9E813}"/>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4106" name="Rectangle 10">
            <a:extLst>
              <a:ext uri="{FF2B5EF4-FFF2-40B4-BE49-F238E27FC236}">
                <a16:creationId xmlns:a16="http://schemas.microsoft.com/office/drawing/2014/main" id="{4A654520-7DA4-B97A-9553-76D33C955BB0}"/>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16F36F60-4376-886E-BC7B-C93AF3471029}"/>
              </a:ext>
            </a:extLst>
          </p:cNvPr>
          <p:cNvSpPr>
            <a:spLocks noChangeArrowheads="1"/>
          </p:cNvSpPr>
          <p:nvPr/>
        </p:nvSpPr>
        <p:spPr bwMode="auto">
          <a:xfrm>
            <a:off x="901700" y="2338388"/>
            <a:ext cx="2692400" cy="1346200"/>
          </a:xfrm>
          <a:custGeom>
            <a:avLst/>
            <a:gdLst>
              <a:gd name="G0" fmla="+- 3740 0 0"/>
              <a:gd name="G1" fmla="+- 1870 0 0"/>
              <a:gd name="G2" fmla="+- 3740 0 0"/>
              <a:gd name="G3" fmla="+- 7480 0 0"/>
            </a:gdLst>
            <a:ahLst/>
            <a:cxnLst>
              <a:cxn ang="0">
                <a:pos x="r" y="vc"/>
              </a:cxn>
              <a:cxn ang="5400000">
                <a:pos x="hc" y="b"/>
              </a:cxn>
              <a:cxn ang="10800000">
                <a:pos x="l" y="vc"/>
              </a:cxn>
              <a:cxn ang="16200000">
                <a:pos x="hc" y="t"/>
              </a:cxn>
            </a:cxnLst>
            <a:rect l="0" t="0" r="0" b="0"/>
            <a:pathLst>
              <a:path>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8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2" name="AutoShape 2">
            <a:extLst>
              <a:ext uri="{FF2B5EF4-FFF2-40B4-BE49-F238E27FC236}">
                <a16:creationId xmlns:a16="http://schemas.microsoft.com/office/drawing/2014/main" id="{892A06B1-549B-8B82-3345-5A83A411688A}"/>
              </a:ext>
            </a:extLst>
          </p:cNvPr>
          <p:cNvSpPr>
            <a:spLocks noChangeArrowheads="1"/>
          </p:cNvSpPr>
          <p:nvPr/>
        </p:nvSpPr>
        <p:spPr bwMode="auto">
          <a:xfrm>
            <a:off x="1627188" y="2125663"/>
            <a:ext cx="1244600" cy="1244600"/>
          </a:xfrm>
          <a:custGeom>
            <a:avLst/>
            <a:gdLst>
              <a:gd name="G0" fmla="+- 1730 0 0"/>
              <a:gd name="G1" fmla="+- 1730 0 0"/>
              <a:gd name="G2" fmla="+- 3460 0 0"/>
              <a:gd name="G3" fmla="+- 3460 0 0"/>
            </a:gdLst>
            <a:ahLst/>
            <a:cxnLst>
              <a:cxn ang="0">
                <a:pos x="r" y="vc"/>
              </a:cxn>
              <a:cxn ang="5400000">
                <a:pos x="hc" y="b"/>
              </a:cxn>
              <a:cxn ang="10800000">
                <a:pos x="l" y="vc"/>
              </a:cxn>
              <a:cxn ang="16200000">
                <a:pos x="hc" y="t"/>
              </a:cxn>
            </a:cxnLst>
            <a:rect l="0" t="0" r="0" b="0"/>
            <a:pathLst>
              <a:path>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3" name="AutoShape 3">
            <a:extLst>
              <a:ext uri="{FF2B5EF4-FFF2-40B4-BE49-F238E27FC236}">
                <a16:creationId xmlns:a16="http://schemas.microsoft.com/office/drawing/2014/main" id="{34FE1672-8EBB-2068-A1FC-D2E16240E16E}"/>
              </a:ext>
            </a:extLst>
          </p:cNvPr>
          <p:cNvSpPr>
            <a:spLocks noChangeArrowheads="1"/>
          </p:cNvSpPr>
          <p:nvPr/>
        </p:nvSpPr>
        <p:spPr bwMode="auto">
          <a:xfrm>
            <a:off x="4673600" y="2338388"/>
            <a:ext cx="2697163" cy="1346200"/>
          </a:xfrm>
          <a:custGeom>
            <a:avLst/>
            <a:gdLst>
              <a:gd name="G0" fmla="+- 3747 0 0"/>
              <a:gd name="G1" fmla="+- 1870 0 0"/>
              <a:gd name="G2" fmla="+- 3740 0 0"/>
              <a:gd name="G3" fmla="+- 7494 0 0"/>
            </a:gdLst>
            <a:ahLst/>
            <a:cxnLst>
              <a:cxn ang="0">
                <a:pos x="r" y="vc"/>
              </a:cxn>
              <a:cxn ang="5400000">
                <a:pos x="hc" y="b"/>
              </a:cxn>
              <a:cxn ang="10800000">
                <a:pos x="l" y="vc"/>
              </a:cxn>
              <a:cxn ang="16200000">
                <a:pos x="hc" y="t"/>
              </a:cxn>
            </a:cxnLst>
            <a:rect l="0" t="0" r="0" b="0"/>
            <a:pathLst>
              <a:path>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4" name="AutoShape 4">
            <a:extLst>
              <a:ext uri="{FF2B5EF4-FFF2-40B4-BE49-F238E27FC236}">
                <a16:creationId xmlns:a16="http://schemas.microsoft.com/office/drawing/2014/main" id="{8CB8E3B5-DFD8-BAEF-9009-A645EA1AE4D7}"/>
              </a:ext>
            </a:extLst>
          </p:cNvPr>
          <p:cNvSpPr>
            <a:spLocks noChangeArrowheads="1"/>
          </p:cNvSpPr>
          <p:nvPr/>
        </p:nvSpPr>
        <p:spPr bwMode="auto">
          <a:xfrm>
            <a:off x="5419725" y="2125663"/>
            <a:ext cx="1249363" cy="1244600"/>
          </a:xfrm>
          <a:custGeom>
            <a:avLst/>
            <a:gdLst>
              <a:gd name="G0" fmla="+- 1735 0 0"/>
              <a:gd name="G1" fmla="+- 1730 0 0"/>
              <a:gd name="G2" fmla="+- 3460 0 0"/>
              <a:gd name="G3" fmla="+- 3470 0 0"/>
            </a:gdLst>
            <a:ahLst/>
            <a:cxnLst>
              <a:cxn ang="0">
                <a:pos x="r" y="vc"/>
              </a:cxn>
              <a:cxn ang="5400000">
                <a:pos x="hc" y="b"/>
              </a:cxn>
              <a:cxn ang="10800000">
                <a:pos x="l" y="vc"/>
              </a:cxn>
              <a:cxn ang="16200000">
                <a:pos x="hc" y="t"/>
              </a:cxn>
            </a:cxnLst>
            <a:rect l="0" t="0" r="0" b="0"/>
            <a:pathLst>
              <a:path>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5" name="AutoShape 5">
            <a:extLst>
              <a:ext uri="{FF2B5EF4-FFF2-40B4-BE49-F238E27FC236}">
                <a16:creationId xmlns:a16="http://schemas.microsoft.com/office/drawing/2014/main" id="{FAB02E13-3072-6C98-4406-C2D62702C0D0}"/>
              </a:ext>
            </a:extLst>
          </p:cNvPr>
          <p:cNvSpPr>
            <a:spLocks noChangeArrowheads="1"/>
          </p:cNvSpPr>
          <p:nvPr/>
        </p:nvSpPr>
        <p:spPr bwMode="auto">
          <a:xfrm>
            <a:off x="8455025" y="2338388"/>
            <a:ext cx="2692400" cy="1346200"/>
          </a:xfrm>
          <a:custGeom>
            <a:avLst/>
            <a:gdLst>
              <a:gd name="G0" fmla="+- 3740 0 0"/>
              <a:gd name="G1" fmla="+- 1870 0 0"/>
              <a:gd name="G2" fmla="+- 3740 0 0"/>
              <a:gd name="G3" fmla="+- 7480 0 0"/>
            </a:gdLst>
            <a:ahLst/>
            <a:cxnLst>
              <a:cxn ang="0">
                <a:pos x="r" y="vc"/>
              </a:cxn>
              <a:cxn ang="5400000">
                <a:pos x="hc" y="b"/>
              </a:cxn>
              <a:cxn ang="10800000">
                <a:pos x="l" y="vc"/>
              </a:cxn>
              <a:cxn ang="16200000">
                <a:pos x="hc" y="t"/>
              </a:cxn>
            </a:cxnLst>
            <a:rect l="0" t="0" r="0" b="0"/>
            <a:pathLst>
              <a:path>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6" name="AutoShape 6">
            <a:extLst>
              <a:ext uri="{FF2B5EF4-FFF2-40B4-BE49-F238E27FC236}">
                <a16:creationId xmlns:a16="http://schemas.microsoft.com/office/drawing/2014/main" id="{C6D0A2E2-F6CB-2C4C-42D5-491F5163137C}"/>
              </a:ext>
            </a:extLst>
          </p:cNvPr>
          <p:cNvSpPr>
            <a:spLocks noChangeArrowheads="1"/>
          </p:cNvSpPr>
          <p:nvPr/>
        </p:nvSpPr>
        <p:spPr bwMode="auto">
          <a:xfrm>
            <a:off x="9175750" y="2125663"/>
            <a:ext cx="1244600" cy="1244600"/>
          </a:xfrm>
          <a:custGeom>
            <a:avLst/>
            <a:gdLst>
              <a:gd name="G0" fmla="+- 1730 0 0"/>
              <a:gd name="G1" fmla="+- 1730 0 0"/>
              <a:gd name="G2" fmla="+- 3460 0 0"/>
              <a:gd name="G3" fmla="+- 3460 0 0"/>
            </a:gdLst>
            <a:ahLst/>
            <a:cxnLst>
              <a:cxn ang="0">
                <a:pos x="r" y="vc"/>
              </a:cxn>
              <a:cxn ang="5400000">
                <a:pos x="hc" y="b"/>
              </a:cxn>
              <a:cxn ang="10800000">
                <a:pos x="l" y="vc"/>
              </a:cxn>
              <a:cxn ang="16200000">
                <a:pos x="hc" y="t"/>
              </a:cxn>
            </a:cxnLst>
            <a:rect l="0" t="0" r="0" b="0"/>
            <a:pathLst>
              <a:path>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7" name="AutoShape 7">
            <a:extLst>
              <a:ext uri="{FF2B5EF4-FFF2-40B4-BE49-F238E27FC236}">
                <a16:creationId xmlns:a16="http://schemas.microsoft.com/office/drawing/2014/main" id="{C14555E2-BFD1-73DE-0707-64AD443E0B96}"/>
              </a:ext>
            </a:extLst>
          </p:cNvPr>
          <p:cNvSpPr>
            <a:spLocks noChangeArrowheads="1"/>
          </p:cNvSpPr>
          <p:nvPr/>
        </p:nvSpPr>
        <p:spPr bwMode="auto">
          <a:xfrm>
            <a:off x="2787650" y="3683000"/>
            <a:ext cx="2692400" cy="1346200"/>
          </a:xfrm>
          <a:custGeom>
            <a:avLst/>
            <a:gdLst>
              <a:gd name="G0" fmla="+- 3740 0 0"/>
              <a:gd name="G1" fmla="+- 1870 0 0"/>
              <a:gd name="G2" fmla="+- 3740 0 0"/>
              <a:gd name="G3" fmla="+- 7480 0 0"/>
            </a:gdLst>
            <a:ahLst/>
            <a:cxnLst>
              <a:cxn ang="0">
                <a:pos x="r" y="vc"/>
              </a:cxn>
              <a:cxn ang="5400000">
                <a:pos x="hc" y="b"/>
              </a:cxn>
              <a:cxn ang="10800000">
                <a:pos x="l" y="vc"/>
              </a:cxn>
              <a:cxn ang="16200000">
                <a:pos x="hc" y="t"/>
              </a:cxn>
            </a:cxnLst>
            <a:rect l="0" t="0" r="0" b="0"/>
            <a:pathLst>
              <a:path>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8" name="AutoShape 8">
            <a:extLst>
              <a:ext uri="{FF2B5EF4-FFF2-40B4-BE49-F238E27FC236}">
                <a16:creationId xmlns:a16="http://schemas.microsoft.com/office/drawing/2014/main" id="{917B3139-86AD-F1D2-550F-ED064E805815}"/>
              </a:ext>
            </a:extLst>
          </p:cNvPr>
          <p:cNvSpPr>
            <a:spLocks noChangeArrowheads="1"/>
          </p:cNvSpPr>
          <p:nvPr/>
        </p:nvSpPr>
        <p:spPr bwMode="auto">
          <a:xfrm>
            <a:off x="3519488" y="3970338"/>
            <a:ext cx="1252537" cy="1249362"/>
          </a:xfrm>
          <a:custGeom>
            <a:avLst/>
            <a:gdLst>
              <a:gd name="G0" fmla="+- 1740 0 0"/>
              <a:gd name="G1" fmla="+- 1735 0 0"/>
              <a:gd name="G2" fmla="+- 3470 0 0"/>
              <a:gd name="G3" fmla="+- 3480 0 0"/>
            </a:gdLst>
            <a:ahLst/>
            <a:cxnLst>
              <a:cxn ang="0">
                <a:pos x="r" y="vc"/>
              </a:cxn>
              <a:cxn ang="5400000">
                <a:pos x="hc" y="b"/>
              </a:cxn>
              <a:cxn ang="10800000">
                <a:pos x="l" y="vc"/>
              </a:cxn>
              <a:cxn ang="16200000">
                <a:pos x="hc" y="t"/>
              </a:cxn>
            </a:cxnLst>
            <a:rect l="0" t="0" r="0" b="0"/>
            <a:pathLst>
              <a:path>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29" name="AutoShape 9">
            <a:extLst>
              <a:ext uri="{FF2B5EF4-FFF2-40B4-BE49-F238E27FC236}">
                <a16:creationId xmlns:a16="http://schemas.microsoft.com/office/drawing/2014/main" id="{DEBC4AC1-EB9C-4A2E-32E2-B2E5BC475723}"/>
              </a:ext>
            </a:extLst>
          </p:cNvPr>
          <p:cNvSpPr>
            <a:spLocks noChangeArrowheads="1"/>
          </p:cNvSpPr>
          <p:nvPr/>
        </p:nvSpPr>
        <p:spPr bwMode="auto">
          <a:xfrm>
            <a:off x="6569075" y="3683000"/>
            <a:ext cx="2692400" cy="1346200"/>
          </a:xfrm>
          <a:custGeom>
            <a:avLst/>
            <a:gdLst>
              <a:gd name="G0" fmla="+- 3740 0 0"/>
              <a:gd name="G1" fmla="+- 1870 0 0"/>
              <a:gd name="G2" fmla="+- 3740 0 0"/>
              <a:gd name="G3" fmla="+- 7480 0 0"/>
            </a:gdLst>
            <a:ahLst/>
            <a:cxnLst>
              <a:cxn ang="0">
                <a:pos x="r" y="vc"/>
              </a:cxn>
              <a:cxn ang="5400000">
                <a:pos x="hc" y="b"/>
              </a:cxn>
              <a:cxn ang="10800000">
                <a:pos x="l" y="vc"/>
              </a:cxn>
              <a:cxn ang="16200000">
                <a:pos x="hc" y="t"/>
              </a:cxn>
            </a:cxnLst>
            <a:rect l="0" t="0" r="0" b="0"/>
            <a:pathLst>
              <a:path>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8999"/>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30" name="AutoShape 10">
            <a:extLst>
              <a:ext uri="{FF2B5EF4-FFF2-40B4-BE49-F238E27FC236}">
                <a16:creationId xmlns:a16="http://schemas.microsoft.com/office/drawing/2014/main" id="{AA8751BE-0D41-2BD6-E05E-6103F6C013AF}"/>
              </a:ext>
            </a:extLst>
          </p:cNvPr>
          <p:cNvSpPr>
            <a:spLocks noChangeArrowheads="1"/>
          </p:cNvSpPr>
          <p:nvPr/>
        </p:nvSpPr>
        <p:spPr bwMode="auto">
          <a:xfrm>
            <a:off x="7275513" y="3970338"/>
            <a:ext cx="1249362" cy="1249362"/>
          </a:xfrm>
          <a:custGeom>
            <a:avLst/>
            <a:gdLst>
              <a:gd name="G0" fmla="+- 1735 0 0"/>
              <a:gd name="G1" fmla="+- 1735 0 0"/>
              <a:gd name="G2" fmla="+- 3470 0 0"/>
              <a:gd name="G3" fmla="+- 3470 0 0"/>
            </a:gdLst>
            <a:ahLst/>
            <a:cxnLst>
              <a:cxn ang="0">
                <a:pos x="r" y="vc"/>
              </a:cxn>
              <a:cxn ang="5400000">
                <a:pos x="hc" y="b"/>
              </a:cxn>
              <a:cxn ang="10800000">
                <a:pos x="l" y="vc"/>
              </a:cxn>
              <a:cxn ang="16200000">
                <a:pos x="hc" y="t"/>
              </a:cxn>
            </a:cxnLst>
            <a:rect l="0" t="0" r="0" b="0"/>
            <a:pathLst>
              <a:path>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31" name="Rectangle 11">
            <a:extLst>
              <a:ext uri="{FF2B5EF4-FFF2-40B4-BE49-F238E27FC236}">
                <a16:creationId xmlns:a16="http://schemas.microsoft.com/office/drawing/2014/main" id="{38F41BBF-8BBB-141C-FC09-07879AC74115}"/>
              </a:ext>
            </a:extLst>
          </p:cNvPr>
          <p:cNvSpPr>
            <a:spLocks noGrp="1" noChangeArrowheads="1"/>
          </p:cNvSpPr>
          <p:nvPr>
            <p:ph type="body" idx="1"/>
          </p:nvPr>
        </p:nvSpPr>
        <p:spPr bwMode="auto">
          <a:xfrm>
            <a:off x="2901950" y="5329238"/>
            <a:ext cx="248602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5132" name="Group 12">
            <a:extLst>
              <a:ext uri="{FF2B5EF4-FFF2-40B4-BE49-F238E27FC236}">
                <a16:creationId xmlns:a16="http://schemas.microsoft.com/office/drawing/2014/main" id="{7DEF89EB-60CB-B324-7DFB-833D0C6AD4B7}"/>
              </a:ext>
            </a:extLst>
          </p:cNvPr>
          <p:cNvGrpSpPr>
            <a:grpSpLocks/>
          </p:cNvGrpSpPr>
          <p:nvPr/>
        </p:nvGrpSpPr>
        <p:grpSpPr bwMode="auto">
          <a:xfrm>
            <a:off x="0" y="6110288"/>
            <a:ext cx="1873250" cy="512762"/>
            <a:chOff x="0" y="3849"/>
            <a:chExt cx="1180" cy="323"/>
          </a:xfrm>
        </p:grpSpPr>
        <p:sp>
          <p:nvSpPr>
            <p:cNvPr id="5133" name="Rectangle 13">
              <a:extLst>
                <a:ext uri="{FF2B5EF4-FFF2-40B4-BE49-F238E27FC236}">
                  <a16:creationId xmlns:a16="http://schemas.microsoft.com/office/drawing/2014/main" id="{D4C37F0D-F63C-59F2-E120-5E7A31B3FB2E}"/>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34" name="Rectangle 14">
              <a:extLst>
                <a:ext uri="{FF2B5EF4-FFF2-40B4-BE49-F238E27FC236}">
                  <a16:creationId xmlns:a16="http://schemas.microsoft.com/office/drawing/2014/main" id="{9D9A08BD-6BF3-FDCB-8747-D43A430D85D6}"/>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135" name="Rectangle 15">
              <a:extLst>
                <a:ext uri="{FF2B5EF4-FFF2-40B4-BE49-F238E27FC236}">
                  <a16:creationId xmlns:a16="http://schemas.microsoft.com/office/drawing/2014/main" id="{03475A6F-8CEB-182D-E3C7-C7F2C6F3A2C7}"/>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5136" name="Rectangle 16">
              <a:extLst>
                <a:ext uri="{FF2B5EF4-FFF2-40B4-BE49-F238E27FC236}">
                  <a16:creationId xmlns:a16="http://schemas.microsoft.com/office/drawing/2014/main" id="{A9D72409-2B8E-274E-29AB-C98CD6213F8F}"/>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5137" name="Rectangle 17">
            <a:extLst>
              <a:ext uri="{FF2B5EF4-FFF2-40B4-BE49-F238E27FC236}">
                <a16:creationId xmlns:a16="http://schemas.microsoft.com/office/drawing/2014/main" id="{6A356DEC-A1C5-2259-6A10-29A022E97ACC}"/>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6C8426A-FCD8-CC64-38FE-41B5E0AF9F5F}"/>
              </a:ext>
            </a:extLst>
          </p:cNvPr>
          <p:cNvSpPr>
            <a:spLocks noChangeArrowheads="1"/>
          </p:cNvSpPr>
          <p:nvPr/>
        </p:nvSpPr>
        <p:spPr bwMode="auto">
          <a:xfrm>
            <a:off x="0" y="350838"/>
            <a:ext cx="5629275" cy="3883025"/>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6" name="Rectangle 2">
            <a:extLst>
              <a:ext uri="{FF2B5EF4-FFF2-40B4-BE49-F238E27FC236}">
                <a16:creationId xmlns:a16="http://schemas.microsoft.com/office/drawing/2014/main" id="{4C32E35B-B6E9-F39E-9A16-100D9041794E}"/>
              </a:ext>
            </a:extLst>
          </p:cNvPr>
          <p:cNvSpPr>
            <a:spLocks noGrp="1" noChangeArrowheads="1"/>
          </p:cNvSpPr>
          <p:nvPr>
            <p:ph type="body" idx="1"/>
          </p:nvPr>
        </p:nvSpPr>
        <p:spPr bwMode="auto">
          <a:xfrm>
            <a:off x="436563" y="709613"/>
            <a:ext cx="4751387" cy="329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6147" name="Group 3">
            <a:extLst>
              <a:ext uri="{FF2B5EF4-FFF2-40B4-BE49-F238E27FC236}">
                <a16:creationId xmlns:a16="http://schemas.microsoft.com/office/drawing/2014/main" id="{F5367BE2-DBA5-45B3-DBCF-CEEDC443895E}"/>
              </a:ext>
            </a:extLst>
          </p:cNvPr>
          <p:cNvGrpSpPr>
            <a:grpSpLocks/>
          </p:cNvGrpSpPr>
          <p:nvPr/>
        </p:nvGrpSpPr>
        <p:grpSpPr bwMode="auto">
          <a:xfrm>
            <a:off x="0" y="6110288"/>
            <a:ext cx="1873250" cy="512762"/>
            <a:chOff x="0" y="3849"/>
            <a:chExt cx="1180" cy="323"/>
          </a:xfrm>
        </p:grpSpPr>
        <p:sp>
          <p:nvSpPr>
            <p:cNvPr id="6148" name="Rectangle 4">
              <a:extLst>
                <a:ext uri="{FF2B5EF4-FFF2-40B4-BE49-F238E27FC236}">
                  <a16:creationId xmlns:a16="http://schemas.microsoft.com/office/drawing/2014/main" id="{7F613C65-6EEB-A466-D2DF-3564E069732E}"/>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49" name="Rectangle 5">
              <a:extLst>
                <a:ext uri="{FF2B5EF4-FFF2-40B4-BE49-F238E27FC236}">
                  <a16:creationId xmlns:a16="http://schemas.microsoft.com/office/drawing/2014/main" id="{E88F9982-FCD7-9D08-66C6-126D9BA734D1}"/>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150" name="Rectangle 6">
              <a:extLst>
                <a:ext uri="{FF2B5EF4-FFF2-40B4-BE49-F238E27FC236}">
                  <a16:creationId xmlns:a16="http://schemas.microsoft.com/office/drawing/2014/main" id="{4BB5A82A-D64A-53DC-A753-92CD6D2FA6B6}"/>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6151" name="Rectangle 7">
              <a:extLst>
                <a:ext uri="{FF2B5EF4-FFF2-40B4-BE49-F238E27FC236}">
                  <a16:creationId xmlns:a16="http://schemas.microsoft.com/office/drawing/2014/main" id="{45958FE4-5F56-8D44-B432-C6D0512CE00D}"/>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6152" name="Rectangle 8">
            <a:extLst>
              <a:ext uri="{FF2B5EF4-FFF2-40B4-BE49-F238E27FC236}">
                <a16:creationId xmlns:a16="http://schemas.microsoft.com/office/drawing/2014/main" id="{409991D4-CBC0-AAFC-9046-3E19DF84077D}"/>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BAEE5688-AA06-D466-B6D1-35A94A1A48E5}"/>
              </a:ext>
            </a:extLst>
          </p:cNvPr>
          <p:cNvSpPr>
            <a:spLocks noChangeArrowheads="1"/>
          </p:cNvSpPr>
          <p:nvPr/>
        </p:nvSpPr>
        <p:spPr bwMode="auto">
          <a:xfrm>
            <a:off x="404813" y="369888"/>
            <a:ext cx="11380787" cy="5580062"/>
          </a:xfrm>
          <a:prstGeom prst="rect">
            <a:avLst/>
          </a:prstGeom>
          <a:solidFill>
            <a:srgbClr val="00ACA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0" name="Rectangle 2">
            <a:extLst>
              <a:ext uri="{FF2B5EF4-FFF2-40B4-BE49-F238E27FC236}">
                <a16:creationId xmlns:a16="http://schemas.microsoft.com/office/drawing/2014/main" id="{510BB4A9-F965-6527-0416-B6A1A0023911}"/>
              </a:ext>
            </a:extLst>
          </p:cNvPr>
          <p:cNvSpPr>
            <a:spLocks noGrp="1" noChangeArrowheads="1"/>
          </p:cNvSpPr>
          <p:nvPr>
            <p:ph type="body" idx="1"/>
          </p:nvPr>
        </p:nvSpPr>
        <p:spPr bwMode="auto">
          <a:xfrm>
            <a:off x="4440238" y="4675188"/>
            <a:ext cx="7810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7171" name="Group 3">
            <a:extLst>
              <a:ext uri="{FF2B5EF4-FFF2-40B4-BE49-F238E27FC236}">
                <a16:creationId xmlns:a16="http://schemas.microsoft.com/office/drawing/2014/main" id="{5719C00D-EFB2-9C1D-1DEE-F813F8628205}"/>
              </a:ext>
            </a:extLst>
          </p:cNvPr>
          <p:cNvGrpSpPr>
            <a:grpSpLocks/>
          </p:cNvGrpSpPr>
          <p:nvPr/>
        </p:nvGrpSpPr>
        <p:grpSpPr bwMode="auto">
          <a:xfrm>
            <a:off x="10313988" y="6092825"/>
            <a:ext cx="1873250" cy="512763"/>
            <a:chOff x="6497" y="3838"/>
            <a:chExt cx="1180" cy="323"/>
          </a:xfrm>
        </p:grpSpPr>
        <p:sp>
          <p:nvSpPr>
            <p:cNvPr id="7172" name="Rectangle 4">
              <a:extLst>
                <a:ext uri="{FF2B5EF4-FFF2-40B4-BE49-F238E27FC236}">
                  <a16:creationId xmlns:a16="http://schemas.microsoft.com/office/drawing/2014/main" id="{9F997476-C670-E3F3-2E70-346953625BFF}"/>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3" name="Rectangle 5">
              <a:extLst>
                <a:ext uri="{FF2B5EF4-FFF2-40B4-BE49-F238E27FC236}">
                  <a16:creationId xmlns:a16="http://schemas.microsoft.com/office/drawing/2014/main" id="{66E20186-E1E2-CF8D-AB63-EAF064804029}"/>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7174" name="Rectangle 6">
              <a:extLst>
                <a:ext uri="{FF2B5EF4-FFF2-40B4-BE49-F238E27FC236}">
                  <a16:creationId xmlns:a16="http://schemas.microsoft.com/office/drawing/2014/main" id="{E62A6DB8-DF76-575B-E8EF-D0AA8B639C1A}"/>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7175" name="Rectangle 7">
              <a:extLst>
                <a:ext uri="{FF2B5EF4-FFF2-40B4-BE49-F238E27FC236}">
                  <a16:creationId xmlns:a16="http://schemas.microsoft.com/office/drawing/2014/main" id="{1EAD896C-A3B5-19F8-E4EA-9D1622F38787}"/>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7176" name="Rectangle 8">
            <a:extLst>
              <a:ext uri="{FF2B5EF4-FFF2-40B4-BE49-F238E27FC236}">
                <a16:creationId xmlns:a16="http://schemas.microsoft.com/office/drawing/2014/main" id="{B02B47DF-8E48-B23D-F45B-52B03CE0628F}"/>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E9B8697-68B9-1188-B394-366DFF23C473}"/>
              </a:ext>
            </a:extLst>
          </p:cNvPr>
          <p:cNvSpPr>
            <a:spLocks noChangeArrowheads="1"/>
          </p:cNvSpPr>
          <p:nvPr/>
        </p:nvSpPr>
        <p:spPr bwMode="auto">
          <a:xfrm>
            <a:off x="404813" y="369888"/>
            <a:ext cx="11380787" cy="5121275"/>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4" name="AutoShape 2">
            <a:extLst>
              <a:ext uri="{FF2B5EF4-FFF2-40B4-BE49-F238E27FC236}">
                <a16:creationId xmlns:a16="http://schemas.microsoft.com/office/drawing/2014/main" id="{C73E06AE-A453-A0AC-DCFE-150D14532987}"/>
              </a:ext>
            </a:extLst>
          </p:cNvPr>
          <p:cNvSpPr>
            <a:spLocks noChangeArrowheads="1"/>
          </p:cNvSpPr>
          <p:nvPr/>
        </p:nvSpPr>
        <p:spPr bwMode="auto">
          <a:xfrm rot="10800000" flipV="1">
            <a:off x="242888" y="3836988"/>
            <a:ext cx="4359275" cy="1995487"/>
          </a:xfrm>
          <a:custGeom>
            <a:avLst/>
            <a:gdLst>
              <a:gd name="G0" fmla="*/ 100000 65535 1"/>
              <a:gd name="G1" fmla="+- 32767 0 100000"/>
              <a:gd name="G2" fmla="?: G1 100000 32767"/>
              <a:gd name="G3" fmla="?: G0 0 G1"/>
              <a:gd name="G4" fmla="*/ 12108 G3 1"/>
              <a:gd name="G5" fmla="*/ G4 1 32767"/>
              <a:gd name="G6" fmla="*/ 12108 G3 1"/>
              <a:gd name="G7" fmla="*/ G6 1 32767"/>
              <a:gd name="G8" fmla="+- 6054 0 0"/>
              <a:gd name="G9" fmla="+- G5 G8 0"/>
              <a:gd name="G10" fmla="+- 2772 0 0"/>
              <a:gd name="G11" fmla="+- 5544 0 0"/>
              <a:gd name="G12" fmla="+- 12108 0 0"/>
            </a:gdLst>
            <a:ahLst/>
            <a:cxnLst>
              <a:cxn ang="0">
                <a:pos x="r" y="vc"/>
              </a:cxn>
              <a:cxn ang="5400000">
                <a:pos x="hc" y="b"/>
              </a:cxn>
              <a:cxn ang="10800000">
                <a:pos x="l" y="vc"/>
              </a:cxn>
              <a:cxn ang="16200000">
                <a:pos x="hc" y="t"/>
              </a:cxn>
            </a:cxnLst>
            <a:rect l="0" t="0" r="0" b="0"/>
            <a:pathLst>
              <a:path>
                <a:moveTo>
                  <a:pt x="0" y="5544"/>
                </a:moveTo>
                <a:lnTo>
                  <a:pt x="0" y="0"/>
                </a:lnTo>
                <a:lnTo>
                  <a:pt x="12108" y="5544"/>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5" name="Rectangle 3">
            <a:extLst>
              <a:ext uri="{FF2B5EF4-FFF2-40B4-BE49-F238E27FC236}">
                <a16:creationId xmlns:a16="http://schemas.microsoft.com/office/drawing/2014/main" id="{B6479EC9-83A1-2CF3-7AD6-8E614DB82107}"/>
              </a:ext>
            </a:extLst>
          </p:cNvPr>
          <p:cNvSpPr>
            <a:spLocks noGrp="1" noChangeArrowheads="1"/>
          </p:cNvSpPr>
          <p:nvPr>
            <p:ph type="body" idx="1"/>
          </p:nvPr>
        </p:nvSpPr>
        <p:spPr bwMode="auto">
          <a:xfrm>
            <a:off x="5734050" y="0"/>
            <a:ext cx="56864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grpSp>
        <p:nvGrpSpPr>
          <p:cNvPr id="8196" name="Group 4">
            <a:extLst>
              <a:ext uri="{FF2B5EF4-FFF2-40B4-BE49-F238E27FC236}">
                <a16:creationId xmlns:a16="http://schemas.microsoft.com/office/drawing/2014/main" id="{7E27F342-0039-15EB-45C1-7D0A6C0DA132}"/>
              </a:ext>
            </a:extLst>
          </p:cNvPr>
          <p:cNvGrpSpPr>
            <a:grpSpLocks/>
          </p:cNvGrpSpPr>
          <p:nvPr/>
        </p:nvGrpSpPr>
        <p:grpSpPr bwMode="auto">
          <a:xfrm>
            <a:off x="0" y="6110288"/>
            <a:ext cx="1873250" cy="512762"/>
            <a:chOff x="0" y="3849"/>
            <a:chExt cx="1180" cy="323"/>
          </a:xfrm>
        </p:grpSpPr>
        <p:sp>
          <p:nvSpPr>
            <p:cNvPr id="8197" name="Rectangle 5">
              <a:extLst>
                <a:ext uri="{FF2B5EF4-FFF2-40B4-BE49-F238E27FC236}">
                  <a16:creationId xmlns:a16="http://schemas.microsoft.com/office/drawing/2014/main" id="{8D3F1346-E068-8258-51B1-76B2B0C687FE}"/>
                </a:ext>
              </a:extLst>
            </p:cNvPr>
            <p:cNvSpPr>
              <a:spLocks noChangeArrowheads="1"/>
            </p:cNvSpPr>
            <p:nvPr/>
          </p:nvSpPr>
          <p:spPr bwMode="auto">
            <a:xfrm flipH="1">
              <a:off x="0" y="3859"/>
              <a:ext cx="1180"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8" name="Rectangle 6">
              <a:extLst>
                <a:ext uri="{FF2B5EF4-FFF2-40B4-BE49-F238E27FC236}">
                  <a16:creationId xmlns:a16="http://schemas.microsoft.com/office/drawing/2014/main" id="{69792610-E14F-0937-C459-9E6BF7DEB0DF}"/>
                </a:ext>
              </a:extLst>
            </p:cNvPr>
            <p:cNvSpPr>
              <a:spLocks noChangeArrowheads="1"/>
            </p:cNvSpPr>
            <p:nvPr/>
          </p:nvSpPr>
          <p:spPr bwMode="auto">
            <a:xfrm flipH="1">
              <a:off x="0" y="3976"/>
              <a:ext cx="1048"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199" name="Rectangle 7">
              <a:extLst>
                <a:ext uri="{FF2B5EF4-FFF2-40B4-BE49-F238E27FC236}">
                  <a16:creationId xmlns:a16="http://schemas.microsoft.com/office/drawing/2014/main" id="{DA527156-C24F-08FB-7219-80C1EB94E09B}"/>
                </a:ext>
              </a:extLst>
            </p:cNvPr>
            <p:cNvSpPr>
              <a:spLocks noChangeArrowheads="1"/>
            </p:cNvSpPr>
            <p:nvPr/>
          </p:nvSpPr>
          <p:spPr bwMode="auto">
            <a:xfrm flipH="1">
              <a:off x="146" y="3963"/>
              <a:ext cx="8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8200" name="Rectangle 8">
              <a:extLst>
                <a:ext uri="{FF2B5EF4-FFF2-40B4-BE49-F238E27FC236}">
                  <a16:creationId xmlns:a16="http://schemas.microsoft.com/office/drawing/2014/main" id="{9CA9BAB9-A8C6-82C9-25F4-DC13640F8C8B}"/>
                </a:ext>
              </a:extLst>
            </p:cNvPr>
            <p:cNvSpPr>
              <a:spLocks noChangeArrowheads="1"/>
            </p:cNvSpPr>
            <p:nvPr/>
          </p:nvSpPr>
          <p:spPr bwMode="auto">
            <a:xfrm flipH="1">
              <a:off x="132" y="3849"/>
              <a:ext cx="104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8201" name="Rectangle 9">
            <a:extLst>
              <a:ext uri="{FF2B5EF4-FFF2-40B4-BE49-F238E27FC236}">
                <a16:creationId xmlns:a16="http://schemas.microsoft.com/office/drawing/2014/main" id="{D4AEF3D9-6AC2-7482-30B2-901D6F9426E1}"/>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7" name="Group 1">
            <a:extLst>
              <a:ext uri="{FF2B5EF4-FFF2-40B4-BE49-F238E27FC236}">
                <a16:creationId xmlns:a16="http://schemas.microsoft.com/office/drawing/2014/main" id="{CFCC68A2-A06E-01DB-DFD6-5BC2CC21BE75}"/>
              </a:ext>
            </a:extLst>
          </p:cNvPr>
          <p:cNvGrpSpPr>
            <a:grpSpLocks/>
          </p:cNvGrpSpPr>
          <p:nvPr/>
        </p:nvGrpSpPr>
        <p:grpSpPr bwMode="auto">
          <a:xfrm>
            <a:off x="0" y="0"/>
            <a:ext cx="1671638" cy="1768475"/>
            <a:chOff x="0" y="0"/>
            <a:chExt cx="1053" cy="1114"/>
          </a:xfrm>
        </p:grpSpPr>
        <p:sp>
          <p:nvSpPr>
            <p:cNvPr id="9218" name="AutoShape 2">
              <a:extLst>
                <a:ext uri="{FF2B5EF4-FFF2-40B4-BE49-F238E27FC236}">
                  <a16:creationId xmlns:a16="http://schemas.microsoft.com/office/drawing/2014/main" id="{0C104DC2-55E5-8681-FBFD-99B2BBC839F8}"/>
                </a:ext>
              </a:extLst>
            </p:cNvPr>
            <p:cNvSpPr>
              <a:spLocks noChangeArrowheads="1"/>
            </p:cNvSpPr>
            <p:nvPr/>
          </p:nvSpPr>
          <p:spPr bwMode="auto">
            <a:xfrm flipH="1" flipV="1">
              <a:off x="0" y="478"/>
              <a:ext cx="299" cy="63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1330 0 0"/>
                <a:gd name="G17" fmla="+- 2809 0 0"/>
              </a:gdLst>
              <a:ahLst/>
              <a:cxnLst>
                <a:cxn ang="0">
                  <a:pos x="r" y="vc"/>
                </a:cxn>
                <a:cxn ang="5400000">
                  <a:pos x="hc" y="b"/>
                </a:cxn>
                <a:cxn ang="10800000">
                  <a:pos x="l" y="vc"/>
                </a:cxn>
                <a:cxn ang="16200000">
                  <a:pos x="hc" y="t"/>
                </a:cxn>
              </a:cxnLst>
              <a:rect l="0" t="0" r="0" b="0"/>
              <a:pathLst>
                <a:path>
                  <a:moveTo>
                    <a:pt x="439999" y="880000"/>
                  </a:moveTo>
                  <a:lnTo>
                    <a:pt x="0" y="440680"/>
                  </a:lnTo>
                  <a:lnTo>
                    <a:pt x="439999" y="0"/>
                  </a:lnTo>
                  <a:lnTo>
                    <a:pt x="439999" y="880000"/>
                  </a:lnTo>
                  <a:close/>
                </a:path>
              </a:pathLst>
            </a:cu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19" name="AutoShape 3">
              <a:extLst>
                <a:ext uri="{FF2B5EF4-FFF2-40B4-BE49-F238E27FC236}">
                  <a16:creationId xmlns:a16="http://schemas.microsoft.com/office/drawing/2014/main" id="{CD0FD26B-8B10-B0B2-88EF-936D4AC7A9F5}"/>
                </a:ext>
              </a:extLst>
            </p:cNvPr>
            <p:cNvSpPr>
              <a:spLocks noChangeArrowheads="1"/>
            </p:cNvSpPr>
            <p:nvPr/>
          </p:nvSpPr>
          <p:spPr bwMode="auto">
            <a:xfrm flipH="1" flipV="1">
              <a:off x="0" y="0"/>
              <a:ext cx="1053" cy="795"/>
            </a:xfrm>
            <a:custGeom>
              <a:avLst/>
              <a:gdLst>
                <a:gd name="G0" fmla="+- 32767 0 0"/>
                <a:gd name="G1" fmla="*/ G0 1 32767"/>
                <a:gd name="G2" fmla="+- 32767 0 0"/>
                <a:gd name="G3" fmla="*/ G2 1 32767"/>
                <a:gd name="G4" fmla="+- 0 0 0"/>
                <a:gd name="G5" fmla="*/ G4 1 32767"/>
                <a:gd name="G6" fmla="+- 32767 0 0"/>
                <a:gd name="G7" fmla="*/ G6 1 32767"/>
                <a:gd name="G8" fmla="+- 32767 0 0"/>
                <a:gd name="G9" fmla="*/ G8 1 32767"/>
                <a:gd name="G10" fmla="+- 0 0 0"/>
                <a:gd name="G11" fmla="*/ G10 1 32767"/>
                <a:gd name="G12" fmla="+- 32767 0 0"/>
                <a:gd name="G13" fmla="*/ G12 1 32767"/>
                <a:gd name="G14" fmla="+- 32767 0 0"/>
                <a:gd name="G15" fmla="*/ G14 1 32767"/>
                <a:gd name="G16" fmla="+- 32767 0 0"/>
                <a:gd name="G17" fmla="*/ G16 1 32767"/>
                <a:gd name="G18" fmla="+- 32767 0 0"/>
                <a:gd name="G19" fmla="*/ G18 1 32767"/>
                <a:gd name="G20" fmla="+- 4653 0 0"/>
                <a:gd name="G21" fmla="+- 3516 0 0"/>
              </a:gdLst>
              <a:ahLst/>
              <a:cxnLst>
                <a:cxn ang="0">
                  <a:pos x="r" y="vc"/>
                </a:cxn>
                <a:cxn ang="5400000">
                  <a:pos x="hc" y="b"/>
                </a:cxn>
                <a:cxn ang="10800000">
                  <a:pos x="l" y="vc"/>
                </a:cxn>
                <a:cxn ang="16200000">
                  <a:pos x="hc" y="t"/>
                </a:cxn>
              </a:cxnLst>
              <a:rect l="0" t="0" r="0" b="0"/>
              <a:pathLst>
                <a:path>
                  <a:moveTo>
                    <a:pt x="1539689" y="1101389"/>
                  </a:moveTo>
                  <a:lnTo>
                    <a:pt x="0" y="1101389"/>
                  </a:lnTo>
                  <a:lnTo>
                    <a:pt x="1099690" y="0"/>
                  </a:lnTo>
                  <a:lnTo>
                    <a:pt x="1539689" y="439320"/>
                  </a:lnTo>
                  <a:lnTo>
                    <a:pt x="1539689" y="1101389"/>
                  </a:lnTo>
                  <a:close/>
                </a:path>
              </a:pathLst>
            </a:cu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grpSp>
        <p:nvGrpSpPr>
          <p:cNvPr id="9220" name="Group 4">
            <a:extLst>
              <a:ext uri="{FF2B5EF4-FFF2-40B4-BE49-F238E27FC236}">
                <a16:creationId xmlns:a16="http://schemas.microsoft.com/office/drawing/2014/main" id="{51F51EF8-25BA-CAAE-D1AD-5C03195E5649}"/>
              </a:ext>
            </a:extLst>
          </p:cNvPr>
          <p:cNvGrpSpPr>
            <a:grpSpLocks/>
          </p:cNvGrpSpPr>
          <p:nvPr/>
        </p:nvGrpSpPr>
        <p:grpSpPr bwMode="auto">
          <a:xfrm>
            <a:off x="10313988" y="6092825"/>
            <a:ext cx="1873250" cy="512763"/>
            <a:chOff x="6497" y="3838"/>
            <a:chExt cx="1180" cy="323"/>
          </a:xfrm>
        </p:grpSpPr>
        <p:sp>
          <p:nvSpPr>
            <p:cNvPr id="9221" name="Rectangle 5">
              <a:extLst>
                <a:ext uri="{FF2B5EF4-FFF2-40B4-BE49-F238E27FC236}">
                  <a16:creationId xmlns:a16="http://schemas.microsoft.com/office/drawing/2014/main" id="{452CF334-994C-3D28-717D-2B99CD3280FE}"/>
                </a:ext>
              </a:extLst>
            </p:cNvPr>
            <p:cNvSpPr>
              <a:spLocks noChangeArrowheads="1"/>
            </p:cNvSpPr>
            <p:nvPr/>
          </p:nvSpPr>
          <p:spPr bwMode="auto">
            <a:xfrm>
              <a:off x="6497" y="3848"/>
              <a:ext cx="1179"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2" name="Rectangle 6">
              <a:extLst>
                <a:ext uri="{FF2B5EF4-FFF2-40B4-BE49-F238E27FC236}">
                  <a16:creationId xmlns:a16="http://schemas.microsoft.com/office/drawing/2014/main" id="{4CDAEB7F-4F2E-A749-1871-539E814617BD}"/>
                </a:ext>
              </a:extLst>
            </p:cNvPr>
            <p:cNvSpPr>
              <a:spLocks noChangeArrowheads="1"/>
            </p:cNvSpPr>
            <p:nvPr/>
          </p:nvSpPr>
          <p:spPr bwMode="auto">
            <a:xfrm>
              <a:off x="6630" y="3965"/>
              <a:ext cx="1047" cy="100"/>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9223" name="Rectangle 7">
              <a:extLst>
                <a:ext uri="{FF2B5EF4-FFF2-40B4-BE49-F238E27FC236}">
                  <a16:creationId xmlns:a16="http://schemas.microsoft.com/office/drawing/2014/main" id="{87EA0C2D-B603-FDFA-638D-48CF1FB36786}"/>
                </a:ext>
              </a:extLst>
            </p:cNvPr>
            <p:cNvSpPr>
              <a:spLocks noChangeArrowheads="1"/>
            </p:cNvSpPr>
            <p:nvPr/>
          </p:nvSpPr>
          <p:spPr bwMode="auto">
            <a:xfrm>
              <a:off x="6669" y="3952"/>
              <a:ext cx="862"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FOR DIGITAL COMPETENCIES</a:t>
              </a:r>
            </a:p>
          </p:txBody>
        </p:sp>
        <p:sp>
          <p:nvSpPr>
            <p:cNvPr id="9224" name="Rectangle 8">
              <a:extLst>
                <a:ext uri="{FF2B5EF4-FFF2-40B4-BE49-F238E27FC236}">
                  <a16:creationId xmlns:a16="http://schemas.microsoft.com/office/drawing/2014/main" id="{CE1C4B66-F5FF-4F72-3DFF-8F7B5142E5AA}"/>
                </a:ext>
              </a:extLst>
            </p:cNvPr>
            <p:cNvSpPr>
              <a:spLocks noChangeArrowheads="1"/>
            </p:cNvSpPr>
            <p:nvPr/>
          </p:nvSpPr>
          <p:spPr bwMode="auto">
            <a:xfrm>
              <a:off x="6497" y="3838"/>
              <a:ext cx="1047"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n-US" altLang="en-GR" sz="800">
                  <a:solidFill>
                    <a:srgbClr val="FFFFFF"/>
                  </a:solidFill>
                  <a:latin typeface="Calibri" panose="020F0502020204030204" pitchFamily="34" charset="0"/>
                </a:rPr>
                <a:t>EMPOWERING FEMAILE MIGRANTS</a:t>
              </a:r>
            </a:p>
          </p:txBody>
        </p:sp>
      </p:grpSp>
      <p:sp>
        <p:nvSpPr>
          <p:cNvPr id="9225" name="Rectangle 9">
            <a:extLst>
              <a:ext uri="{FF2B5EF4-FFF2-40B4-BE49-F238E27FC236}">
                <a16:creationId xmlns:a16="http://schemas.microsoft.com/office/drawing/2014/main" id="{5B0E68CA-E9C8-09E3-9F7C-844771285EF6}"/>
              </a:ext>
            </a:extLst>
          </p:cNvPr>
          <p:cNvSpPr>
            <a:spLocks noGrp="1" noChangeArrowheads="1"/>
          </p:cNvSpPr>
          <p:nvPr>
            <p:ph type="body" idx="1"/>
          </p:nvPr>
        </p:nvSpPr>
        <p:spPr bwMode="auto">
          <a:xfrm>
            <a:off x="1085850" y="750888"/>
            <a:ext cx="105965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GR"/>
              <a:t>Πατήστε για επεξεργασία της μορφής κειμένου διάρθρωσης</a:t>
            </a:r>
          </a:p>
          <a:p>
            <a:pPr lvl="1"/>
            <a:r>
              <a:rPr lang="en-GB" altLang="en-GR"/>
              <a:t>Δεύτερο επίπεδο διάρθρωσης</a:t>
            </a:r>
          </a:p>
          <a:p>
            <a:pPr lvl="2"/>
            <a:r>
              <a:rPr lang="en-GB" altLang="en-GR"/>
              <a:t>Τρίτο επίπεδο διάρθρωσης</a:t>
            </a:r>
          </a:p>
          <a:p>
            <a:pPr lvl="3"/>
            <a:r>
              <a:rPr lang="en-GB" altLang="en-GR"/>
              <a:t>Τέταρτο επίπεδο διάρθρωσης</a:t>
            </a:r>
          </a:p>
          <a:p>
            <a:pPr lvl="4"/>
            <a:r>
              <a:rPr lang="en-GB" altLang="en-GR"/>
              <a:t>Πέμπτο επίπεδο διάρθρωσης</a:t>
            </a:r>
          </a:p>
          <a:p>
            <a:pPr lvl="4"/>
            <a:r>
              <a:rPr lang="en-GB" altLang="en-GR"/>
              <a:t>Έκτο επίπεδο διάρθρωσης</a:t>
            </a:r>
          </a:p>
          <a:p>
            <a:pPr lvl="4"/>
            <a:r>
              <a:rPr lang="en-GB" altLang="en-GR"/>
              <a:t>Έβδομο επίπεδο διάρθρωσης</a:t>
            </a:r>
          </a:p>
        </p:txBody>
      </p:sp>
      <p:sp>
        <p:nvSpPr>
          <p:cNvPr id="9226" name="Rectangle 10">
            <a:extLst>
              <a:ext uri="{FF2B5EF4-FFF2-40B4-BE49-F238E27FC236}">
                <a16:creationId xmlns:a16="http://schemas.microsoft.com/office/drawing/2014/main" id="{36CB3908-E35F-3BA2-57B6-1333CDFCC096}"/>
              </a:ext>
            </a:extLst>
          </p:cNvPr>
          <p:cNvSpPr>
            <a:spLocks noGrp="1" noChangeArrowheads="1"/>
          </p:cNvSpPr>
          <p:nvPr>
            <p:ph type="title"/>
          </p:nvPr>
        </p:nvSpPr>
        <p:spPr bwMode="auto">
          <a:xfrm>
            <a:off x="609600" y="273050"/>
            <a:ext cx="109696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G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449263" rtl="0" fontAlgn="base">
        <a:lnSpc>
          <a:spcPct val="83000"/>
        </a:lnSpc>
        <a:spcBef>
          <a:spcPts val="25"/>
        </a:spcBef>
        <a:spcAft>
          <a:spcPts val="25"/>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25"/>
        </a:spcBef>
        <a:spcAft>
          <a:spcPts val="25"/>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38"/>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fontAlgn="base">
        <a:lnSpc>
          <a:spcPct val="75000"/>
        </a:lnSpc>
        <a:spcBef>
          <a:spcPts val="115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a:lnSpc>
          <a:spcPct val="75000"/>
        </a:lnSpc>
        <a:spcBef>
          <a:spcPts val="875"/>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fontAlgn="base">
        <a:lnSpc>
          <a:spcPct val="75000"/>
        </a:lnSpc>
        <a:spcBef>
          <a:spcPts val="588"/>
        </a:spcBef>
        <a:spcAft>
          <a:spcPts val="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fontAlgn="base">
        <a:lnSpc>
          <a:spcPct val="75000"/>
        </a:lnSpc>
        <a:spcBef>
          <a:spcPts val="300"/>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hyperlink" Target="https://www.redi-school.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e.redi-school.org/berlin-women-program"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reencastify.com/" TargetMode="External"/><Relationship Id="rId2" Type="http://schemas.openxmlformats.org/officeDocument/2006/relationships/notesSlide" Target="../notesSlides/notesSlide18.xml"/><Relationship Id="rId1" Type="http://schemas.openxmlformats.org/officeDocument/2006/relationships/slideLayout" Target="../slideLayouts/slideLayout95.xml"/><Relationship Id="rId6" Type="http://schemas.openxmlformats.org/officeDocument/2006/relationships/image" Target="../media/image16.jpeg"/><Relationship Id="rId5" Type="http://schemas.openxmlformats.org/officeDocument/2006/relationships/hyperlink" Target="https://help.flipgrid.com/hc/en-us/articles/360045940833-Screen-Recording-How-to-record-your-screen-using-the-Flipgrid-camera" TargetMode="External"/><Relationship Id="rId4" Type="http://schemas.openxmlformats.org/officeDocument/2006/relationships/hyperlink" Target="https://www.loom.com/educ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google.com/accounts/answer/32050?co=GENIE.Platform%3DDesktop&amp;hl=en" TargetMode="External"/><Relationship Id="rId2" Type="http://schemas.openxmlformats.org/officeDocument/2006/relationships/notesSlide" Target="../notesSlides/notesSlide19.xml"/><Relationship Id="rId1" Type="http://schemas.openxmlformats.org/officeDocument/2006/relationships/slideLayout" Target="../slideLayouts/slideLayout9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8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techfugees.com/" TargetMode="External"/><Relationship Id="rId2" Type="http://schemas.openxmlformats.org/officeDocument/2006/relationships/notesSlide" Target="../notesSlides/notesSlide25.xml"/><Relationship Id="rId1" Type="http://schemas.openxmlformats.org/officeDocument/2006/relationships/slideLayout" Target="../slideLayouts/slideLayout117.xml"/><Relationship Id="rId5" Type="http://schemas.openxmlformats.org/officeDocument/2006/relationships/image" Target="../media/image22.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9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9.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0.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cludeher.eu/" TargetMode="External"/><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learning/" TargetMode="External"/><Relationship Id="rId2" Type="http://schemas.openxmlformats.org/officeDocument/2006/relationships/notesSlide" Target="../notesSlides/notesSlide38.xml"/><Relationship Id="rId1" Type="http://schemas.openxmlformats.org/officeDocument/2006/relationships/slideLayout" Target="../slideLayouts/slideLayout16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72.xml"/><Relationship Id="rId4" Type="http://schemas.openxmlformats.org/officeDocument/2006/relationships/hyperlink" Target="https://www.udemy.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40.xml"/><Relationship Id="rId1" Type="http://schemas.openxmlformats.org/officeDocument/2006/relationships/slideLayout" Target="../slideLayouts/slideLayout183.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hyperlink" Target="https://www.skillshare.com/" TargetMode="External"/><Relationship Id="rId2" Type="http://schemas.openxmlformats.org/officeDocument/2006/relationships/notesSlide" Target="../notesSlides/notesSlide41.xml"/><Relationship Id="rId1" Type="http://schemas.openxmlformats.org/officeDocument/2006/relationships/slideLayout" Target="../slideLayouts/slideLayout18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pitcherific.com/" TargetMode="External"/><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94.xml"/><Relationship Id="rId6" Type="http://schemas.openxmlformats.org/officeDocument/2006/relationships/image" Target="../media/image41.png"/><Relationship Id="rId5" Type="http://schemas.openxmlformats.org/officeDocument/2006/relationships/hyperlink" Target="https://www.haikudeck.com/" TargetMode="External"/><Relationship Id="rId4" Type="http://schemas.openxmlformats.org/officeDocument/2006/relationships/hyperlink" Target="https://www.visme.co/" TargetMode="External"/><Relationship Id="rId9"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139.xml"/><Relationship Id="rId5" Type="http://schemas.openxmlformats.org/officeDocument/2006/relationships/hyperlink" Target="https://www.haikudeck.com/" TargetMode="Externa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2.xml"/><Relationship Id="rId5" Type="http://schemas.openxmlformats.org/officeDocument/2006/relationships/hyperlink" Target="https://www.canva.com/" TargetMode="Externa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17.xml"/><Relationship Id="rId6" Type="http://schemas.openxmlformats.org/officeDocument/2006/relationships/hyperlink" Target="https://www.visme.co/" TargetMode="External"/><Relationship Id="rId5" Type="http://schemas.openxmlformats.org/officeDocument/2006/relationships/image" Target="../media/image42.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17.xml"/><Relationship Id="rId5" Type="http://schemas.openxmlformats.org/officeDocument/2006/relationships/hyperlink" Target="https://pitcherific.com/" TargetMode="Externa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hyperlink" Target="https://ec.europa.eu/info/strategy/priorities-2019-2024/europe-fit-digital-age/europes-digital-decade-digital-targets-2030_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16.xml"/><Relationship Id="rId4" Type="http://schemas.openxmlformats.org/officeDocument/2006/relationships/hyperlink" Target="http://www.fczb.de/"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7.xml"/></Relationships>
</file>

<file path=ppt/slides/_rels/slide63.xml.rels><?xml version="1.0" encoding="UTF-8" standalone="yes"?>
<Relationships xmlns="http://schemas.openxmlformats.org/package/2006/relationships"><Relationship Id="rId3" Type="http://schemas.openxmlformats.org/officeDocument/2006/relationships/hyperlink" Target="http://www.includeher.eu/" TargetMode="External"/><Relationship Id="rId2" Type="http://schemas.openxmlformats.org/officeDocument/2006/relationships/notesSlide" Target="../notesSlides/notesSlide63.xml"/><Relationship Id="rId1" Type="http://schemas.openxmlformats.org/officeDocument/2006/relationships/slideLayout" Target="../slideLayouts/slideLayout23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hyperlink" Target="https://explorance.com/solutions/social-feedback/" TargetMode="External"/><Relationship Id="rId4" Type="http://schemas.openxmlformats.org/officeDocument/2006/relationships/hyperlink" Target="http://www.zoom.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763CA95F-AB4B-75FB-60E5-F0E62411E032}"/>
              </a:ext>
            </a:extLst>
          </p:cNvPr>
          <p:cNvSpPr txBox="1">
            <a:spLocks noChangeArrowheads="1"/>
          </p:cNvSpPr>
          <p:nvPr/>
        </p:nvSpPr>
        <p:spPr bwMode="auto">
          <a:xfrm>
            <a:off x="62230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200" b="1">
                <a:solidFill>
                  <a:srgbClr val="FFFFFF"/>
                </a:solidFill>
                <a:latin typeface="Calibri" panose="020F0502020204030204" pitchFamily="34" charset="0"/>
              </a:rPr>
              <a:t>Καλωσήρθατε στην </a:t>
            </a:r>
          </a:p>
        </p:txBody>
      </p:sp>
      <p:sp>
        <p:nvSpPr>
          <p:cNvPr id="24578" name="Text Box 2">
            <a:extLst>
              <a:ext uri="{FF2B5EF4-FFF2-40B4-BE49-F238E27FC236}">
                <a16:creationId xmlns:a16="http://schemas.microsoft.com/office/drawing/2014/main" id="{146C63DF-8F9F-B03C-9843-9F5C4108F431}"/>
              </a:ext>
            </a:extLst>
          </p:cNvPr>
          <p:cNvSpPr txBox="1">
            <a:spLocks noChangeArrowheads="1"/>
          </p:cNvSpPr>
          <p:nvPr/>
        </p:nvSpPr>
        <p:spPr bwMode="auto">
          <a:xfrm>
            <a:off x="622300" y="1533525"/>
            <a:ext cx="4638675"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F5B020"/>
                </a:solidFill>
                <a:latin typeface="Calibri" panose="020F0502020204030204" pitchFamily="34" charset="0"/>
              </a:rPr>
              <a:t>Ενότητα </a:t>
            </a:r>
            <a:r>
              <a:rPr lang="en-IE" altLang="en-GR" sz="3600" b="1">
                <a:solidFill>
                  <a:srgbClr val="F5B020"/>
                </a:solidFill>
                <a:latin typeface="Calibri" panose="020F0502020204030204" pitchFamily="34" charset="0"/>
              </a:rPr>
              <a:t>5</a:t>
            </a:r>
            <a:r>
              <a:rPr lang="hr-BA" altLang="en-GR" sz="3600" b="1">
                <a:solidFill>
                  <a:srgbClr val="F5B020"/>
                </a:solidFill>
                <a:latin typeface="Calibri" panose="020F0502020204030204" pitchFamily="34" charset="0"/>
              </a:rPr>
              <a:t> </a:t>
            </a:r>
          </a:p>
          <a:p>
            <a:pPr hangingPunct="1">
              <a:lnSpc>
                <a:spcPct val="90000"/>
              </a:lnSpc>
              <a:spcBef>
                <a:spcPts val="1025"/>
              </a:spcBef>
              <a:buClrTx/>
              <a:buFontTx/>
              <a:buNone/>
            </a:pPr>
            <a:r>
              <a:rPr lang="en-US" altLang="en-GR" sz="4400" b="1">
                <a:solidFill>
                  <a:srgbClr val="F5B020"/>
                </a:solidFill>
                <a:latin typeface="Calibri" panose="020F0502020204030204" pitchFamily="34" charset="0"/>
              </a:rPr>
              <a:t>Επίλυση Τεχνικών Προκλήσεων</a:t>
            </a:r>
          </a:p>
          <a:p>
            <a:pPr hangingPunct="1">
              <a:lnSpc>
                <a:spcPct val="90000"/>
              </a:lnSpc>
              <a:spcBef>
                <a:spcPts val="1025"/>
              </a:spcBef>
              <a:buClrTx/>
              <a:buFontTx/>
              <a:buNone/>
            </a:pPr>
            <a:endParaRPr lang="en-US" altLang="en-GR" sz="4400" b="1">
              <a:solidFill>
                <a:srgbClr val="F5B020"/>
              </a:solidFill>
              <a:latin typeface="Calibri" panose="020F0502020204030204" pitchFamily="34" charset="0"/>
            </a:endParaRPr>
          </a:p>
          <a:p>
            <a:pPr hangingPunct="1">
              <a:lnSpc>
                <a:spcPct val="90000"/>
              </a:lnSpc>
              <a:spcBef>
                <a:spcPts val="1025"/>
              </a:spcBef>
              <a:buClrTx/>
              <a:buFontTx/>
              <a:buNone/>
            </a:pPr>
            <a:r>
              <a:rPr lang="en-IE" altLang="en-GR" sz="2400">
                <a:solidFill>
                  <a:srgbClr val="FFFFFF"/>
                </a:solidFill>
                <a:latin typeface="Calibri" panose="020F0502020204030204" pitchFamily="34" charset="0"/>
              </a:rPr>
              <a:t>Μέρος του</a:t>
            </a:r>
          </a:p>
          <a:p>
            <a:pPr hangingPunct="1">
              <a:lnSpc>
                <a:spcPct val="90000"/>
              </a:lnSpc>
              <a:spcBef>
                <a:spcPts val="1025"/>
              </a:spcBef>
              <a:buClrTx/>
              <a:buFontTx/>
              <a:buNone/>
            </a:pPr>
            <a:r>
              <a:rPr lang="hr-BA" altLang="en-GR" sz="2400">
                <a:solidFill>
                  <a:srgbClr val="FFFFFF"/>
                </a:solidFill>
                <a:latin typeface="Calibri" panose="020F0502020204030204" pitchFamily="34" charset="0"/>
              </a:rPr>
              <a:t>INCLUDE HER Digital Development Resources</a:t>
            </a:r>
          </a:p>
        </p:txBody>
      </p:sp>
      <p:pic>
        <p:nvPicPr>
          <p:cNvPr id="24579" name="Picture 3">
            <a:extLst>
              <a:ext uri="{FF2B5EF4-FFF2-40B4-BE49-F238E27FC236}">
                <a16:creationId xmlns:a16="http://schemas.microsoft.com/office/drawing/2014/main" id="{543F4567-7889-9168-9DD0-C10D35F46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63" y="0"/>
            <a:ext cx="59055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E73C6F89-AF44-995F-2227-70943EFDB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363" y="-26988"/>
            <a:ext cx="3322637" cy="2298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Rectangle 5">
            <a:extLst>
              <a:ext uri="{FF2B5EF4-FFF2-40B4-BE49-F238E27FC236}">
                <a16:creationId xmlns:a16="http://schemas.microsoft.com/office/drawing/2014/main" id="{9709C58E-85BD-1F31-8B39-49A5AE44E7E7}"/>
              </a:ext>
            </a:extLst>
          </p:cNvPr>
          <p:cNvSpPr>
            <a:spLocks noChangeArrowheads="1"/>
          </p:cNvSpPr>
          <p:nvPr/>
        </p:nvSpPr>
        <p:spPr bwMode="auto">
          <a:xfrm>
            <a:off x="1935163" y="6032500"/>
            <a:ext cx="3327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el-GR" altLang="en-GR" sz="800">
                <a:solidFill>
                  <a:srgbClr val="5E5E5E"/>
                </a:solidFill>
                <a:latin typeface="Calibri Light" panose="020F0302020204030204" pitchFamily="34" charset="0"/>
              </a:rPr>
              <a:t>Αυτό το πρόγραμμα έχει χρηματοδοτηθεί με την υποστήριξη της Ευρωπαϊκής Επιτροπής. Ο συγγραφέας είναι αποκλειστικά υπεύθυνος για αυτήν τη δημοσίευση (ανακοίνωση) και η Επιτροπή δεν φέρει καμία ευθύνη για οποιαδήποτε  χρήση των πληροφοριών που περιέχονται σε αυτήν 2020-1-DE01-KA203-005668</a:t>
            </a:r>
          </a:p>
        </p:txBody>
      </p:sp>
      <p:pic>
        <p:nvPicPr>
          <p:cNvPr id="24582" name="Picture 6">
            <a:extLst>
              <a:ext uri="{FF2B5EF4-FFF2-40B4-BE49-F238E27FC236}">
                <a16:creationId xmlns:a16="http://schemas.microsoft.com/office/drawing/2014/main" id="{759B4C3F-923D-CD8A-4681-D341BB2C6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8525"/>
            <a:ext cx="20478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EA75EB32-0D0C-7FF2-F1AB-1E2CB4D60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3" y="1225550"/>
            <a:ext cx="5465762" cy="420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4" name="Text Box 2">
            <a:extLst>
              <a:ext uri="{FF2B5EF4-FFF2-40B4-BE49-F238E27FC236}">
                <a16:creationId xmlns:a16="http://schemas.microsoft.com/office/drawing/2014/main" id="{042166AE-9B1F-F45A-3B86-25E220518953}"/>
              </a:ext>
            </a:extLst>
          </p:cNvPr>
          <p:cNvSpPr txBox="1">
            <a:spLocks noChangeArrowheads="1"/>
          </p:cNvSpPr>
          <p:nvPr/>
        </p:nvSpPr>
        <p:spPr bwMode="auto">
          <a:xfrm>
            <a:off x="1520825" y="26193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Καθορισμός των τύπων τεχνικών προβλημάτων</a:t>
            </a:r>
          </a:p>
        </p:txBody>
      </p:sp>
      <p:sp>
        <p:nvSpPr>
          <p:cNvPr id="33795" name="Text Box 3">
            <a:extLst>
              <a:ext uri="{FF2B5EF4-FFF2-40B4-BE49-F238E27FC236}">
                <a16:creationId xmlns:a16="http://schemas.microsoft.com/office/drawing/2014/main" id="{808CE3C2-A975-EC62-2693-5085CD8C1A98}"/>
              </a:ext>
            </a:extLst>
          </p:cNvPr>
          <p:cNvSpPr txBox="1">
            <a:spLocks noChangeArrowheads="1"/>
          </p:cNvSpPr>
          <p:nvPr/>
        </p:nvSpPr>
        <p:spPr bwMode="auto">
          <a:xfrm>
            <a:off x="490538" y="1225550"/>
            <a:ext cx="6183312" cy="527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b="1">
                <a:solidFill>
                  <a:srgbClr val="00ACA7"/>
                </a:solidFill>
                <a:latin typeface="Calibri" panose="020F0502020204030204" pitchFamily="34" charset="0"/>
              </a:rPr>
              <a:t>1. Διαφορετικές δυνατότητες και οδηγίες συσκευής</a:t>
            </a:r>
          </a:p>
          <a:p>
            <a:pPr hangingPunct="1">
              <a:lnSpc>
                <a:spcPct val="90000"/>
              </a:lnSpc>
              <a:spcBef>
                <a:spcPts val="1025"/>
              </a:spcBef>
              <a:buClrTx/>
              <a:buFontTx/>
              <a:buNone/>
            </a:pPr>
            <a:r>
              <a:rPr lang="en-US" altLang="en-GR">
                <a:solidFill>
                  <a:srgbClr val="3B3838"/>
                </a:solidFill>
                <a:latin typeface="Calibri" panose="020F0502020204030204" pitchFamily="34" charset="0"/>
              </a:rPr>
              <a:t>Όταν απαιτείται από τους φοιτητές να φέρουν τη δική τους συσκευή στο πανεπιστήμιο, μπορεί να υπάρχουν μεγάλες διαφορές στη δυνατότητα της συσκευής, για παράδειγμα μεταξύ του τι μπορεί να κάνει ένα φτηνό τηλέφωνο Android σε σύγκριση με ένα tablet. Οι μαθητές μπορεί να δυσκολεύονται να γράψουν σε μικρές συσκευές για μεγάλες περιόδους. Οι εκπαιδευτικοί μπορεί να χρειαστεί να δώσουν πολλές οδηγίες για πολλές διαφορετικές συσκευές.</a:t>
            </a:r>
          </a:p>
          <a:p>
            <a:pPr hangingPunct="1">
              <a:lnSpc>
                <a:spcPct val="90000"/>
              </a:lnSpc>
              <a:spcBef>
                <a:spcPts val="1025"/>
              </a:spcBef>
              <a:buClrTx/>
              <a:buFontTx/>
              <a:buNone/>
            </a:pPr>
            <a:r>
              <a:rPr lang="en-US" altLang="en-GR" b="1">
                <a:solidFill>
                  <a:srgbClr val="00ACA7"/>
                </a:solidFill>
                <a:latin typeface="Calibri" panose="020F0502020204030204" pitchFamily="34" charset="0"/>
              </a:rPr>
              <a:t>2. Είναι εύκολο για τους μαθητές να αποσπούν την προσοχή τους</a:t>
            </a:r>
          </a:p>
          <a:p>
            <a:pPr hangingPunct="1">
              <a:lnSpc>
                <a:spcPct val="90000"/>
              </a:lnSpc>
              <a:spcBef>
                <a:spcPts val="1025"/>
              </a:spcBef>
              <a:buClrTx/>
              <a:buFontTx/>
              <a:buNone/>
            </a:pPr>
            <a:r>
              <a:rPr lang="hr-BA" altLang="en-GR">
                <a:solidFill>
                  <a:srgbClr val="3B3838"/>
                </a:solidFill>
                <a:latin typeface="Calibri" panose="020F0502020204030204" pitchFamily="34" charset="0"/>
              </a:rPr>
              <a:t>Η απόσπαση της προσοχής από πολλαπλές ειδοποιήσεις είναι πολύ συνηθισμένη, αλλά είναι διαχειρίσιμη. Μπορείτε να κάνετε σίγαση ή αναβολή ειδοποιήσεων ή να αποφασίσετε να μην κάνετε υπερβολικά πολλές εργασίες. Αυτό είναι καλό για την ευημερία.</a:t>
            </a:r>
          </a:p>
        </p:txBody>
      </p:sp>
      <p:sp>
        <p:nvSpPr>
          <p:cNvPr id="33796" name="Rectangle 4">
            <a:extLst>
              <a:ext uri="{FF2B5EF4-FFF2-40B4-BE49-F238E27FC236}">
                <a16:creationId xmlns:a16="http://schemas.microsoft.com/office/drawing/2014/main" id="{3E6EDC0D-CF2D-64A8-9EE9-CCD09B98E3FC}"/>
              </a:ext>
            </a:extLst>
          </p:cNvPr>
          <p:cNvSpPr>
            <a:spLocks noChangeArrowheads="1"/>
          </p:cNvSpPr>
          <p:nvPr/>
        </p:nvSpPr>
        <p:spPr bwMode="auto">
          <a:xfrm>
            <a:off x="6313488" y="6513513"/>
            <a:ext cx="6183312"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000">
                <a:latin typeface="Calibri" panose="020F0502020204030204" pitchFamily="34" charset="0"/>
              </a:rPr>
              <a:t>https://theconversation.com/ten-reasons-teachers-can-struggle-to-use-technology-in-the-classroom-101114</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6343F350-085A-4E1B-ABA9-73AE1CBE115C}"/>
              </a:ext>
            </a:extLst>
          </p:cNvPr>
          <p:cNvSpPr txBox="1">
            <a:spLocks noChangeArrowheads="1"/>
          </p:cNvSpPr>
          <p:nvPr/>
        </p:nvSpPr>
        <p:spPr bwMode="auto">
          <a:xfrm>
            <a:off x="1520825" y="26193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Καθορισμός των τύπων τεχνικών προβλημάτων</a:t>
            </a:r>
          </a:p>
        </p:txBody>
      </p:sp>
      <p:sp>
        <p:nvSpPr>
          <p:cNvPr id="34818" name="Text Box 2">
            <a:extLst>
              <a:ext uri="{FF2B5EF4-FFF2-40B4-BE49-F238E27FC236}">
                <a16:creationId xmlns:a16="http://schemas.microsoft.com/office/drawing/2014/main" id="{AB9EE973-D266-E64E-25B3-5E2E9B6D8A23}"/>
              </a:ext>
            </a:extLst>
          </p:cNvPr>
          <p:cNvSpPr txBox="1">
            <a:spLocks noChangeArrowheads="1"/>
          </p:cNvSpPr>
          <p:nvPr/>
        </p:nvSpPr>
        <p:spPr bwMode="auto">
          <a:xfrm>
            <a:off x="490538" y="1044575"/>
            <a:ext cx="11276012" cy="527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00ACA7"/>
                </a:solidFill>
                <a:latin typeface="Calibri" panose="020F0502020204030204" pitchFamily="34" charset="0"/>
              </a:rPr>
              <a:t>3. Η τεχνολογία μπορεί να επηρεάσει τον χρόνο και τη ροή του μαθήματος</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Τα μαθήματα διακόπτονται από τακτικές διαπραγματεύσεις που μειώνουν τον χρόνο του μαθήματος. Αυτό ενισχύει την ανάγκη εξισορρόπησης της χρήσης τεχνολογίας και δέσμευσης για όχι πάρα πολλές επιλογές, έτσι ώστε η χρήση να μην κατακλύζει. Εάν αισθάνεστε αναστατωμένοι από την τεχνολογία, μιλήστε με τους εκπαιδευτικούς σας σχετικά.</a:t>
            </a:r>
          </a:p>
          <a:p>
            <a:pPr hangingPunct="1">
              <a:lnSpc>
                <a:spcPct val="90000"/>
              </a:lnSpc>
              <a:spcBef>
                <a:spcPts val="1025"/>
              </a:spcBef>
              <a:buClrTx/>
              <a:buFontTx/>
              <a:buNone/>
            </a:pPr>
            <a:r>
              <a:rPr lang="en-US" altLang="en-GR" sz="2000" b="1">
                <a:solidFill>
                  <a:srgbClr val="00ACA7"/>
                </a:solidFill>
                <a:latin typeface="Calibri" panose="020F0502020204030204" pitchFamily="34" charset="0"/>
              </a:rPr>
              <a:t>4. Ατυχίες, σφάλματα και δυσλειτουργίες</a:t>
            </a:r>
          </a:p>
          <a:p>
            <a:pPr hangingPunct="1">
              <a:lnSpc>
                <a:spcPct val="90000"/>
              </a:lnSpc>
              <a:spcBef>
                <a:spcPts val="1025"/>
              </a:spcBef>
              <a:buClrTx/>
              <a:buFontTx/>
              <a:buNone/>
            </a:pPr>
            <a:r>
              <a:rPr lang="hr-BA" altLang="en-GR" sz="2000">
                <a:solidFill>
                  <a:srgbClr val="3B3838"/>
                </a:solidFill>
                <a:latin typeface="Calibri" panose="020F0502020204030204" pitchFamily="34" charset="0"/>
              </a:rPr>
              <a:t>Η τεχνολογία μπορεί να καταρρεύσει. Όλοι έχουμε πάει εκεί. Το λογισμικό και το υλικό και τα δύο μπορεί να χρειαστούν επισκευή κάποια στιγμή. Ορισμένες δυσλειτουργίες μπορούν να επιδιορθωθούν εύκολα, για άλλες μπορεί να χρειαστούμε επαγγελματική βοήθεια.</a:t>
            </a:r>
          </a:p>
          <a:p>
            <a:pPr hangingPunct="1">
              <a:lnSpc>
                <a:spcPct val="90000"/>
              </a:lnSpc>
              <a:spcBef>
                <a:spcPts val="1025"/>
              </a:spcBef>
              <a:buClrTx/>
              <a:buFontTx/>
              <a:buNone/>
            </a:pPr>
            <a:r>
              <a:rPr lang="en-US" altLang="en-GR" sz="2000" b="1">
                <a:solidFill>
                  <a:srgbClr val="00ACA7"/>
                </a:solidFill>
                <a:latin typeface="Calibri" panose="020F0502020204030204" pitchFamily="34" charset="0"/>
              </a:rPr>
              <a:t>5. Δεν έχουν όλοι την τεχνολογία στο σπίτι</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Δεν χρησιμοποιούν όλοι οι μαθητές ή οι εκπαιδευτικοί υπολογιστή στο σπίτι, δεν έχουν επαρκή δεδομένα ή πρόσβαση στο διαδίκτυο. Παρόλο που μέσω του COVID-19, όλοι κάναμε τα πάνω και πέρα ​​για να βελτιώσουμε τη συνδεσιμότητα μας, εξακολουθούν να υπάρχουν κενά. Οι μαθητές θα πρέπει να ενθαρρύνονται να μοιράζονται τις προκλήσεις της οικιακής τεχνολογίας με τους εκπαιδευτικούς τους.</a:t>
            </a:r>
          </a:p>
        </p:txBody>
      </p:sp>
      <p:sp>
        <p:nvSpPr>
          <p:cNvPr id="34819" name="Rectangle 3">
            <a:extLst>
              <a:ext uri="{FF2B5EF4-FFF2-40B4-BE49-F238E27FC236}">
                <a16:creationId xmlns:a16="http://schemas.microsoft.com/office/drawing/2014/main" id="{C714CFA8-77FB-871C-0D13-54A4B09F7DD4}"/>
              </a:ext>
            </a:extLst>
          </p:cNvPr>
          <p:cNvSpPr>
            <a:spLocks noChangeArrowheads="1"/>
          </p:cNvSpPr>
          <p:nvPr/>
        </p:nvSpPr>
        <p:spPr bwMode="auto">
          <a:xfrm>
            <a:off x="6313488" y="6513513"/>
            <a:ext cx="6183312"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000">
                <a:latin typeface="Calibri" panose="020F0502020204030204" pitchFamily="34" charset="0"/>
              </a:rPr>
              <a:t>https://theconversation.com/ten-reasons-teachers-can-struggle-to-use-technology-in-the-classroom-101114</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3C41E820-C90B-1ED6-CFF5-DCA124305773}"/>
              </a:ext>
            </a:extLst>
          </p:cNvPr>
          <p:cNvSpPr txBox="1">
            <a:spLocks noChangeArrowheads="1"/>
          </p:cNvSpPr>
          <p:nvPr/>
        </p:nvSpPr>
        <p:spPr bwMode="auto">
          <a:xfrm>
            <a:off x="436563" y="709613"/>
            <a:ext cx="4754562"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FFFFFF"/>
                </a:solidFill>
                <a:latin typeface="Calibri" panose="020F0502020204030204" pitchFamily="34" charset="0"/>
              </a:rPr>
              <a:t>Μελέτη περίπτωσης: ReDI School of Digital Integration</a:t>
            </a:r>
          </a:p>
          <a:p>
            <a:pPr hangingPunct="1">
              <a:lnSpc>
                <a:spcPct val="90000"/>
              </a:lnSpc>
              <a:spcBef>
                <a:spcPts val="1025"/>
              </a:spcBef>
              <a:buClrTx/>
              <a:buFontTx/>
              <a:buNone/>
            </a:pPr>
            <a:r>
              <a:rPr lang="en-US" altLang="en-GR" sz="2000" b="1">
                <a:solidFill>
                  <a:srgbClr val="FFFFFF"/>
                </a:solidFill>
                <a:latin typeface="Calibri" panose="020F0502020204030204" pitchFamily="34" charset="0"/>
              </a:rPr>
              <a:t>Το ReDI είναι μια μη κερδοσκοπική σχολή τεχνολογίας που προσφέρει υψηλής ποιότητας κωδικοποίηση και βασικά μαθήματα υπολογιστών για να παρέχει στους μαθητές του πολύτιμες ψηφιακές δεξιότητες.</a:t>
            </a:r>
          </a:p>
        </p:txBody>
      </p:sp>
      <p:sp>
        <p:nvSpPr>
          <p:cNvPr id="35842" name="Text Box 2">
            <a:extLst>
              <a:ext uri="{FF2B5EF4-FFF2-40B4-BE49-F238E27FC236}">
                <a16:creationId xmlns:a16="http://schemas.microsoft.com/office/drawing/2014/main" id="{A94EC104-677A-BFC2-7064-6676F5B82E9E}"/>
              </a:ext>
            </a:extLst>
          </p:cNvPr>
          <p:cNvSpPr txBox="1">
            <a:spLocks noChangeArrowheads="1"/>
          </p:cNvSpPr>
          <p:nvPr/>
        </p:nvSpPr>
        <p:spPr bwMode="auto">
          <a:xfrm>
            <a:off x="298450" y="4510088"/>
            <a:ext cx="11593513" cy="133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de-DE" altLang="en-GR" sz="2400">
                <a:solidFill>
                  <a:srgbClr val="5E5E5E"/>
                </a:solidFill>
                <a:latin typeface="Calibri" panose="020F0502020204030204" pitchFamily="34" charset="0"/>
              </a:rPr>
              <a:t>Η ReDi κατανοεί τις πρόσθετες δυσκολίες για τις γυναίκες στον ψηφιακό κόσμο και ως εκ τούτου προσφέρει ειδικά περιβάλλοντα μάθησης και κατάλληλα θέματα για αυτές.</a:t>
            </a:r>
          </a:p>
        </p:txBody>
      </p:sp>
      <p:pic>
        <p:nvPicPr>
          <p:cNvPr id="35843" name="Picture 3">
            <a:extLst>
              <a:ext uri="{FF2B5EF4-FFF2-40B4-BE49-F238E27FC236}">
                <a16:creationId xmlns:a16="http://schemas.microsoft.com/office/drawing/2014/main" id="{BC799CCD-6903-FA96-527E-C1D953B7D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4233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
            <a:extLst>
              <a:ext uri="{FF2B5EF4-FFF2-40B4-BE49-F238E27FC236}">
                <a16:creationId xmlns:a16="http://schemas.microsoft.com/office/drawing/2014/main" id="{A56160FD-57A1-79E7-5BDC-4C87BF9B5D6F}"/>
              </a:ext>
            </a:extLst>
          </p:cNvPr>
          <p:cNvSpPr>
            <a:spLocks noChangeArrowheads="1"/>
          </p:cNvSpPr>
          <p:nvPr/>
        </p:nvSpPr>
        <p:spPr bwMode="auto">
          <a:xfrm>
            <a:off x="2579688" y="5661025"/>
            <a:ext cx="60975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GB" altLang="en-GR" sz="2400" b="1">
                <a:solidFill>
                  <a:srgbClr val="767171"/>
                </a:solidFill>
                <a:latin typeface="Calibri" panose="020F0502020204030204" pitchFamily="34" charset="0"/>
              </a:rPr>
              <a:t>VISIT</a:t>
            </a:r>
            <a:r>
              <a:rPr lang="en-GB" altLang="en-GR" sz="2400">
                <a:solidFill>
                  <a:srgbClr val="767171"/>
                </a:solidFill>
                <a:latin typeface="Calibri" panose="020F0502020204030204" pitchFamily="34" charset="0"/>
              </a:rPr>
              <a:t> </a:t>
            </a:r>
            <a:r>
              <a:rPr lang="hr-BA" altLang="en-GR" sz="2400">
                <a:solidFill>
                  <a:srgbClr val="767171"/>
                </a:solidFill>
                <a:latin typeface="Calibri" panose="020F0502020204030204" pitchFamily="34" charset="0"/>
              </a:rPr>
              <a:t> </a:t>
            </a:r>
            <a:r>
              <a:rPr lang="hr-BA" altLang="en-GR" sz="2400" u="sng">
                <a:solidFill>
                  <a:srgbClr val="CCCCFF"/>
                </a:solidFill>
                <a:latin typeface="Calibri" panose="020F0502020204030204" pitchFamily="34" charset="0"/>
                <a:hlinkClick r:id="rId4"/>
              </a:rPr>
              <a:t>https://www.redi-school.org/</a:t>
            </a:r>
            <a:r>
              <a:rPr lang="en-GB" altLang="en-GR" sz="2400">
                <a:solidFill>
                  <a:srgbClr val="767171"/>
                </a:solidFill>
                <a:latin typeface="Calibri" panose="020F0502020204030204" pitchFamily="34" charset="0"/>
              </a:rPr>
              <a:t>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AD8ED2C1-71C2-256A-D3CE-E2D53D809910}"/>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Πώς λειτουργεί…</a:t>
            </a:r>
          </a:p>
        </p:txBody>
      </p:sp>
      <p:sp>
        <p:nvSpPr>
          <p:cNvPr id="36866" name="Text Box 2">
            <a:extLst>
              <a:ext uri="{FF2B5EF4-FFF2-40B4-BE49-F238E27FC236}">
                <a16:creationId xmlns:a16="http://schemas.microsoft.com/office/drawing/2014/main" id="{FB141EF4-2856-C08E-AFDD-39581E201E41}"/>
              </a:ext>
            </a:extLst>
          </p:cNvPr>
          <p:cNvSpPr txBox="1">
            <a:spLocks noChangeArrowheads="1"/>
          </p:cNvSpPr>
          <p:nvPr/>
        </p:nvSpPr>
        <p:spPr bwMode="auto">
          <a:xfrm>
            <a:off x="1085850" y="1776413"/>
            <a:ext cx="10587038"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
                <a:srgbClr val="5E5E5E"/>
              </a:buClr>
              <a:buFont typeface="Wingdings" pitchFamily="2" charset="2"/>
              <a:buChar char=""/>
            </a:pPr>
            <a:r>
              <a:rPr lang="de-DE" altLang="en-GR" sz="2400">
                <a:solidFill>
                  <a:srgbClr val="5E5E5E"/>
                </a:solidFill>
                <a:latin typeface="Calibri" panose="020F0502020204030204" pitchFamily="34" charset="0"/>
              </a:rPr>
              <a:t>Το σχολείο ReDI προσφέρει δωρεάν υψηλής ποιότητας εκπαίδευση τεχνολογίας καθώς και soft skills.</a:t>
            </a:r>
          </a:p>
          <a:p>
            <a:pPr hangingPunct="1">
              <a:lnSpc>
                <a:spcPct val="90000"/>
              </a:lnSpc>
              <a:spcBef>
                <a:spcPts val="1025"/>
              </a:spcBef>
              <a:buClr>
                <a:srgbClr val="5E5E5E"/>
              </a:buClr>
              <a:buFont typeface="Wingdings" pitchFamily="2" charset="2"/>
              <a:buChar char=""/>
            </a:pPr>
            <a:r>
              <a:rPr lang="de-DE" altLang="en-GR" sz="2400">
                <a:solidFill>
                  <a:srgbClr val="5E5E5E"/>
                </a:solidFill>
                <a:latin typeface="Calibri" panose="020F0502020204030204" pitchFamily="34" charset="0"/>
              </a:rPr>
              <a:t>Στους μαθητές παρέχονται φορητοί υπολογιστές και υπηρεσίες φροντίδας παιδιών, εάν είναι απαραίτητο</a:t>
            </a:r>
          </a:p>
          <a:p>
            <a:pPr hangingPunct="1">
              <a:lnSpc>
                <a:spcPct val="90000"/>
              </a:lnSpc>
              <a:spcBef>
                <a:spcPts val="1025"/>
              </a:spcBef>
              <a:buClr>
                <a:srgbClr val="5E5E5E"/>
              </a:buClr>
              <a:buFont typeface="Wingdings" pitchFamily="2" charset="2"/>
              <a:buChar char=""/>
            </a:pPr>
            <a:r>
              <a:rPr lang="de-DE" altLang="en-GR" sz="2400">
                <a:solidFill>
                  <a:srgbClr val="5E5E5E"/>
                </a:solidFill>
                <a:latin typeface="Calibri" panose="020F0502020204030204" pitchFamily="34" charset="0"/>
              </a:rPr>
              <a:t>Προσφέρουν επτά διαφορετικά μαθήματα ειδικά για γυναίκες, συμπεριλαμβανομένων μαθημάτων σχεδίασης ιστοσελίδων και προγραμματισμού.</a:t>
            </a:r>
          </a:p>
          <a:p>
            <a:pPr hangingPunct="1">
              <a:lnSpc>
                <a:spcPct val="90000"/>
              </a:lnSpc>
              <a:spcBef>
                <a:spcPts val="1025"/>
              </a:spcBef>
              <a:buClr>
                <a:srgbClr val="5E5E5E"/>
              </a:buClr>
              <a:buFont typeface="Wingdings" pitchFamily="2" charset="2"/>
              <a:buChar char=""/>
            </a:pPr>
            <a:r>
              <a:rPr lang="de-DE" altLang="en-GR" sz="2400">
                <a:solidFill>
                  <a:srgbClr val="5E5E5E"/>
                </a:solidFill>
                <a:latin typeface="Calibri" panose="020F0502020204030204" pitchFamily="34" charset="0"/>
              </a:rPr>
              <a:t>Οι δάσκαλοι είναι όλοι τεχνολόγοι και εθελοντές στο σχολείο</a:t>
            </a:r>
          </a:p>
          <a:p>
            <a:pPr hangingPunct="1">
              <a:lnSpc>
                <a:spcPct val="90000"/>
              </a:lnSpc>
              <a:spcBef>
                <a:spcPts val="1025"/>
              </a:spcBef>
              <a:buClr>
                <a:srgbClr val="5E5E5E"/>
              </a:buClr>
              <a:buFont typeface="Wingdings" pitchFamily="2" charset="2"/>
              <a:buChar char=""/>
            </a:pPr>
            <a:r>
              <a:rPr lang="de-DE" altLang="en-GR" sz="2400">
                <a:solidFill>
                  <a:srgbClr val="5E5E5E"/>
                </a:solidFill>
                <a:latin typeface="Calibri" panose="020F0502020204030204" pitchFamily="34" charset="0"/>
              </a:rPr>
              <a:t>Κάντε κλικ στο </a:t>
            </a:r>
            <a:r>
              <a:rPr lang="de-DE" altLang="en-GR" sz="2400" u="sng">
                <a:solidFill>
                  <a:srgbClr val="CCCCFF"/>
                </a:solidFill>
                <a:latin typeface="Calibri" panose="020F0502020204030204" pitchFamily="34" charset="0"/>
                <a:hlinkClick r:id="rId3"/>
              </a:rPr>
              <a:t>link</a:t>
            </a:r>
            <a:r>
              <a:rPr lang="de-DE" altLang="en-GR" sz="2400">
                <a:solidFill>
                  <a:srgbClr val="5E5E5E"/>
                </a:solidFill>
                <a:latin typeface="Calibri" panose="020F0502020204030204" pitchFamily="34" charset="0"/>
              </a:rPr>
              <a:t> και δείτε το βίντεο για να μάθετε περισσότερα για το έργο.</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4F68E40A-6CB8-0B5B-EF9A-5A708635F3B7}"/>
              </a:ext>
            </a:extLst>
          </p:cNvPr>
          <p:cNvSpPr txBox="1">
            <a:spLocks noChangeArrowheads="1"/>
          </p:cNvSpPr>
          <p:nvPr/>
        </p:nvSpPr>
        <p:spPr bwMode="auto">
          <a:xfrm>
            <a:off x="4440238" y="4675188"/>
            <a:ext cx="78422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90000"/>
              </a:lnSpc>
              <a:spcBef>
                <a:spcPts val="1025"/>
              </a:spcBef>
              <a:buClrTx/>
              <a:buFontTx/>
              <a:buNone/>
            </a:pPr>
            <a:r>
              <a:rPr lang="hr-BA" altLang="en-GR" sz="9600" b="1">
                <a:solidFill>
                  <a:srgbClr val="FFFFFF"/>
                </a:solidFill>
                <a:latin typeface="Times New Roman" panose="02020603050405020304" pitchFamily="18" charset="0"/>
                <a:cs typeface="Times New Roman" panose="02020603050405020304" pitchFamily="18" charset="0"/>
              </a:rPr>
              <a:t>„</a:t>
            </a:r>
          </a:p>
        </p:txBody>
      </p:sp>
      <p:sp>
        <p:nvSpPr>
          <p:cNvPr id="37890" name="Text Box 2">
            <a:extLst>
              <a:ext uri="{FF2B5EF4-FFF2-40B4-BE49-F238E27FC236}">
                <a16:creationId xmlns:a16="http://schemas.microsoft.com/office/drawing/2014/main" id="{FAFCC8CF-4809-83C7-560D-471C561884FB}"/>
              </a:ext>
            </a:extLst>
          </p:cNvPr>
          <p:cNvSpPr txBox="1">
            <a:spLocks noChangeArrowheads="1"/>
          </p:cNvSpPr>
          <p:nvPr/>
        </p:nvSpPr>
        <p:spPr bwMode="auto">
          <a:xfrm>
            <a:off x="855663" y="996950"/>
            <a:ext cx="43688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000" i="1">
                <a:solidFill>
                  <a:srgbClr val="FFFFFF"/>
                </a:solidFill>
                <a:latin typeface="Calibri" panose="020F0502020204030204" pitchFamily="34" charset="0"/>
              </a:rPr>
              <a:t>Διδάσκουμε τεχνολογία να καταρρίπτει τα εμπόδια και να συνδέει τους ψηφιακούς ηγέτες του αύριο»</a:t>
            </a:r>
          </a:p>
        </p:txBody>
      </p:sp>
      <p:sp>
        <p:nvSpPr>
          <p:cNvPr id="37891" name="Text Box 3">
            <a:extLst>
              <a:ext uri="{FF2B5EF4-FFF2-40B4-BE49-F238E27FC236}">
                <a16:creationId xmlns:a16="http://schemas.microsoft.com/office/drawing/2014/main" id="{CB353CC4-260C-5315-810E-ABB0C233B620}"/>
              </a:ext>
            </a:extLst>
          </p:cNvPr>
          <p:cNvSpPr txBox="1">
            <a:spLocks noChangeArrowheads="1"/>
          </p:cNvSpPr>
          <p:nvPr/>
        </p:nvSpPr>
        <p:spPr bwMode="auto">
          <a:xfrm>
            <a:off x="768350" y="800100"/>
            <a:ext cx="2613025"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9600" b="1">
                <a:solidFill>
                  <a:srgbClr val="FFFFFF"/>
                </a:solidFill>
                <a:latin typeface="Times New Roman" panose="02020603050405020304" pitchFamily="18" charset="0"/>
                <a:cs typeface="Times New Roman" panose="02020603050405020304" pitchFamily="18" charset="0"/>
              </a:rPr>
              <a:t>„</a:t>
            </a:r>
          </a:p>
        </p:txBody>
      </p:sp>
      <p:pic>
        <p:nvPicPr>
          <p:cNvPr id="37892" name="Picture 4">
            <a:extLst>
              <a:ext uri="{FF2B5EF4-FFF2-40B4-BE49-F238E27FC236}">
                <a16:creationId xmlns:a16="http://schemas.microsoft.com/office/drawing/2014/main" id="{4DC9DD6D-3F8E-89D4-BE41-47CDE6353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338" y="493713"/>
            <a:ext cx="4346575" cy="523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BED9A5EF-E72E-A70F-FBAB-699B1D738D87}"/>
              </a:ext>
            </a:extLst>
          </p:cNvPr>
          <p:cNvSpPr txBox="1">
            <a:spLocks noChangeArrowheads="1"/>
          </p:cNvSpPr>
          <p:nvPr/>
        </p:nvSpPr>
        <p:spPr bwMode="auto">
          <a:xfrm>
            <a:off x="527050" y="709613"/>
            <a:ext cx="5005388"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4800" b="1">
                <a:solidFill>
                  <a:srgbClr val="FFFFFF"/>
                </a:solidFill>
                <a:latin typeface="Calibri" panose="020F0502020204030204" pitchFamily="34" charset="0"/>
              </a:rPr>
              <a:t>2. Επίλυση τεχνικών προβλημάτων</a:t>
            </a:r>
          </a:p>
        </p:txBody>
      </p:sp>
      <p:pic>
        <p:nvPicPr>
          <p:cNvPr id="38914" name="Picture 2">
            <a:extLst>
              <a:ext uri="{FF2B5EF4-FFF2-40B4-BE49-F238E27FC236}">
                <a16:creationId xmlns:a16="http://schemas.microsoft.com/office/drawing/2014/main" id="{91FB4902-98D1-78B6-E07E-B3F632252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id="{7EC471CD-8B53-2412-ACD3-FEA617136A35}"/>
              </a:ext>
            </a:extLst>
          </p:cNvPr>
          <p:cNvSpPr txBox="1">
            <a:spLocks noChangeArrowheads="1"/>
          </p:cNvSpPr>
          <p:nvPr/>
        </p:nvSpPr>
        <p:spPr bwMode="auto">
          <a:xfrm>
            <a:off x="1271588" y="541338"/>
            <a:ext cx="9167812"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Σημαντικοί ορισμοί</a:t>
            </a:r>
          </a:p>
          <a:p>
            <a:pPr algn="ctr" hangingPunct="1">
              <a:lnSpc>
                <a:spcPct val="90000"/>
              </a:lnSpc>
              <a:spcBef>
                <a:spcPts val="1025"/>
              </a:spcBef>
              <a:buClrTx/>
              <a:buFontTx/>
              <a:buNone/>
            </a:pPr>
            <a:endParaRPr lang="en-US" altLang="en-GR" sz="3200" b="1">
              <a:solidFill>
                <a:srgbClr val="FFFFFF"/>
              </a:solidFill>
              <a:latin typeface="Calibri" panose="020F0502020204030204" pitchFamily="34" charset="0"/>
            </a:endParaRPr>
          </a:p>
        </p:txBody>
      </p:sp>
      <p:sp>
        <p:nvSpPr>
          <p:cNvPr id="39938" name="Text Box 2">
            <a:extLst>
              <a:ext uri="{FF2B5EF4-FFF2-40B4-BE49-F238E27FC236}">
                <a16:creationId xmlns:a16="http://schemas.microsoft.com/office/drawing/2014/main" id="{B023FBBC-CB08-0A3B-D0BE-AAB7C52AF539}"/>
              </a:ext>
            </a:extLst>
          </p:cNvPr>
          <p:cNvSpPr txBox="1">
            <a:spLocks noChangeArrowheads="1"/>
          </p:cNvSpPr>
          <p:nvPr/>
        </p:nvSpPr>
        <p:spPr bwMode="auto">
          <a:xfrm>
            <a:off x="741363" y="1389063"/>
            <a:ext cx="10709275"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85750" indent="-2857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αντιμετώπιση προβλημάτων είναι μια συστηματική προσέγγιση στην επίλυση προβλημάτων που χρησιμοποιείται συχνά για την εύρεση και τη διόρθωση προβλημάτων με πολύπλοκα μηχανήματα, ηλεκτρονικά, υπολογιστές και συστήματα λογισμικού.</a:t>
            </a:r>
          </a:p>
          <a:p>
            <a:pPr hangingPunct="1">
              <a:lnSpc>
                <a:spcPct val="90000"/>
              </a:lnSpc>
              <a:spcBef>
                <a:spcPts val="1025"/>
              </a:spcBef>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Το φόρουμ είναι ένα μέρος, μια κατάσταση ή μια ομάδα στην οποία οι άνθρωποι ανταλλάσσουν ιδέες και συζητούν θέματα, ιδιαίτερα σημαντικά θέματα τεχνολογίας.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D3DE71D6-F26D-B673-C058-2C05025D7788}"/>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808080"/>
                </a:solidFill>
                <a:latin typeface="Calibri" panose="020F0502020204030204" pitchFamily="34" charset="0"/>
              </a:rPr>
              <a:t>Πώς να αντιμετωπίσετε προβλήματα τεχνολογίας</a:t>
            </a:r>
          </a:p>
        </p:txBody>
      </p:sp>
      <p:sp>
        <p:nvSpPr>
          <p:cNvPr id="40962" name="Text Box 2">
            <a:extLst>
              <a:ext uri="{FF2B5EF4-FFF2-40B4-BE49-F238E27FC236}">
                <a16:creationId xmlns:a16="http://schemas.microsoft.com/office/drawing/2014/main" id="{842BBD80-2B0A-F6F0-D8F1-67BCDDB658AE}"/>
              </a:ext>
            </a:extLst>
          </p:cNvPr>
          <p:cNvSpPr txBox="1">
            <a:spLocks noChangeArrowheads="1"/>
          </p:cNvSpPr>
          <p:nvPr/>
        </p:nvSpPr>
        <p:spPr bwMode="auto">
          <a:xfrm>
            <a:off x="515938" y="1484313"/>
            <a:ext cx="6392862"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a:solidFill>
                  <a:srgbClr val="808080"/>
                </a:solidFill>
                <a:latin typeface="Calibri" panose="020F0502020204030204" pitchFamily="34" charset="0"/>
              </a:rPr>
              <a:t>Η τεχνολογία ήταν το καλύτερο και το χειρότερο πράγμα όσον αφορά τη λειτουργία της εξ αποστάσεως εκπαίδευσης! Ήταν μια σανίδα σωτηρίας για τη σύνδεση με μαθητές κατά τη διάρκεια της πανδημίας, αλλά μπορεί επίσης να είναι μεγάλος πονοκέφαλος όταν εμφανίζονται δυσλειτουργίες.</a:t>
            </a:r>
          </a:p>
          <a:p>
            <a:pPr hangingPunct="1">
              <a:lnSpc>
                <a:spcPct val="90000"/>
              </a:lnSpc>
              <a:spcBef>
                <a:spcPts val="1025"/>
              </a:spcBef>
              <a:buClrTx/>
              <a:buFontTx/>
              <a:buNone/>
            </a:pPr>
            <a:r>
              <a:rPr lang="en-US" altLang="en-GR">
                <a:solidFill>
                  <a:srgbClr val="808080"/>
                </a:solidFill>
                <a:latin typeface="Calibri" panose="020F0502020204030204" pitchFamily="34" charset="0"/>
              </a:rPr>
              <a:t>Ως μαθητές, η εκμάθηση των βασικών στοιχείων για την επίλυση προβλημάτων με tablet και φορητούς υπολογιστές μπορεί να τους ενδυναμώσει όταν τα πράγματα πάνε στραβά.</a:t>
            </a:r>
          </a:p>
          <a:p>
            <a:pPr hangingPunct="1">
              <a:lnSpc>
                <a:spcPct val="90000"/>
              </a:lnSpc>
              <a:spcBef>
                <a:spcPts val="1025"/>
              </a:spcBef>
              <a:buClrTx/>
              <a:buFontTx/>
              <a:buNone/>
            </a:pPr>
            <a:r>
              <a:rPr lang="en-US" altLang="en-GR">
                <a:solidFill>
                  <a:srgbClr val="808080"/>
                </a:solidFill>
                <a:latin typeface="Calibri" panose="020F0502020204030204" pitchFamily="34" charset="0"/>
              </a:rPr>
              <a:t>Η διαδικασία επίλυσης προβλημάτων έχει τέσσερα στάδια:</a:t>
            </a:r>
          </a:p>
          <a:p>
            <a:pPr hangingPunct="1">
              <a:lnSpc>
                <a:spcPct val="100000"/>
              </a:lnSpc>
              <a:buClrTx/>
              <a:buFontTx/>
              <a:buNone/>
            </a:pPr>
            <a:endParaRPr lang="en-US" altLang="en-GR">
              <a:solidFill>
                <a:srgbClr val="808080"/>
              </a:solidFill>
              <a:latin typeface="canada-type-gibson" charset="0"/>
            </a:endParaRPr>
          </a:p>
          <a:p>
            <a:pPr algn="just" hangingPunct="1">
              <a:lnSpc>
                <a:spcPct val="100000"/>
              </a:lnSpc>
              <a:buClrTx/>
              <a:buFontTx/>
              <a:buNone/>
            </a:pPr>
            <a:r>
              <a:rPr lang="en-US" altLang="en-GR" b="1">
                <a:solidFill>
                  <a:srgbClr val="E78631"/>
                </a:solidFill>
                <a:latin typeface="canada-type-gibson" charset="0"/>
              </a:rPr>
              <a:t>- Ορισμός - Προετοιμασία</a:t>
            </a:r>
          </a:p>
          <a:p>
            <a:pPr algn="just" hangingPunct="1">
              <a:lnSpc>
                <a:spcPct val="100000"/>
              </a:lnSpc>
              <a:buClrTx/>
              <a:buFontTx/>
              <a:buNone/>
            </a:pPr>
            <a:r>
              <a:rPr lang="en-US" altLang="en-GR" b="1">
                <a:solidFill>
                  <a:srgbClr val="E78631"/>
                </a:solidFill>
                <a:latin typeface="canada-type-gibson" charset="0"/>
              </a:rPr>
              <a:t>- Προσπαθήστε - Αναλογιστείτε</a:t>
            </a:r>
          </a:p>
          <a:p>
            <a:pPr hangingPunct="1">
              <a:lnSpc>
                <a:spcPct val="90000"/>
              </a:lnSpc>
              <a:spcBef>
                <a:spcPts val="1025"/>
              </a:spcBef>
              <a:buClrTx/>
              <a:buFontTx/>
              <a:buNone/>
            </a:pPr>
            <a:endParaRPr lang="en-US" altLang="en-GR" b="1">
              <a:solidFill>
                <a:srgbClr val="E78631"/>
              </a:solidFill>
              <a:latin typeface="canada-type-gibson" charset="0"/>
            </a:endParaRPr>
          </a:p>
        </p:txBody>
      </p:sp>
      <p:pic>
        <p:nvPicPr>
          <p:cNvPr id="40963" name="Picture 3">
            <a:extLst>
              <a:ext uri="{FF2B5EF4-FFF2-40B4-BE49-F238E27FC236}">
                <a16:creationId xmlns:a16="http://schemas.microsoft.com/office/drawing/2014/main" id="{C8918B0B-DB60-574F-1CE7-8D880ED08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1776413"/>
            <a:ext cx="4143375" cy="414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4">
            <a:extLst>
              <a:ext uri="{FF2B5EF4-FFF2-40B4-BE49-F238E27FC236}">
                <a16:creationId xmlns:a16="http://schemas.microsoft.com/office/drawing/2014/main" id="{516DD799-0284-34E5-AEEB-F9AF2E4C13CA}"/>
              </a:ext>
            </a:extLst>
          </p:cNvPr>
          <p:cNvSpPr>
            <a:spLocks noChangeArrowheads="1"/>
          </p:cNvSpPr>
          <p:nvPr/>
        </p:nvSpPr>
        <p:spPr bwMode="auto">
          <a:xfrm>
            <a:off x="6240463" y="6226175"/>
            <a:ext cx="60991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200">
                <a:latin typeface="Calibri" panose="020F0502020204030204" pitchFamily="34" charset="0"/>
              </a:rPr>
              <a:t>https://www.edutopia.org/article/how-help-students-troubleshoot-technology-problems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6B8D4A11-38A4-1FA4-03F3-6450B05739D8}"/>
              </a:ext>
            </a:extLst>
          </p:cNvPr>
          <p:cNvSpPr txBox="1">
            <a:spLocks noChangeArrowheads="1"/>
          </p:cNvSpPr>
          <p:nvPr/>
        </p:nvSpPr>
        <p:spPr bwMode="auto">
          <a:xfrm>
            <a:off x="1219200" y="36512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Η διαδικασία επίλυσης προβλημάτων</a:t>
            </a:r>
          </a:p>
        </p:txBody>
      </p:sp>
      <p:sp>
        <p:nvSpPr>
          <p:cNvPr id="41986" name="Text Box 2">
            <a:extLst>
              <a:ext uri="{FF2B5EF4-FFF2-40B4-BE49-F238E27FC236}">
                <a16:creationId xmlns:a16="http://schemas.microsoft.com/office/drawing/2014/main" id="{F39E8538-D479-FD7E-BB97-DFD612EE4092}"/>
              </a:ext>
            </a:extLst>
          </p:cNvPr>
          <p:cNvSpPr txBox="1">
            <a:spLocks noChangeArrowheads="1"/>
          </p:cNvSpPr>
          <p:nvPr/>
        </p:nvSpPr>
        <p:spPr bwMode="auto">
          <a:xfrm>
            <a:off x="5495925" y="1436688"/>
            <a:ext cx="6205538" cy="475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b="1">
                <a:solidFill>
                  <a:srgbClr val="E78631"/>
                </a:solidFill>
                <a:latin typeface="Calibri" panose="020F0502020204030204" pitchFamily="34" charset="0"/>
              </a:rPr>
              <a:t>1. Καθορίστε το πρόβλημα</a:t>
            </a:r>
          </a:p>
          <a:p>
            <a:pPr hangingPunct="1">
              <a:lnSpc>
                <a:spcPct val="90000"/>
              </a:lnSpc>
              <a:spcBef>
                <a:spcPts val="1025"/>
              </a:spcBef>
              <a:buClrTx/>
              <a:buFontTx/>
              <a:buNone/>
            </a:pPr>
            <a:r>
              <a:rPr lang="en-US" altLang="en-GR">
                <a:solidFill>
                  <a:srgbClr val="3B3838"/>
                </a:solidFill>
                <a:latin typeface="Calibri" panose="020F0502020204030204" pitchFamily="34" charset="0"/>
              </a:rPr>
              <a:t>Αυτό είναι το πρώτο βήμα για την επίλυση της διαδικασίας. Θα χρειαστεί να τεθούν πολλές ερωτήσεις και να απαντηθούν σχετικά με το τι συμβαίνει, ειδικά αν ζητήσετε βοήθεια. Όταν αναζητάτε βοήθεια, όσο περισσότερες λεπτομέρειες ή γραφικά μπορείτε να παρέχετε στο άλλο άτομο, τόσο το καλύτερο. Υπάρχουν κάποιοι δάσκαλοι που δημιουργούν βίντεο χρησιμοποιώντας τα </a:t>
            </a:r>
            <a:r>
              <a:rPr lang="en-US" altLang="en-GR" u="sng">
                <a:solidFill>
                  <a:srgbClr val="CCCCFF"/>
                </a:solidFill>
                <a:latin typeface="Calibri" panose="020F0502020204030204" pitchFamily="34" charset="0"/>
                <a:hlinkClick r:id="rId3"/>
              </a:rPr>
              <a:t>Screencastify</a:t>
            </a:r>
            <a:r>
              <a:rPr lang="en-US" altLang="en-GR">
                <a:solidFill>
                  <a:srgbClr val="3B3838"/>
                </a:solidFill>
                <a:latin typeface="Calibri" panose="020F0502020204030204" pitchFamily="34" charset="0"/>
              </a:rPr>
              <a:t>, </a:t>
            </a:r>
            <a:r>
              <a:rPr lang="en-US" altLang="en-GR" u="sng">
                <a:solidFill>
                  <a:srgbClr val="CCCCFF"/>
                </a:solidFill>
                <a:latin typeface="Calibri" panose="020F0502020204030204" pitchFamily="34" charset="0"/>
                <a:hlinkClick r:id="rId4"/>
              </a:rPr>
              <a:t>Loom</a:t>
            </a:r>
            <a:r>
              <a:rPr lang="en-US" altLang="en-GR">
                <a:solidFill>
                  <a:srgbClr val="3B3838"/>
                </a:solidFill>
                <a:latin typeface="Calibri" panose="020F0502020204030204" pitchFamily="34" charset="0"/>
              </a:rPr>
              <a:t>, ή το  </a:t>
            </a:r>
            <a:r>
              <a:rPr lang="en-US" altLang="en-GR" u="sng">
                <a:solidFill>
                  <a:srgbClr val="CCCCFF"/>
                </a:solidFill>
                <a:latin typeface="Calibri" panose="020F0502020204030204" pitchFamily="34" charset="0"/>
                <a:hlinkClick r:id="rId5"/>
              </a:rPr>
              <a:t>Flipgrid</a:t>
            </a:r>
            <a:r>
              <a:rPr lang="en-US" altLang="en-GR">
                <a:solidFill>
                  <a:srgbClr val="3B3838"/>
                </a:solidFill>
                <a:latin typeface="Calibri" panose="020F0502020204030204" pitchFamily="34" charset="0"/>
              </a:rPr>
              <a:t> για να παρουσιάσουν τι συμβαίνει στους υπολογιστές τους. Αυτός είναι ένας πολύ καλός τρόπος για να μοιραστείτε πληροφορίες με κάποιον που προσπαθεί να σας βοηθήσει.</a:t>
            </a:r>
          </a:p>
        </p:txBody>
      </p:sp>
      <p:sp>
        <p:nvSpPr>
          <p:cNvPr id="41987" name="Rectangle 3">
            <a:extLst>
              <a:ext uri="{FF2B5EF4-FFF2-40B4-BE49-F238E27FC236}">
                <a16:creationId xmlns:a16="http://schemas.microsoft.com/office/drawing/2014/main" id="{44716C48-CA62-2308-302E-BCBDDA486EF8}"/>
              </a:ext>
            </a:extLst>
          </p:cNvPr>
          <p:cNvSpPr>
            <a:spLocks noChangeArrowheads="1"/>
          </p:cNvSpPr>
          <p:nvPr/>
        </p:nvSpPr>
        <p:spPr bwMode="auto">
          <a:xfrm>
            <a:off x="6862763" y="6500813"/>
            <a:ext cx="83137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https://www.edutopia.org/article/how-help-students-troubleshoot-technology-problems</a:t>
            </a:r>
          </a:p>
        </p:txBody>
      </p:sp>
      <p:pic>
        <p:nvPicPr>
          <p:cNvPr id="41988" name="Picture 4">
            <a:extLst>
              <a:ext uri="{FF2B5EF4-FFF2-40B4-BE49-F238E27FC236}">
                <a16:creationId xmlns:a16="http://schemas.microsoft.com/office/drawing/2014/main" id="{6C873ACD-4C7A-7F28-B5E2-E46F929DB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1554163"/>
            <a:ext cx="5005387" cy="470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A2EB5517-3BDA-28FD-17E2-FD2FF91F9165}"/>
              </a:ext>
            </a:extLst>
          </p:cNvPr>
          <p:cNvSpPr txBox="1">
            <a:spLocks noChangeArrowheads="1"/>
          </p:cNvSpPr>
          <p:nvPr/>
        </p:nvSpPr>
        <p:spPr bwMode="auto">
          <a:xfrm>
            <a:off x="1219200" y="36512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Η διαδικασία επίλυσης προβλημάτων</a:t>
            </a:r>
          </a:p>
        </p:txBody>
      </p:sp>
      <p:sp>
        <p:nvSpPr>
          <p:cNvPr id="43010" name="Text Box 2">
            <a:extLst>
              <a:ext uri="{FF2B5EF4-FFF2-40B4-BE49-F238E27FC236}">
                <a16:creationId xmlns:a16="http://schemas.microsoft.com/office/drawing/2014/main" id="{91673CFB-B128-6A6B-4F3D-61EBF7DB3496}"/>
              </a:ext>
            </a:extLst>
          </p:cNvPr>
          <p:cNvSpPr txBox="1">
            <a:spLocks noChangeArrowheads="1"/>
          </p:cNvSpPr>
          <p:nvPr/>
        </p:nvSpPr>
        <p:spPr bwMode="auto">
          <a:xfrm>
            <a:off x="414338" y="1474788"/>
            <a:ext cx="5561012" cy="484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E78631"/>
                </a:solidFill>
                <a:latin typeface="Calibri" panose="020F0502020204030204" pitchFamily="34" charset="0"/>
              </a:rPr>
              <a:t>2. Προετοιμάστε και λύστε το πρόβλημα</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Το δεύτερο βήμα είναι να προετοιμαστείτε και να προσπαθήσετε να λύσετε το πρόβλημα. Αυτά τα βήματα απαιτούν έρευνα και συνομιλία με άτομα που εμπιστεύεστε για να σας βοηθήσουν να αντιμετωπίσετε τα προβλήματα. είναι πάντα καλό να </a:t>
            </a:r>
            <a:r>
              <a:rPr lang="en-US" altLang="en-GR" sz="2000" u="sng">
                <a:solidFill>
                  <a:srgbClr val="CCCCFF"/>
                </a:solidFill>
                <a:latin typeface="Calibri" panose="020F0502020204030204" pitchFamily="34" charset="0"/>
                <a:hlinkClick r:id="rId3"/>
              </a:rPr>
              <a:t>clear cookies</a:t>
            </a:r>
            <a:r>
              <a:rPr lang="en-US" altLang="en-GR" sz="2000">
                <a:solidFill>
                  <a:srgbClr val="3B3838"/>
                </a:solidFill>
                <a:latin typeface="Calibri" panose="020F0502020204030204" pitchFamily="34" charset="0"/>
              </a:rPr>
              <a:t> και επανεκκινήστε τη συσκευή κατά συνήθεια. Η εκκαθάριση των cookies και η επανεκκίνηση ή η ενημέρωση συσκευών θα βοηθήσουν στην αποφυγή τεχνικών προβλημάτων. Ορισμένες επεκτάσεις του Chrome μπορεί να δημιουργήσουν απροσδόκητα προβλήματα, επομένως η κατάργηση επεκτάσεων που δεν έχουν προστεθεί από το τμήμα τεχνολογίας σας θα σας βοηθήσει. Ελέγξτε εάν όλα τα βασικά πράγματα είναι εντάξει με τη συσκευή σας - για παράδειγμα, η πηγή ενέργειας.</a:t>
            </a:r>
          </a:p>
        </p:txBody>
      </p:sp>
      <p:pic>
        <p:nvPicPr>
          <p:cNvPr id="43011" name="Picture 3">
            <a:extLst>
              <a:ext uri="{FF2B5EF4-FFF2-40B4-BE49-F238E27FC236}">
                <a16:creationId xmlns:a16="http://schemas.microsoft.com/office/drawing/2014/main" id="{931E37CD-FC3B-9CFF-D16C-46E5BC9FF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438" y="1384300"/>
            <a:ext cx="5238750" cy="466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571ADF1D-7DE6-F992-50F2-BFF4D613307E}"/>
              </a:ext>
            </a:extLst>
          </p:cNvPr>
          <p:cNvSpPr txBox="1">
            <a:spLocks noChangeArrowheads="1"/>
          </p:cNvSpPr>
          <p:nvPr/>
        </p:nvSpPr>
        <p:spPr bwMode="auto">
          <a:xfrm>
            <a:off x="0" y="715963"/>
            <a:ext cx="4908550" cy="649287"/>
          </a:xfrm>
          <a:prstGeom prst="rect">
            <a:avLst/>
          </a:prstGeom>
          <a:solidFill>
            <a:srgbClr val="E78631"/>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08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rPr>
              <a:t>Επισκόπηση, πώς θα ωφεληθείτε</a:t>
            </a:r>
          </a:p>
        </p:txBody>
      </p:sp>
      <p:sp>
        <p:nvSpPr>
          <p:cNvPr id="25602" name="Text Box 2">
            <a:extLst>
              <a:ext uri="{FF2B5EF4-FFF2-40B4-BE49-F238E27FC236}">
                <a16:creationId xmlns:a16="http://schemas.microsoft.com/office/drawing/2014/main" id="{D4E09BB1-FA49-69F6-23B5-B3A7FA44D293}"/>
              </a:ext>
            </a:extLst>
          </p:cNvPr>
          <p:cNvSpPr txBox="1">
            <a:spLocks noChangeArrowheads="1"/>
          </p:cNvSpPr>
          <p:nvPr/>
        </p:nvSpPr>
        <p:spPr bwMode="auto">
          <a:xfrm>
            <a:off x="7194550" y="1084263"/>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Προσδιορισμός αναγκών και τεχνολογικών απαντήσεων</a:t>
            </a:r>
          </a:p>
        </p:txBody>
      </p:sp>
      <p:sp>
        <p:nvSpPr>
          <p:cNvPr id="25603" name="Text Box 3">
            <a:extLst>
              <a:ext uri="{FF2B5EF4-FFF2-40B4-BE49-F238E27FC236}">
                <a16:creationId xmlns:a16="http://schemas.microsoft.com/office/drawing/2014/main" id="{766881BC-0136-D63B-2654-428EA725E759}"/>
              </a:ext>
            </a:extLst>
          </p:cNvPr>
          <p:cNvSpPr txBox="1">
            <a:spLocks noChangeArrowheads="1"/>
          </p:cNvSpPr>
          <p:nvPr/>
        </p:nvSpPr>
        <p:spPr bwMode="auto">
          <a:xfrm>
            <a:off x="6218238" y="12811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800">
                <a:solidFill>
                  <a:srgbClr val="FFFFFF"/>
                </a:solidFill>
                <a:latin typeface="Calibri" panose="020F0502020204030204" pitchFamily="34" charset="0"/>
              </a:rPr>
              <a:t>1</a:t>
            </a:r>
          </a:p>
        </p:txBody>
      </p:sp>
      <p:sp>
        <p:nvSpPr>
          <p:cNvPr id="25604" name="Text Box 4">
            <a:extLst>
              <a:ext uri="{FF2B5EF4-FFF2-40B4-BE49-F238E27FC236}">
                <a16:creationId xmlns:a16="http://schemas.microsoft.com/office/drawing/2014/main" id="{C4B06F0A-E921-4213-D3FD-2916493E986F}"/>
              </a:ext>
            </a:extLst>
          </p:cNvPr>
          <p:cNvSpPr txBox="1">
            <a:spLocks noChangeArrowheads="1"/>
          </p:cNvSpPr>
          <p:nvPr/>
        </p:nvSpPr>
        <p:spPr bwMode="auto">
          <a:xfrm>
            <a:off x="487363" y="1568450"/>
            <a:ext cx="5140325" cy="444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Aft>
                <a:spcPts val="825"/>
              </a:spcAft>
              <a:buClrTx/>
              <a:buFontTx/>
              <a:buNone/>
            </a:pPr>
            <a:r>
              <a:rPr lang="en-US" altLang="en-GR" sz="2000">
                <a:solidFill>
                  <a:srgbClr val="FFFFFF"/>
                </a:solidFill>
                <a:latin typeface="Calibri" panose="020F0502020204030204" pitchFamily="34" charset="0"/>
                <a:cs typeface="Times New Roman" panose="02020603050405020304" pitchFamily="18" charset="0"/>
              </a:rPr>
              <a:t>Η ενότητα 5 θα παρέχει εκμάθηση για τον εντοπισμό  τεχνικών προκλήσεων/προβλημάτων κατά τη λειτουργία συσκευών και τη χρήση ψηφιακών περιβαλλόντων. Αυτό θα εκτείνεται από την αντιμετώπιση προβλημάτων έως την επίλυση πιο περίπλοκων προβλημάτων και την επιλογή και χρήση</a:t>
            </a:r>
          </a:p>
          <a:p>
            <a:pPr hangingPunct="1">
              <a:lnSpc>
                <a:spcPct val="100000"/>
              </a:lnSpc>
              <a:spcAft>
                <a:spcPts val="825"/>
              </a:spcAft>
              <a:buClrTx/>
              <a:buFontTx/>
              <a:buNone/>
            </a:pPr>
            <a:r>
              <a:rPr lang="en-US" altLang="en-GR" sz="2000">
                <a:solidFill>
                  <a:srgbClr val="FFFFFF"/>
                </a:solidFill>
                <a:latin typeface="Calibri" panose="020F0502020204030204" pitchFamily="34" charset="0"/>
                <a:cs typeface="Times New Roman" panose="02020603050405020304" pitchFamily="18" charset="0"/>
              </a:rPr>
              <a:t>ψηφιακά εργαλεία και πιθανή τεχνολογία.</a:t>
            </a:r>
          </a:p>
          <a:p>
            <a:pPr hangingPunct="1">
              <a:lnSpc>
                <a:spcPct val="100000"/>
              </a:lnSpc>
              <a:spcAft>
                <a:spcPts val="825"/>
              </a:spcAft>
              <a:buClrTx/>
              <a:buFontTx/>
              <a:buNone/>
            </a:pPr>
            <a:endParaRPr lang="en-US" altLang="en-GR" sz="2000">
              <a:solidFill>
                <a:srgbClr val="FFFFFF"/>
              </a:solidFill>
              <a:latin typeface="Calibri" panose="020F0502020204030204" pitchFamily="34" charset="0"/>
              <a:cs typeface="Times New Roman" panose="02020603050405020304" pitchFamily="18" charset="0"/>
            </a:endParaRPr>
          </a:p>
          <a:p>
            <a:pPr hangingPunct="1">
              <a:lnSpc>
                <a:spcPct val="100000"/>
              </a:lnSpc>
              <a:spcAft>
                <a:spcPts val="825"/>
              </a:spcAft>
              <a:buClrTx/>
              <a:buFontTx/>
              <a:buNone/>
            </a:pPr>
            <a:r>
              <a:rPr lang="en-US" altLang="en-GR" sz="2000">
                <a:solidFill>
                  <a:srgbClr val="FFFFFF"/>
                </a:solidFill>
                <a:latin typeface="Calibri" panose="020F0502020204030204" pitchFamily="34" charset="0"/>
                <a:cs typeface="Times New Roman" panose="02020603050405020304" pitchFamily="18" charset="0"/>
              </a:rPr>
              <a:t>Θα εξηγήσουμε στη εισαγωγή, πώς να</a:t>
            </a:r>
          </a:p>
          <a:p>
            <a:pPr hangingPunct="1">
              <a:lnSpc>
                <a:spcPct val="100000"/>
              </a:lnSpc>
              <a:spcAft>
                <a:spcPts val="825"/>
              </a:spcAft>
              <a:buClrTx/>
              <a:buFontTx/>
              <a:buNone/>
            </a:pPr>
            <a:r>
              <a:rPr lang="en-US" altLang="en-GR" sz="2000">
                <a:solidFill>
                  <a:srgbClr val="FFFFFF"/>
                </a:solidFill>
                <a:latin typeface="Calibri" panose="020F0502020204030204" pitchFamily="34" charset="0"/>
                <a:cs typeface="Times New Roman" panose="02020603050405020304" pitchFamily="18" charset="0"/>
              </a:rPr>
              <a:t>εφαρμόστε τις γνώσεις από αυτήν την Ενότητα στις σπουδές HE.</a:t>
            </a:r>
          </a:p>
        </p:txBody>
      </p:sp>
      <p:sp>
        <p:nvSpPr>
          <p:cNvPr id="25605" name="Text Box 5">
            <a:extLst>
              <a:ext uri="{FF2B5EF4-FFF2-40B4-BE49-F238E27FC236}">
                <a16:creationId xmlns:a16="http://schemas.microsoft.com/office/drawing/2014/main" id="{C864B281-2528-A9EC-82B7-C22C3F114264}"/>
              </a:ext>
            </a:extLst>
          </p:cNvPr>
          <p:cNvSpPr txBox="1">
            <a:spLocks noChangeArrowheads="1"/>
          </p:cNvSpPr>
          <p:nvPr/>
        </p:nvSpPr>
        <p:spPr bwMode="auto">
          <a:xfrm>
            <a:off x="7194550" y="2278063"/>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Επίλυση τεχνικών προβλημάτων</a:t>
            </a:r>
          </a:p>
        </p:txBody>
      </p:sp>
      <p:sp>
        <p:nvSpPr>
          <p:cNvPr id="25606" name="Text Box 6">
            <a:extLst>
              <a:ext uri="{FF2B5EF4-FFF2-40B4-BE49-F238E27FC236}">
                <a16:creationId xmlns:a16="http://schemas.microsoft.com/office/drawing/2014/main" id="{A5B1F810-7539-48A8-775C-75568EA031D6}"/>
              </a:ext>
            </a:extLst>
          </p:cNvPr>
          <p:cNvSpPr txBox="1">
            <a:spLocks noChangeArrowheads="1"/>
          </p:cNvSpPr>
          <p:nvPr/>
        </p:nvSpPr>
        <p:spPr bwMode="auto">
          <a:xfrm>
            <a:off x="6218238" y="2474913"/>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800">
                <a:solidFill>
                  <a:srgbClr val="FFFFFF"/>
                </a:solidFill>
                <a:latin typeface="Calibri" panose="020F0502020204030204" pitchFamily="34" charset="0"/>
              </a:rPr>
              <a:t>2</a:t>
            </a:r>
          </a:p>
        </p:txBody>
      </p:sp>
      <p:sp>
        <p:nvSpPr>
          <p:cNvPr id="25607" name="Text Box 7">
            <a:extLst>
              <a:ext uri="{FF2B5EF4-FFF2-40B4-BE49-F238E27FC236}">
                <a16:creationId xmlns:a16="http://schemas.microsoft.com/office/drawing/2014/main" id="{3CCEF1E8-CB51-71DD-7C1F-0A9530B801B0}"/>
              </a:ext>
            </a:extLst>
          </p:cNvPr>
          <p:cNvSpPr txBox="1">
            <a:spLocks noChangeArrowheads="1"/>
          </p:cNvSpPr>
          <p:nvPr/>
        </p:nvSpPr>
        <p:spPr bwMode="auto">
          <a:xfrm>
            <a:off x="7223125" y="3457575"/>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Δημιουργική χρήση ψηφιακών τεχνολογιώνΔημιουργική χρήση ψηφιακών τεχνολογιών</a:t>
            </a:r>
          </a:p>
        </p:txBody>
      </p:sp>
      <p:sp>
        <p:nvSpPr>
          <p:cNvPr id="25608" name="Text Box 8">
            <a:extLst>
              <a:ext uri="{FF2B5EF4-FFF2-40B4-BE49-F238E27FC236}">
                <a16:creationId xmlns:a16="http://schemas.microsoft.com/office/drawing/2014/main" id="{283E11BB-BB68-E2A8-8396-AC1F3F507BBD}"/>
              </a:ext>
            </a:extLst>
          </p:cNvPr>
          <p:cNvSpPr txBox="1">
            <a:spLocks noChangeArrowheads="1"/>
          </p:cNvSpPr>
          <p:nvPr/>
        </p:nvSpPr>
        <p:spPr bwMode="auto">
          <a:xfrm>
            <a:off x="6246813" y="36544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800">
                <a:solidFill>
                  <a:srgbClr val="FFFFFF"/>
                </a:solidFill>
                <a:latin typeface="Calibri" panose="020F0502020204030204" pitchFamily="34" charset="0"/>
              </a:rPr>
              <a:t>3</a:t>
            </a:r>
          </a:p>
        </p:txBody>
      </p:sp>
      <p:sp>
        <p:nvSpPr>
          <p:cNvPr id="25609" name="Text Box 9">
            <a:extLst>
              <a:ext uri="{FF2B5EF4-FFF2-40B4-BE49-F238E27FC236}">
                <a16:creationId xmlns:a16="http://schemas.microsoft.com/office/drawing/2014/main" id="{C6C346F2-FC0A-E49B-4C81-E0A27E460334}"/>
              </a:ext>
            </a:extLst>
          </p:cNvPr>
          <p:cNvSpPr txBox="1">
            <a:spLocks noChangeArrowheads="1"/>
          </p:cNvSpPr>
          <p:nvPr/>
        </p:nvSpPr>
        <p:spPr bwMode="auto">
          <a:xfrm>
            <a:off x="7223125" y="4651375"/>
            <a:ext cx="448151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Επαναξιολόγηση των κενών ψηφιακών ικανοτήτων</a:t>
            </a:r>
          </a:p>
        </p:txBody>
      </p:sp>
      <p:sp>
        <p:nvSpPr>
          <p:cNvPr id="25610" name="Text Box 10">
            <a:extLst>
              <a:ext uri="{FF2B5EF4-FFF2-40B4-BE49-F238E27FC236}">
                <a16:creationId xmlns:a16="http://schemas.microsoft.com/office/drawing/2014/main" id="{DE127E76-663C-AB15-F8C9-DA759D671FAA}"/>
              </a:ext>
            </a:extLst>
          </p:cNvPr>
          <p:cNvSpPr txBox="1">
            <a:spLocks noChangeArrowheads="1"/>
          </p:cNvSpPr>
          <p:nvPr/>
        </p:nvSpPr>
        <p:spPr bwMode="auto">
          <a:xfrm>
            <a:off x="6246813" y="4848225"/>
            <a:ext cx="51117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800">
                <a:solidFill>
                  <a:srgbClr val="FFFFFF"/>
                </a:solidFill>
                <a:latin typeface="Calibri" panose="020F0502020204030204" pitchFamily="34" charset="0"/>
              </a:rPr>
              <a:t>4</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4144C783-707B-55D4-CAE4-C3653775EA33}"/>
              </a:ext>
            </a:extLst>
          </p:cNvPr>
          <p:cNvSpPr txBox="1">
            <a:spLocks noChangeArrowheads="1"/>
          </p:cNvSpPr>
          <p:nvPr/>
        </p:nvSpPr>
        <p:spPr bwMode="auto">
          <a:xfrm>
            <a:off x="515938" y="468313"/>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E78631"/>
                </a:solidFill>
                <a:latin typeface="Calibri" panose="020F0502020204030204" pitchFamily="34" charset="0"/>
              </a:rPr>
              <a:t>3. Δοκιμάστε - Χρήση πόρων και βοήθειας (φόρουμ)</a:t>
            </a:r>
          </a:p>
        </p:txBody>
      </p:sp>
      <p:pic>
        <p:nvPicPr>
          <p:cNvPr id="44034" name="Picture 2">
            <a:extLst>
              <a:ext uri="{FF2B5EF4-FFF2-40B4-BE49-F238E27FC236}">
                <a16:creationId xmlns:a16="http://schemas.microsoft.com/office/drawing/2014/main" id="{5D947C8A-B0F0-1D9F-180E-90CF5DE4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8" y="3927475"/>
            <a:ext cx="4694237" cy="2601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Text Box 3">
            <a:extLst>
              <a:ext uri="{FF2B5EF4-FFF2-40B4-BE49-F238E27FC236}">
                <a16:creationId xmlns:a16="http://schemas.microsoft.com/office/drawing/2014/main" id="{BFE86987-B51F-C061-14A7-9C315BA3732A}"/>
              </a:ext>
            </a:extLst>
          </p:cNvPr>
          <p:cNvSpPr txBox="1">
            <a:spLocks noChangeArrowheads="1"/>
          </p:cNvSpPr>
          <p:nvPr/>
        </p:nvSpPr>
        <p:spPr bwMode="auto">
          <a:xfrm>
            <a:off x="504825" y="1089025"/>
            <a:ext cx="1115695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000">
                <a:solidFill>
                  <a:srgbClr val="5E5E5E"/>
                </a:solidFill>
                <a:latin typeface="Calibri" panose="020F0502020204030204" pitchFamily="34" charset="0"/>
              </a:rPr>
              <a:t> Το φόρουμ είναι ένας διαδικτυακός πίνακας συζητήσεων όπου οι άνθρωποι μπορούν να κάνουν ερωτήσεις, να μοιραστούν τις εμπειρίες τους και να συζητήσουν θέματα αμοιβαίου ενδιαφέροντος.</a:t>
            </a:r>
          </a:p>
          <a:p>
            <a:pPr hangingPunct="1">
              <a:lnSpc>
                <a:spcPct val="100000"/>
              </a:lnSpc>
              <a:buClrTx/>
              <a:buFontTx/>
              <a:buNone/>
            </a:pPr>
            <a:r>
              <a:rPr lang="en-US" altLang="en-GR" sz="2000">
                <a:solidFill>
                  <a:srgbClr val="5E5E5E"/>
                </a:solidFill>
                <a:latin typeface="Calibri" panose="020F0502020204030204" pitchFamily="34" charset="0"/>
              </a:rPr>
              <a:t>Τα φόρουμ είναι ένας εξαιρετικός τρόπος για να δημιουργήσετε κοινωνικές συνδέσεις και μια αίσθηση κοινότητας. Μπορούν επίσης να σας βοηθήσουν να καλλιεργήσετε μια ομάδα ενδιαφέροντος για ένα συγκεκριμένο θέμα.</a:t>
            </a:r>
          </a:p>
          <a:p>
            <a:pPr hangingPunct="1">
              <a:lnSpc>
                <a:spcPct val="100000"/>
              </a:lnSpc>
              <a:buClrTx/>
              <a:buFontTx/>
              <a:buNone/>
            </a:pPr>
            <a:r>
              <a:rPr lang="en-US" altLang="en-GR" sz="2000">
                <a:solidFill>
                  <a:srgbClr val="5E5E5E"/>
                </a:solidFill>
                <a:latin typeface="Calibri" panose="020F0502020204030204" pitchFamily="34" charset="0"/>
              </a:rPr>
              <a:t>Χρησιμοποιήστε την εφαρμογή Φόρουμ για να ξεκινήσετε συζητήσεις σχετικά με ένα συγκεκριμένο θέμα ή για να συζητήσετε λύσεις σε κοινά προβλήματα. Συμμετέχοντας σε ένα φόρουμ, μπορείτε να ανταλλάξετε ιδέες, να κάνετε ερωτήσεις και να χρησιμοποιήσετε την τεχνογνωσία των ανθρώπων στον οργανισμό σας.</a:t>
            </a:r>
          </a:p>
          <a:p>
            <a:pPr hangingPunct="1">
              <a:lnSpc>
                <a:spcPct val="90000"/>
              </a:lnSpc>
              <a:spcBef>
                <a:spcPts val="1025"/>
              </a:spcBef>
              <a:buClrTx/>
              <a:buFontTx/>
              <a:buNone/>
            </a:pPr>
            <a:endParaRPr lang="en-US" altLang="en-GR" sz="2000">
              <a:solidFill>
                <a:srgbClr val="5E5E5E"/>
              </a:solidFill>
              <a:latin typeface="Calibri" panose="020F0502020204030204" pitchFamily="34" charset="0"/>
            </a:endParaRP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570061E7-9438-3E12-BBB1-709890FBD0F0}"/>
              </a:ext>
            </a:extLst>
          </p:cNvPr>
          <p:cNvSpPr txBox="1">
            <a:spLocks noChangeArrowheads="1"/>
          </p:cNvSpPr>
          <p:nvPr/>
        </p:nvSpPr>
        <p:spPr bwMode="auto">
          <a:xfrm>
            <a:off x="1246188" y="747713"/>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800" b="1">
                <a:solidFill>
                  <a:srgbClr val="5E5E5E"/>
                </a:solidFill>
                <a:latin typeface="Calibri" panose="020F0502020204030204" pitchFamily="34" charset="0"/>
              </a:rPr>
              <a:t>Χρήση πόρων και βοήθειας (φόρουμ)</a:t>
            </a:r>
          </a:p>
        </p:txBody>
      </p:sp>
      <p:sp>
        <p:nvSpPr>
          <p:cNvPr id="45058" name="Text Box 2">
            <a:extLst>
              <a:ext uri="{FF2B5EF4-FFF2-40B4-BE49-F238E27FC236}">
                <a16:creationId xmlns:a16="http://schemas.microsoft.com/office/drawing/2014/main" id="{D5E78E81-EED7-D599-DF85-679A70CD12F2}"/>
              </a:ext>
            </a:extLst>
          </p:cNvPr>
          <p:cNvSpPr txBox="1">
            <a:spLocks noChangeArrowheads="1"/>
          </p:cNvSpPr>
          <p:nvPr/>
        </p:nvSpPr>
        <p:spPr bwMode="auto">
          <a:xfrm>
            <a:off x="471488" y="1474788"/>
            <a:ext cx="11258550" cy="484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400">
                <a:solidFill>
                  <a:srgbClr val="3B3838"/>
                </a:solidFill>
                <a:latin typeface="Calibri" panose="020F0502020204030204" pitchFamily="34" charset="0"/>
              </a:rPr>
              <a:t>Ένα φόρουμ μπορεί να είναι:</a:t>
            </a:r>
          </a:p>
          <a:p>
            <a:pPr hangingPunct="1">
              <a:lnSpc>
                <a:spcPct val="100000"/>
              </a:lnSpc>
              <a:buClr>
                <a:srgbClr val="DD1B50"/>
              </a:buClr>
              <a:buFont typeface="Arial" panose="020B0604020202020204" pitchFamily="34" charset="0"/>
              <a:buChar char="•"/>
            </a:pPr>
            <a:r>
              <a:rPr lang="en-US" altLang="en-GR" sz="2400">
                <a:latin typeface="Calibri" panose="020F0502020204030204" pitchFamily="34" charset="0"/>
              </a:rPr>
              <a:t>αυτόνομο ή</a:t>
            </a:r>
          </a:p>
          <a:p>
            <a:pPr hangingPunct="1">
              <a:lnSpc>
                <a:spcPct val="100000"/>
              </a:lnSpc>
              <a:buClr>
                <a:srgbClr val="00ACA7"/>
              </a:buClr>
              <a:buFont typeface="Arial" panose="020B0604020202020204" pitchFamily="34" charset="0"/>
              <a:buChar char="•"/>
            </a:pPr>
            <a:r>
              <a:rPr lang="en-US" altLang="en-GR" sz="2400">
                <a:solidFill>
                  <a:srgbClr val="00ACA7"/>
                </a:solidFill>
                <a:latin typeface="Calibri" panose="020F0502020204030204" pitchFamily="34" charset="0"/>
              </a:rPr>
              <a:t>συνδέεται με μια κοινότητα</a:t>
            </a:r>
          </a:p>
          <a:p>
            <a:pPr hangingPunct="1">
              <a:lnSpc>
                <a:spcPct val="90000"/>
              </a:lnSpc>
              <a:spcBef>
                <a:spcPts val="1025"/>
              </a:spcBef>
              <a:buClrTx/>
              <a:buFontTx/>
              <a:buNone/>
            </a:pPr>
            <a:r>
              <a:rPr lang="en-US" altLang="en-GR" sz="2400">
                <a:solidFill>
                  <a:srgbClr val="3B3838"/>
                </a:solidFill>
                <a:latin typeface="Calibri" panose="020F0502020204030204" pitchFamily="34" charset="0"/>
              </a:rPr>
              <a:t>Σε ένα αυτόνομο φόρουμ, οποιοσδήποτε μπορεί να δημοσιεύσει ένα θέμα ή να απαντήσει σε ένα θέμα.</a:t>
            </a:r>
          </a:p>
          <a:p>
            <a:pPr hangingPunct="1">
              <a:lnSpc>
                <a:spcPct val="90000"/>
              </a:lnSpc>
              <a:spcBef>
                <a:spcPts val="1025"/>
              </a:spcBef>
              <a:buClrTx/>
              <a:buFontTx/>
              <a:buNone/>
            </a:pPr>
            <a:r>
              <a:rPr lang="en-US" altLang="en-GR" sz="2400">
                <a:solidFill>
                  <a:srgbClr val="3B3838"/>
                </a:solidFill>
                <a:latin typeface="Calibri" panose="020F0502020204030204" pitchFamily="34" charset="0"/>
              </a:rPr>
              <a:t>Σε ένα φόρουμ κοινότητας, μόνο ένα μέλος της κοινότητας μπορεί να συμμετέχει.</a:t>
            </a:r>
          </a:p>
          <a:p>
            <a:pPr hangingPunct="1">
              <a:lnSpc>
                <a:spcPct val="90000"/>
              </a:lnSpc>
              <a:spcBef>
                <a:spcPts val="1025"/>
              </a:spcBef>
              <a:buClrTx/>
              <a:buFontTx/>
              <a:buNone/>
            </a:pPr>
            <a:r>
              <a:rPr lang="hr-BA" altLang="en-GR" sz="2400">
                <a:solidFill>
                  <a:srgbClr val="3B3838"/>
                </a:solidFill>
                <a:latin typeface="Calibri" panose="020F0502020204030204" pitchFamily="34" charset="0"/>
              </a:rPr>
              <a:t>Το φόρουμ είναι ένας διαδικτυακός πίνακας συζητήσεων όπου οι άνθρωποι μπορούν να κάνουν ερωτήσεις, να μοιραστούν τις εμπειρίες τους και να συζητήσουν θέματα αμοιβαίου ενδιαφέροντος. Τα φόρουμ είναι ένας εξαιρετικός τρόπος για να δημιουργήσετε κοινωνικές συνδέσεις και μια αίσθηση κοινότητας. Μπορούν επίσης να σας βοηθήσουν να καλλιεργήσετε μια ομάδα ενδιαφέροντος σε ένα συγκεκριμένο θέμα.</a:t>
            </a:r>
          </a:p>
          <a:p>
            <a:pPr hangingPunct="1">
              <a:lnSpc>
                <a:spcPct val="90000"/>
              </a:lnSpc>
              <a:spcBef>
                <a:spcPts val="1025"/>
              </a:spcBef>
              <a:buClrTx/>
              <a:buFontTx/>
              <a:buNone/>
            </a:pPr>
            <a:r>
              <a:rPr lang="hr-BA" altLang="en-GR" sz="2400">
                <a:solidFill>
                  <a:srgbClr val="3B3838"/>
                </a:solidFill>
                <a:latin typeface="Calibri" panose="020F0502020204030204" pitchFamily="34" charset="0"/>
              </a:rPr>
              <a:t>Ξεκινήστε αναζητώντας ένα κατάλληλο φόρουμ για το θέμα που σας απασχολεί.</a:t>
            </a:r>
          </a:p>
        </p:txBody>
      </p:sp>
      <p:pic>
        <p:nvPicPr>
          <p:cNvPr id="45059" name="Picture 3">
            <a:extLst>
              <a:ext uri="{FF2B5EF4-FFF2-40B4-BE49-F238E27FC236}">
                <a16:creationId xmlns:a16="http://schemas.microsoft.com/office/drawing/2014/main" id="{F0B9776C-A972-201B-F7C0-70DFD2278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7050" y="1223963"/>
            <a:ext cx="1914525" cy="1914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081" name="Picture 1">
            <a:extLst>
              <a:ext uri="{FF2B5EF4-FFF2-40B4-BE49-F238E27FC236}">
                <a16:creationId xmlns:a16="http://schemas.microsoft.com/office/drawing/2014/main" id="{7DCB6662-4EC0-17C7-C71E-53A6FC4D2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88" y="1403350"/>
            <a:ext cx="5665787" cy="347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Rectangle 2">
            <a:extLst>
              <a:ext uri="{FF2B5EF4-FFF2-40B4-BE49-F238E27FC236}">
                <a16:creationId xmlns:a16="http://schemas.microsoft.com/office/drawing/2014/main" id="{70A1C5DF-911C-FDB0-2363-7F48F863762A}"/>
              </a:ext>
            </a:extLst>
          </p:cNvPr>
          <p:cNvSpPr>
            <a:spLocks noChangeArrowheads="1"/>
          </p:cNvSpPr>
          <p:nvPr/>
        </p:nvSpPr>
        <p:spPr bwMode="auto">
          <a:xfrm>
            <a:off x="0" y="2463800"/>
            <a:ext cx="4232275" cy="203200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6083" name="Text Box 3">
            <a:extLst>
              <a:ext uri="{FF2B5EF4-FFF2-40B4-BE49-F238E27FC236}">
                <a16:creationId xmlns:a16="http://schemas.microsoft.com/office/drawing/2014/main" id="{4092D58F-7964-72BB-99B8-B3A46B1D135D}"/>
              </a:ext>
            </a:extLst>
          </p:cNvPr>
          <p:cNvSpPr txBox="1">
            <a:spLocks noChangeArrowheads="1"/>
          </p:cNvSpPr>
          <p:nvPr/>
        </p:nvSpPr>
        <p:spPr bwMode="auto">
          <a:xfrm>
            <a:off x="28575" y="2454275"/>
            <a:ext cx="4425950" cy="237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1600" b="1">
                <a:solidFill>
                  <a:srgbClr val="FFFFFF"/>
                </a:solidFill>
                <a:latin typeface="Calibri" panose="020F0502020204030204" pitchFamily="34" charset="0"/>
              </a:rPr>
              <a:t>Μπορείτε να χρησιμοποιήσετε τη συνομιλία στα κανάλια και μπορείτε να ενεργοποιήσετε την εποπτεία καναλιού, ώστε μόνο οι συντονιστές να μπορούν να ξεκινούν νέες αναρτήσεις, αλλά τα μέλη θα μπορούν να απαντούν σε αυτήν την ανάρτηση.</a:t>
            </a:r>
          </a:p>
        </p:txBody>
      </p:sp>
      <p:sp>
        <p:nvSpPr>
          <p:cNvPr id="46084" name="Text Box 4">
            <a:extLst>
              <a:ext uri="{FF2B5EF4-FFF2-40B4-BE49-F238E27FC236}">
                <a16:creationId xmlns:a16="http://schemas.microsoft.com/office/drawing/2014/main" id="{DC871096-2CC3-CEFB-C941-1B6FCFC941D4}"/>
              </a:ext>
            </a:extLst>
          </p:cNvPr>
          <p:cNvSpPr txBox="1">
            <a:spLocks noChangeArrowheads="1"/>
          </p:cNvSpPr>
          <p:nvPr/>
        </p:nvSpPr>
        <p:spPr bwMode="auto">
          <a:xfrm>
            <a:off x="8928100" y="3667125"/>
            <a:ext cx="32639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rPr>
              <a:t> </a:t>
            </a:r>
          </a:p>
        </p:txBody>
      </p:sp>
      <p:sp>
        <p:nvSpPr>
          <p:cNvPr id="46085" name="Rectangle 5">
            <a:extLst>
              <a:ext uri="{FF2B5EF4-FFF2-40B4-BE49-F238E27FC236}">
                <a16:creationId xmlns:a16="http://schemas.microsoft.com/office/drawing/2014/main" id="{95E92B82-9A79-B0B0-3560-7C9985143EEB}"/>
              </a:ext>
            </a:extLst>
          </p:cNvPr>
          <p:cNvSpPr>
            <a:spLocks noChangeArrowheads="1"/>
          </p:cNvSpPr>
          <p:nvPr/>
        </p:nvSpPr>
        <p:spPr bwMode="auto">
          <a:xfrm>
            <a:off x="65088" y="461963"/>
            <a:ext cx="4033837"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4400" b="1">
                <a:solidFill>
                  <a:srgbClr val="FFFFFF"/>
                </a:solidFill>
                <a:latin typeface="Calibri" panose="020F0502020204030204" pitchFamily="34" charset="0"/>
              </a:rPr>
              <a:t>Φόρουμ της Microsoft</a:t>
            </a:r>
          </a:p>
        </p:txBody>
      </p:sp>
      <p:sp>
        <p:nvSpPr>
          <p:cNvPr id="46086" name="Rectangle 6">
            <a:extLst>
              <a:ext uri="{FF2B5EF4-FFF2-40B4-BE49-F238E27FC236}">
                <a16:creationId xmlns:a16="http://schemas.microsoft.com/office/drawing/2014/main" id="{8E9EDCA9-483F-5CC1-F75C-E68368AF6F9B}"/>
              </a:ext>
            </a:extLst>
          </p:cNvPr>
          <p:cNvSpPr>
            <a:spLocks noChangeArrowheads="1"/>
          </p:cNvSpPr>
          <p:nvPr/>
        </p:nvSpPr>
        <p:spPr bwMode="auto">
          <a:xfrm>
            <a:off x="5576888" y="5822950"/>
            <a:ext cx="28606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800" b="1">
                <a:solidFill>
                  <a:srgbClr val="E78631"/>
                </a:solidFill>
                <a:latin typeface="Calibri" panose="020F0502020204030204" pitchFamily="34" charset="0"/>
              </a:rPr>
              <a:t>Πατήστε εδώ</a:t>
            </a:r>
          </a:p>
        </p:txBody>
      </p:sp>
      <p:sp>
        <p:nvSpPr>
          <p:cNvPr id="46087" name="AutoShape 7">
            <a:extLst>
              <a:ext uri="{FF2B5EF4-FFF2-40B4-BE49-F238E27FC236}">
                <a16:creationId xmlns:a16="http://schemas.microsoft.com/office/drawing/2014/main" id="{A5B28E22-0C2E-2132-D1CB-B2BE85261AB4}"/>
              </a:ext>
            </a:extLst>
          </p:cNvPr>
          <p:cNvSpPr>
            <a:spLocks noChangeArrowheads="1"/>
          </p:cNvSpPr>
          <p:nvPr/>
        </p:nvSpPr>
        <p:spPr bwMode="auto">
          <a:xfrm rot="12120000">
            <a:off x="7494588" y="5556250"/>
            <a:ext cx="612775" cy="847725"/>
          </a:xfrm>
          <a:custGeom>
            <a:avLst/>
            <a:gdLst>
              <a:gd name="G0" fmla="+- 1702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2357 0 G12"/>
              <a:gd name="G14" fmla="*/ 1702 G6 1"/>
              <a:gd name="G15" fmla="*/ G14 1 32767"/>
              <a:gd name="G16" fmla="+- 851 0 0"/>
              <a:gd name="G17" fmla="+- G16 0 G15"/>
              <a:gd name="G18" fmla="+- G16 G15 0"/>
              <a:gd name="G19" fmla="+- 851 0 0"/>
              <a:gd name="G20" fmla="*/ G17 G12 1"/>
              <a:gd name="G21" fmla="*/ G20 1 G19"/>
              <a:gd name="G22" fmla="+- G13 G21 0"/>
              <a:gd name="G23" fmla="+- 2357 0 0"/>
              <a:gd name="G24" fmla="+- 1702 0 0"/>
            </a:gdLst>
            <a:ahLst/>
            <a:cxnLst>
              <a:cxn ang="0">
                <a:pos x="r" y="vc"/>
              </a:cxn>
              <a:cxn ang="5400000">
                <a:pos x="hc" y="b"/>
              </a:cxn>
              <a:cxn ang="10800000">
                <a:pos x="l" y="vc"/>
              </a:cxn>
              <a:cxn ang="16200000">
                <a:pos x="hc" y="t"/>
              </a:cxn>
            </a:cxnLst>
            <a:rect l="0" t="0" r="0" b="0"/>
            <a:pathLst>
              <a:path>
                <a:moveTo>
                  <a:pt x="0" y="2357"/>
                </a:moveTo>
                <a:lnTo>
                  <a:pt x="851" y="2357"/>
                </a:lnTo>
                <a:lnTo>
                  <a:pt x="851" y="0"/>
                </a:lnTo>
                <a:lnTo>
                  <a:pt x="851" y="2357"/>
                </a:lnTo>
                <a:lnTo>
                  <a:pt x="1702" y="2357"/>
                </a:lnTo>
                <a:lnTo>
                  <a:pt x="851" y="235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6B75F8C3-0F25-56CB-F5E8-E68299E67028}"/>
              </a:ext>
            </a:extLst>
          </p:cNvPr>
          <p:cNvSpPr>
            <a:spLocks noChangeArrowheads="1"/>
          </p:cNvSpPr>
          <p:nvPr/>
        </p:nvSpPr>
        <p:spPr bwMode="auto">
          <a:xfrm>
            <a:off x="0" y="2463800"/>
            <a:ext cx="4232275" cy="2032000"/>
          </a:xfrm>
          <a:prstGeom prst="rect">
            <a:avLst/>
          </a:prstGeom>
          <a:solidFill>
            <a:srgbClr val="D6315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47106" name="Text Box 2">
            <a:extLst>
              <a:ext uri="{FF2B5EF4-FFF2-40B4-BE49-F238E27FC236}">
                <a16:creationId xmlns:a16="http://schemas.microsoft.com/office/drawing/2014/main" id="{34877D00-D06A-AC1D-66FE-B88514D66066}"/>
              </a:ext>
            </a:extLst>
          </p:cNvPr>
          <p:cNvSpPr txBox="1">
            <a:spLocks noChangeArrowheads="1"/>
          </p:cNvSpPr>
          <p:nvPr/>
        </p:nvSpPr>
        <p:spPr bwMode="auto">
          <a:xfrm>
            <a:off x="28575" y="2765425"/>
            <a:ext cx="413861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FFFFFF"/>
                </a:solidFill>
                <a:latin typeface="Calibri" panose="020F0502020204030204" pitchFamily="34" charset="0"/>
              </a:rPr>
              <a:t>Βρείτε απαντήσεις, κάντε ερωτήσεις και συνδεθείτε με την κοινότητα χρηστών της Apple από όλο τον κόσμο.</a:t>
            </a:r>
          </a:p>
        </p:txBody>
      </p:sp>
      <p:sp>
        <p:nvSpPr>
          <p:cNvPr id="47107" name="Text Box 3">
            <a:extLst>
              <a:ext uri="{FF2B5EF4-FFF2-40B4-BE49-F238E27FC236}">
                <a16:creationId xmlns:a16="http://schemas.microsoft.com/office/drawing/2014/main" id="{4A214D42-54B1-62FB-83A3-913CBE4D732C}"/>
              </a:ext>
            </a:extLst>
          </p:cNvPr>
          <p:cNvSpPr txBox="1">
            <a:spLocks noChangeArrowheads="1"/>
          </p:cNvSpPr>
          <p:nvPr/>
        </p:nvSpPr>
        <p:spPr bwMode="auto">
          <a:xfrm>
            <a:off x="8928100" y="3667125"/>
            <a:ext cx="32639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rPr>
              <a:t> </a:t>
            </a:r>
          </a:p>
        </p:txBody>
      </p:sp>
      <p:sp>
        <p:nvSpPr>
          <p:cNvPr id="47108" name="Rectangle 4">
            <a:extLst>
              <a:ext uri="{FF2B5EF4-FFF2-40B4-BE49-F238E27FC236}">
                <a16:creationId xmlns:a16="http://schemas.microsoft.com/office/drawing/2014/main" id="{8A856AC0-9EAF-0C76-BA74-EE4E48AFDB6D}"/>
              </a:ext>
            </a:extLst>
          </p:cNvPr>
          <p:cNvSpPr>
            <a:spLocks noChangeArrowheads="1"/>
          </p:cNvSpPr>
          <p:nvPr/>
        </p:nvSpPr>
        <p:spPr bwMode="auto">
          <a:xfrm>
            <a:off x="65088" y="461963"/>
            <a:ext cx="4033837" cy="143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4400" b="1">
                <a:solidFill>
                  <a:srgbClr val="FFFFFF"/>
                </a:solidFill>
                <a:latin typeface="Calibri" panose="020F0502020204030204" pitchFamily="34" charset="0"/>
              </a:rPr>
              <a:t>Φόρουμ της Apple</a:t>
            </a:r>
          </a:p>
        </p:txBody>
      </p:sp>
      <p:sp>
        <p:nvSpPr>
          <p:cNvPr id="47109" name="Rectangle 5">
            <a:extLst>
              <a:ext uri="{FF2B5EF4-FFF2-40B4-BE49-F238E27FC236}">
                <a16:creationId xmlns:a16="http://schemas.microsoft.com/office/drawing/2014/main" id="{CFC57B2B-DC2F-086C-441B-EAC8CFEA98E7}"/>
              </a:ext>
            </a:extLst>
          </p:cNvPr>
          <p:cNvSpPr>
            <a:spLocks noChangeArrowheads="1"/>
          </p:cNvSpPr>
          <p:nvPr/>
        </p:nvSpPr>
        <p:spPr bwMode="auto">
          <a:xfrm>
            <a:off x="5576888" y="5822950"/>
            <a:ext cx="28606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800" b="1">
                <a:solidFill>
                  <a:srgbClr val="E78631"/>
                </a:solidFill>
                <a:latin typeface="Calibri" panose="020F0502020204030204" pitchFamily="34" charset="0"/>
              </a:rPr>
              <a:t>Πατήστε εδώ</a:t>
            </a:r>
          </a:p>
        </p:txBody>
      </p:sp>
      <p:sp>
        <p:nvSpPr>
          <p:cNvPr id="47110" name="AutoShape 6">
            <a:extLst>
              <a:ext uri="{FF2B5EF4-FFF2-40B4-BE49-F238E27FC236}">
                <a16:creationId xmlns:a16="http://schemas.microsoft.com/office/drawing/2014/main" id="{524A2FF8-2154-971B-ED26-738DA84DE914}"/>
              </a:ext>
            </a:extLst>
          </p:cNvPr>
          <p:cNvSpPr>
            <a:spLocks noChangeArrowheads="1"/>
          </p:cNvSpPr>
          <p:nvPr/>
        </p:nvSpPr>
        <p:spPr bwMode="auto">
          <a:xfrm rot="12120000">
            <a:off x="7494588" y="5556250"/>
            <a:ext cx="612775" cy="847725"/>
          </a:xfrm>
          <a:custGeom>
            <a:avLst/>
            <a:gdLst>
              <a:gd name="G0" fmla="+- 1702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2357 0 G12"/>
              <a:gd name="G14" fmla="*/ 1702 G6 1"/>
              <a:gd name="G15" fmla="*/ G14 1 32767"/>
              <a:gd name="G16" fmla="+- 851 0 0"/>
              <a:gd name="G17" fmla="+- G16 0 G15"/>
              <a:gd name="G18" fmla="+- G16 G15 0"/>
              <a:gd name="G19" fmla="+- 851 0 0"/>
              <a:gd name="G20" fmla="*/ G17 G12 1"/>
              <a:gd name="G21" fmla="*/ G20 1 G19"/>
              <a:gd name="G22" fmla="+- G13 G21 0"/>
              <a:gd name="G23" fmla="+- 2357 0 0"/>
              <a:gd name="G24" fmla="+- 1702 0 0"/>
            </a:gdLst>
            <a:ahLst/>
            <a:cxnLst>
              <a:cxn ang="0">
                <a:pos x="r" y="vc"/>
              </a:cxn>
              <a:cxn ang="5400000">
                <a:pos x="hc" y="b"/>
              </a:cxn>
              <a:cxn ang="10800000">
                <a:pos x="l" y="vc"/>
              </a:cxn>
              <a:cxn ang="16200000">
                <a:pos x="hc" y="t"/>
              </a:cxn>
            </a:cxnLst>
            <a:rect l="0" t="0" r="0" b="0"/>
            <a:pathLst>
              <a:path>
                <a:moveTo>
                  <a:pt x="0" y="2357"/>
                </a:moveTo>
                <a:lnTo>
                  <a:pt x="851" y="2357"/>
                </a:lnTo>
                <a:lnTo>
                  <a:pt x="851" y="0"/>
                </a:lnTo>
                <a:lnTo>
                  <a:pt x="851" y="2357"/>
                </a:lnTo>
                <a:lnTo>
                  <a:pt x="1702" y="2357"/>
                </a:lnTo>
                <a:lnTo>
                  <a:pt x="851" y="235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7111" name="Picture 7">
            <a:extLst>
              <a:ext uri="{FF2B5EF4-FFF2-40B4-BE49-F238E27FC236}">
                <a16:creationId xmlns:a16="http://schemas.microsoft.com/office/drawing/2014/main" id="{C99DC3CD-89BD-1D0F-A292-CE656E51E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88" y="1403350"/>
            <a:ext cx="5665787" cy="347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698A98DF-65E4-E428-3569-B62109976857}"/>
              </a:ext>
            </a:extLst>
          </p:cNvPr>
          <p:cNvSpPr txBox="1">
            <a:spLocks noChangeArrowheads="1"/>
          </p:cNvSpPr>
          <p:nvPr/>
        </p:nvSpPr>
        <p:spPr bwMode="auto">
          <a:xfrm>
            <a:off x="768350" y="709613"/>
            <a:ext cx="4570413"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2600" b="1">
                <a:solidFill>
                  <a:srgbClr val="FFFFFF"/>
                </a:solidFill>
                <a:latin typeface="Calibri" panose="020F0502020204030204" pitchFamily="34" charset="0"/>
              </a:rPr>
              <a:t>Διαδικτυακές Κοινότητες</a:t>
            </a:r>
          </a:p>
        </p:txBody>
      </p:sp>
      <p:sp>
        <p:nvSpPr>
          <p:cNvPr id="48130" name="Text Box 2">
            <a:extLst>
              <a:ext uri="{FF2B5EF4-FFF2-40B4-BE49-F238E27FC236}">
                <a16:creationId xmlns:a16="http://schemas.microsoft.com/office/drawing/2014/main" id="{C1525577-5628-A1BC-A315-0D27724F69D5}"/>
              </a:ext>
            </a:extLst>
          </p:cNvPr>
          <p:cNvSpPr txBox="1">
            <a:spLocks noChangeArrowheads="1"/>
          </p:cNvSpPr>
          <p:nvPr/>
        </p:nvSpPr>
        <p:spPr bwMode="auto">
          <a:xfrm>
            <a:off x="768350" y="1406525"/>
            <a:ext cx="4953000"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2800">
                <a:solidFill>
                  <a:srgbClr val="FFFFFF"/>
                </a:solidFill>
                <a:latin typeface="Calibri" panose="020F0502020204030204" pitchFamily="34" charset="0"/>
              </a:rPr>
              <a:t>- είναι μια ευρύτερη και πιο ολιστική προσέγγιση από τα Φόρουμ.</a:t>
            </a:r>
          </a:p>
          <a:p>
            <a:pPr hangingPunct="1">
              <a:lnSpc>
                <a:spcPct val="90000"/>
              </a:lnSpc>
              <a:spcBef>
                <a:spcPts val="1025"/>
              </a:spcBef>
              <a:buClrTx/>
              <a:buFontTx/>
              <a:buNone/>
            </a:pPr>
            <a:r>
              <a:rPr lang="hr-BA" altLang="en-GR" sz="2800">
                <a:solidFill>
                  <a:srgbClr val="FFFFFF"/>
                </a:solidFill>
                <a:latin typeface="Calibri" panose="020F0502020204030204" pitchFamily="34" charset="0"/>
              </a:rPr>
              <a:t>Το Techfugees είναι ένα καλό παράδειγμα μιας διαδικτυακής κοινότητας που βασίζεται σε τεχνικά ζητήματα και ανάπτυξη δεξιοτήτων.</a:t>
            </a:r>
          </a:p>
        </p:txBody>
      </p:sp>
      <p:pic>
        <p:nvPicPr>
          <p:cNvPr id="48131" name="Picture 3">
            <a:extLst>
              <a:ext uri="{FF2B5EF4-FFF2-40B4-BE49-F238E27FC236}">
                <a16:creationId xmlns:a16="http://schemas.microsoft.com/office/drawing/2014/main" id="{CFA8024A-5958-30F6-6E48-5D03D3274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2368550"/>
            <a:ext cx="4175125" cy="735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4">
            <a:extLst>
              <a:ext uri="{FF2B5EF4-FFF2-40B4-BE49-F238E27FC236}">
                <a16:creationId xmlns:a16="http://schemas.microsoft.com/office/drawing/2014/main" id="{43CA1012-D9EC-0710-994E-2C9A29F4F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243763" y="3616325"/>
            <a:ext cx="1760537" cy="1858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70EB0252-F21E-E546-7AA0-F80FE2131C24}"/>
              </a:ext>
            </a:extLst>
          </p:cNvPr>
          <p:cNvSpPr txBox="1">
            <a:spLocks noChangeArrowheads="1"/>
          </p:cNvSpPr>
          <p:nvPr/>
        </p:nvSpPr>
        <p:spPr bwMode="auto">
          <a:xfrm>
            <a:off x="436563" y="1260475"/>
            <a:ext cx="4754562" cy="274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rPr>
              <a:t>Ενδυνάμωση</a:t>
            </a:r>
          </a:p>
          <a:p>
            <a:pPr hangingPunct="1">
              <a:lnSpc>
                <a:spcPct val="90000"/>
              </a:lnSpc>
              <a:spcBef>
                <a:spcPts val="1025"/>
              </a:spcBef>
              <a:buClrTx/>
              <a:buFontTx/>
              <a:buNone/>
            </a:pPr>
            <a:r>
              <a:rPr lang="en-US" altLang="en-GR" sz="3600" b="1">
                <a:solidFill>
                  <a:srgbClr val="FFFFFF"/>
                </a:solidFill>
                <a:latin typeface="Calibri" panose="020F0502020204030204" pitchFamily="34" charset="0"/>
              </a:rPr>
              <a:t>εκτοπισθέντων</a:t>
            </a:r>
          </a:p>
          <a:p>
            <a:pPr hangingPunct="1">
              <a:lnSpc>
                <a:spcPct val="90000"/>
              </a:lnSpc>
              <a:spcBef>
                <a:spcPts val="1025"/>
              </a:spcBef>
              <a:buClrTx/>
              <a:buFontTx/>
              <a:buNone/>
            </a:pPr>
            <a:r>
              <a:rPr lang="en-US" altLang="en-GR" sz="3600" b="1">
                <a:solidFill>
                  <a:srgbClr val="FFFFFF"/>
                </a:solidFill>
                <a:latin typeface="Calibri" panose="020F0502020204030204" pitchFamily="34" charset="0"/>
              </a:rPr>
              <a:t>με την τεχνολογία</a:t>
            </a:r>
          </a:p>
        </p:txBody>
      </p:sp>
      <p:sp>
        <p:nvSpPr>
          <p:cNvPr id="49154" name="Text Box 2">
            <a:extLst>
              <a:ext uri="{FF2B5EF4-FFF2-40B4-BE49-F238E27FC236}">
                <a16:creationId xmlns:a16="http://schemas.microsoft.com/office/drawing/2014/main" id="{4E64827A-67BC-C3EC-3CC4-854C263EB30D}"/>
              </a:ext>
            </a:extLst>
          </p:cNvPr>
          <p:cNvSpPr txBox="1">
            <a:spLocks noChangeArrowheads="1"/>
          </p:cNvSpPr>
          <p:nvPr/>
        </p:nvSpPr>
        <p:spPr bwMode="auto">
          <a:xfrm>
            <a:off x="460375" y="4659313"/>
            <a:ext cx="6524625" cy="130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200" u="sng">
                <a:solidFill>
                  <a:srgbClr val="CCCCFF"/>
                </a:solidFill>
                <a:latin typeface="Calibri" panose="020F0502020204030204" pitchFamily="34" charset="0"/>
                <a:hlinkClick r:id="rId3"/>
              </a:rPr>
              <a:t>Techfugees </a:t>
            </a:r>
            <a:r>
              <a:rPr lang="en-US" altLang="en-GR" sz="2200">
                <a:solidFill>
                  <a:srgbClr val="011930"/>
                </a:solidFill>
                <a:latin typeface="Calibri" panose="020F0502020204030204" pitchFamily="34" charset="0"/>
              </a:rPr>
              <a:t>είναι ένας παγκόσμιος οργανισμός με γνώμονα τον αντίκτυπο που καλλιεργεί ένα βιώσιμο οικοσύστημα τεχνολογικών λύσεων που υποστηρίζουν την ένταξη των εκτοπισμένων ατόμων.</a:t>
            </a:r>
            <a:br>
              <a:rPr lang="en-US" altLang="en-GR" sz="2200">
                <a:solidFill>
                  <a:srgbClr val="3B3838"/>
                </a:solidFill>
                <a:latin typeface="Calibri" panose="020F0502020204030204" pitchFamily="34" charset="0"/>
              </a:rPr>
            </a:br>
            <a:endParaRPr lang="en-US" altLang="en-GR" sz="2200">
              <a:solidFill>
                <a:srgbClr val="3B3838"/>
              </a:solidFill>
              <a:latin typeface="Calibri" panose="020F0502020204030204" pitchFamily="34" charset="0"/>
            </a:endParaRPr>
          </a:p>
          <a:p>
            <a:pPr hangingPunct="1">
              <a:lnSpc>
                <a:spcPct val="90000"/>
              </a:lnSpc>
              <a:spcBef>
                <a:spcPts val="1025"/>
              </a:spcBef>
              <a:buClrTx/>
              <a:buFontTx/>
              <a:buNone/>
            </a:pPr>
            <a:endParaRPr lang="en-US" altLang="en-GR" sz="2200">
              <a:solidFill>
                <a:srgbClr val="3B3838"/>
              </a:solidFill>
              <a:latin typeface="Calibri" panose="020F0502020204030204" pitchFamily="34" charset="0"/>
            </a:endParaRPr>
          </a:p>
        </p:txBody>
      </p:sp>
      <p:pic>
        <p:nvPicPr>
          <p:cNvPr id="49155" name="Picture 3">
            <a:extLst>
              <a:ext uri="{FF2B5EF4-FFF2-40B4-BE49-F238E27FC236}">
                <a16:creationId xmlns:a16="http://schemas.microsoft.com/office/drawing/2014/main" id="{02AED4EA-004A-FA87-F343-0445744FD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975" y="0"/>
            <a:ext cx="6931025" cy="4233863"/>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49156" name="Rectangle 4">
            <a:extLst>
              <a:ext uri="{FF2B5EF4-FFF2-40B4-BE49-F238E27FC236}">
                <a16:creationId xmlns:a16="http://schemas.microsoft.com/office/drawing/2014/main" id="{13F4FE35-3CEE-7FA8-F9AD-E719F7D0A4EC}"/>
              </a:ext>
            </a:extLst>
          </p:cNvPr>
          <p:cNvSpPr>
            <a:spLocks noChangeArrowheads="1"/>
          </p:cNvSpPr>
          <p:nvPr/>
        </p:nvSpPr>
        <p:spPr bwMode="auto">
          <a:xfrm>
            <a:off x="7915275" y="4978400"/>
            <a:ext cx="28606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800" b="1">
                <a:solidFill>
                  <a:srgbClr val="E78631"/>
                </a:solidFill>
                <a:latin typeface="Calibri" panose="020F0502020204030204" pitchFamily="34" charset="0"/>
              </a:rPr>
              <a:t>Πατήστε εδώ</a:t>
            </a:r>
          </a:p>
        </p:txBody>
      </p:sp>
      <p:sp>
        <p:nvSpPr>
          <p:cNvPr id="49157" name="AutoShape 5">
            <a:extLst>
              <a:ext uri="{FF2B5EF4-FFF2-40B4-BE49-F238E27FC236}">
                <a16:creationId xmlns:a16="http://schemas.microsoft.com/office/drawing/2014/main" id="{BEF9A902-C04F-664D-D2D9-C7B70910586C}"/>
              </a:ext>
            </a:extLst>
          </p:cNvPr>
          <p:cNvSpPr>
            <a:spLocks noChangeArrowheads="1"/>
          </p:cNvSpPr>
          <p:nvPr/>
        </p:nvSpPr>
        <p:spPr bwMode="auto">
          <a:xfrm rot="12120000">
            <a:off x="9831388" y="4711700"/>
            <a:ext cx="612775" cy="847725"/>
          </a:xfrm>
          <a:custGeom>
            <a:avLst/>
            <a:gdLst>
              <a:gd name="G0" fmla="+- 1702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2357 0 G12"/>
              <a:gd name="G14" fmla="*/ 1702 G6 1"/>
              <a:gd name="G15" fmla="*/ G14 1 32767"/>
              <a:gd name="G16" fmla="+- 851 0 0"/>
              <a:gd name="G17" fmla="+- G16 0 G15"/>
              <a:gd name="G18" fmla="+- G16 G15 0"/>
              <a:gd name="G19" fmla="+- 851 0 0"/>
              <a:gd name="G20" fmla="*/ G17 G12 1"/>
              <a:gd name="G21" fmla="*/ G20 1 G19"/>
              <a:gd name="G22" fmla="+- G13 G21 0"/>
              <a:gd name="G23" fmla="+- 2357 0 0"/>
              <a:gd name="G24" fmla="+- 1702 0 0"/>
            </a:gdLst>
            <a:ahLst/>
            <a:cxnLst>
              <a:cxn ang="0">
                <a:pos x="r" y="vc"/>
              </a:cxn>
              <a:cxn ang="5400000">
                <a:pos x="hc" y="b"/>
              </a:cxn>
              <a:cxn ang="10800000">
                <a:pos x="l" y="vc"/>
              </a:cxn>
              <a:cxn ang="16200000">
                <a:pos x="hc" y="t"/>
              </a:cxn>
            </a:cxnLst>
            <a:rect l="0" t="0" r="0" b="0"/>
            <a:pathLst>
              <a:path>
                <a:moveTo>
                  <a:pt x="0" y="2357"/>
                </a:moveTo>
                <a:lnTo>
                  <a:pt x="851" y="2357"/>
                </a:lnTo>
                <a:lnTo>
                  <a:pt x="851" y="0"/>
                </a:lnTo>
                <a:lnTo>
                  <a:pt x="851" y="2357"/>
                </a:lnTo>
                <a:lnTo>
                  <a:pt x="1702" y="2357"/>
                </a:lnTo>
                <a:lnTo>
                  <a:pt x="851" y="2357"/>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49158" name="Picture 6">
            <a:extLst>
              <a:ext uri="{FF2B5EF4-FFF2-40B4-BE49-F238E27FC236}">
                <a16:creationId xmlns:a16="http://schemas.microsoft.com/office/drawing/2014/main" id="{F95A9552-D057-1CC9-F742-9DDCFAB71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328613"/>
            <a:ext cx="4175125" cy="73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76F435A5-2373-03F0-8678-BF4B27DF269B}"/>
              </a:ext>
            </a:extLst>
          </p:cNvPr>
          <p:cNvSpPr txBox="1">
            <a:spLocks noChangeArrowheads="1"/>
          </p:cNvSpPr>
          <p:nvPr/>
        </p:nvSpPr>
        <p:spPr bwMode="auto">
          <a:xfrm>
            <a:off x="2987675" y="722313"/>
            <a:ext cx="88138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FFFFFF"/>
                </a:solidFill>
                <a:latin typeface="Calibri" panose="020F0502020204030204" pitchFamily="34" charset="0"/>
              </a:rPr>
              <a:t>Αντιμετωπίζοντας αυτή τη νέα πραγματικότητα (δεν είναι μια προσωρινή «κρίση»),</a:t>
            </a:r>
          </a:p>
          <a:p>
            <a:pPr hangingPunct="1">
              <a:lnSpc>
                <a:spcPct val="90000"/>
              </a:lnSpc>
              <a:spcBef>
                <a:spcPts val="1025"/>
              </a:spcBef>
              <a:buClrTx/>
              <a:buFontTx/>
              <a:buNone/>
            </a:pPr>
            <a:r>
              <a:rPr lang="en-US" altLang="en-GR" sz="2400">
                <a:solidFill>
                  <a:srgbClr val="FFFFFF"/>
                </a:solidFill>
                <a:latin typeface="Calibri" panose="020F0502020204030204" pitchFamily="34" charset="0"/>
              </a:rPr>
              <a:t>Η Techfugees πιστεύει ότι πρέπει τώρα να εργαστούμε για την ενίσχυση της ανθεκτικότητας και της ετοιμότητας εντός των κοινοτήτων και να βελτιώσουμε την ικανότητά μας να καλωσορίζουμε ανθρώπους που εκτοπίζονται βίαια. Δεν έχουμε πλέον τον χρόνο να είμαστε ΥΠΕΡ ή ΚΑΤΑ της μετανάστευσης.</a:t>
            </a:r>
          </a:p>
        </p:txBody>
      </p:sp>
      <p:pic>
        <p:nvPicPr>
          <p:cNvPr id="50178" name="Picture 2">
            <a:extLst>
              <a:ext uri="{FF2B5EF4-FFF2-40B4-BE49-F238E27FC236}">
                <a16:creationId xmlns:a16="http://schemas.microsoft.com/office/drawing/2014/main" id="{9DF42ED9-643E-A994-356B-671AFB0AE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846513"/>
            <a:ext cx="7116763" cy="2144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9" name="Rectangle 3">
            <a:extLst>
              <a:ext uri="{FF2B5EF4-FFF2-40B4-BE49-F238E27FC236}">
                <a16:creationId xmlns:a16="http://schemas.microsoft.com/office/drawing/2014/main" id="{C00820DB-D70E-9F09-9FEE-5E0E2BA63A5C}"/>
              </a:ext>
            </a:extLst>
          </p:cNvPr>
          <p:cNvSpPr>
            <a:spLocks noChangeArrowheads="1"/>
          </p:cNvSpPr>
          <p:nvPr/>
        </p:nvSpPr>
        <p:spPr bwMode="auto">
          <a:xfrm>
            <a:off x="122238" y="368300"/>
            <a:ext cx="2686050" cy="650875"/>
          </a:xfrm>
          <a:prstGeom prst="rect">
            <a:avLst/>
          </a:prstGeom>
          <a:solidFill>
            <a:srgbClr val="E78631"/>
          </a:solidFill>
          <a:ln w="12600" cap="flat">
            <a:solidFill>
              <a:srgbClr val="32549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50180" name="Picture 4">
            <a:extLst>
              <a:ext uri="{FF2B5EF4-FFF2-40B4-BE49-F238E27FC236}">
                <a16:creationId xmlns:a16="http://schemas.microsoft.com/office/drawing/2014/main" id="{4D94D117-30BC-C4A4-2E35-4426D0AA3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442913"/>
            <a:ext cx="2520950" cy="455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A8C02A27-DA4A-0657-5D72-6C19B2D75F7F}"/>
              </a:ext>
            </a:extLst>
          </p:cNvPr>
          <p:cNvSpPr txBox="1">
            <a:spLocks noChangeArrowheads="1"/>
          </p:cNvSpPr>
          <p:nvPr/>
        </p:nvSpPr>
        <p:spPr bwMode="auto">
          <a:xfrm>
            <a:off x="1219200" y="365125"/>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Η διαδικασία επίλυσης προβλημάτων</a:t>
            </a:r>
          </a:p>
        </p:txBody>
      </p:sp>
      <p:sp>
        <p:nvSpPr>
          <p:cNvPr id="51202" name="Text Box 2">
            <a:extLst>
              <a:ext uri="{FF2B5EF4-FFF2-40B4-BE49-F238E27FC236}">
                <a16:creationId xmlns:a16="http://schemas.microsoft.com/office/drawing/2014/main" id="{217E2387-E8AF-3D94-B2D9-19E3C4BCACAA}"/>
              </a:ext>
            </a:extLst>
          </p:cNvPr>
          <p:cNvSpPr txBox="1">
            <a:spLocks noChangeArrowheads="1"/>
          </p:cNvSpPr>
          <p:nvPr/>
        </p:nvSpPr>
        <p:spPr bwMode="auto">
          <a:xfrm>
            <a:off x="5467350" y="1277938"/>
            <a:ext cx="6280150" cy="484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E78631"/>
                </a:solidFill>
                <a:latin typeface="Calibri" panose="020F0502020204030204" pitchFamily="34" charset="0"/>
              </a:rPr>
              <a:t>4. Σκεφτείτε</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Το τελευταίο βήμα είναι ο προβληματισμός. Είναι σημαντικό να σημειωθεί τι συνέβη σε περίπτωση που αυτό συμβεί ξανά. Η δημιουργία βίντεο αντιμετώπισης προβλημάτων ή/και οδηγών για να βοηθήσετε την κοινότητά σας είναι χρήσιμη. Εάν κάποιος στην πανεπιστημιούπολη έχει οριστεί να το κάνει αυτό, μιλήστε μαζί του για το πώς μπορείτε να αποκτήσετε πρόσβαση σε αυτούς τους πόρους.</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Θα υπάρξουν στιγμές που όλοι θα περάσουν τη διαδικασία περισσότερες από μία φορές μέχρι να βρουν μια λύση, αλλά είναι σημαντικό να μην τα παρατάτε. Το να ζητάς βοήθεια είναι μέρος του βήματος προετοιμασίας. Είναι σημαντικό να προσεγγίσετε συναδέλφους και να συνεργαστείτε, καθώς όλοι μαθαίνουν πώς να αντιμετωπίζουν προβλήματα τεχνολογίας μαζί.</a:t>
            </a:r>
          </a:p>
        </p:txBody>
      </p:sp>
      <p:pic>
        <p:nvPicPr>
          <p:cNvPr id="51203" name="Picture 3">
            <a:extLst>
              <a:ext uri="{FF2B5EF4-FFF2-40B4-BE49-F238E27FC236}">
                <a16:creationId xmlns:a16="http://schemas.microsoft.com/office/drawing/2014/main" id="{97D410D8-99E4-A7B2-89FB-62AF7F35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6688"/>
            <a:ext cx="5254625" cy="502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9BC9B347-0688-289B-55DA-6B28B41EDFE3}"/>
              </a:ext>
            </a:extLst>
          </p:cNvPr>
          <p:cNvSpPr txBox="1">
            <a:spLocks noChangeArrowheads="1"/>
          </p:cNvSpPr>
          <p:nvPr/>
        </p:nvSpPr>
        <p:spPr bwMode="auto">
          <a:xfrm>
            <a:off x="2509838" y="554038"/>
            <a:ext cx="21002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sp>
        <p:nvSpPr>
          <p:cNvPr id="52226" name="Rectangle 2">
            <a:extLst>
              <a:ext uri="{FF2B5EF4-FFF2-40B4-BE49-F238E27FC236}">
                <a16:creationId xmlns:a16="http://schemas.microsoft.com/office/drawing/2014/main" id="{36AFAF68-3111-3229-D772-FCC495A18D59}"/>
              </a:ext>
            </a:extLst>
          </p:cNvPr>
          <p:cNvSpPr>
            <a:spLocks noChangeArrowheads="1"/>
          </p:cNvSpPr>
          <p:nvPr/>
        </p:nvSpPr>
        <p:spPr bwMode="auto">
          <a:xfrm>
            <a:off x="171450" y="2584450"/>
            <a:ext cx="9640888" cy="412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808080"/>
              </a:buClr>
              <a:buFont typeface="Times New Roman" panose="02020603050405020304" pitchFamily="18" charset="0"/>
              <a:buAutoNum type="arabicPeriod"/>
            </a:pPr>
            <a:r>
              <a:rPr lang="hr-BA" altLang="en-GR" sz="2400">
                <a:solidFill>
                  <a:srgbClr val="808080"/>
                </a:solidFill>
                <a:latin typeface="Calibri" panose="020F0502020204030204" pitchFamily="34" charset="0"/>
              </a:rPr>
              <a:t>Διαβάστε προσεκτικά το άρθρο «Βασικές τεχνικές αντιμετώπισης προβλημάτων». CTRL+ ΚΑΝΤΕ ΚΛΙΚ στην εικόνα στην επάνω δεξιά γωνία για να ανοίξετε το έγγραφο PDF.</a:t>
            </a:r>
          </a:p>
          <a:p>
            <a:pPr hangingPunct="1">
              <a:lnSpc>
                <a:spcPct val="100000"/>
              </a:lnSpc>
              <a:buClr>
                <a:srgbClr val="808080"/>
              </a:buClr>
              <a:buFont typeface="Times New Roman" panose="02020603050405020304" pitchFamily="18" charset="0"/>
              <a:buAutoNum type="arabicPeriod"/>
            </a:pPr>
            <a:r>
              <a:rPr lang="hr-BA" altLang="en-GR" sz="2400">
                <a:solidFill>
                  <a:srgbClr val="808080"/>
                </a:solidFill>
                <a:latin typeface="Calibri" panose="020F0502020204030204" pitchFamily="34" charset="0"/>
              </a:rPr>
              <a:t>Καταγράψτε τα τυπικά ψηφιακά προβλήματα που αναφέρονται στο κείμενο.</a:t>
            </a:r>
          </a:p>
          <a:p>
            <a:pPr hangingPunct="1">
              <a:lnSpc>
                <a:spcPct val="100000"/>
              </a:lnSpc>
              <a:buClr>
                <a:srgbClr val="808080"/>
              </a:buClr>
              <a:buFont typeface="Times New Roman" panose="02020603050405020304" pitchFamily="18" charset="0"/>
              <a:buAutoNum type="arabicPeriod"/>
            </a:pPr>
            <a:r>
              <a:rPr lang="hr-BA" altLang="en-GR" sz="2400">
                <a:solidFill>
                  <a:srgbClr val="808080"/>
                </a:solidFill>
                <a:latin typeface="Calibri" panose="020F0502020204030204" pitchFamily="34" charset="0"/>
              </a:rPr>
              <a:t>Αντιμετωπίσατε ποτέ άλλα ψηφιακά προβλήματα; Γράψτε τα επίσης.</a:t>
            </a:r>
          </a:p>
          <a:p>
            <a:pPr hangingPunct="1">
              <a:lnSpc>
                <a:spcPct val="100000"/>
              </a:lnSpc>
              <a:buClr>
                <a:srgbClr val="808080"/>
              </a:buClr>
              <a:buFont typeface="Times New Roman" panose="02020603050405020304" pitchFamily="18" charset="0"/>
              <a:buAutoNum type="arabicPeriod"/>
            </a:pPr>
            <a:r>
              <a:rPr lang="hr-BA" altLang="en-GR" sz="2400">
                <a:solidFill>
                  <a:srgbClr val="808080"/>
                </a:solidFill>
                <a:latin typeface="Calibri" panose="020F0502020204030204" pitchFamily="34" charset="0"/>
              </a:rPr>
              <a:t>Σημειώστε τα επιμέρους βήματα της «αντιμετώπισης προβλημάτων» που περιγράφονται στο κείμενο.</a:t>
            </a:r>
          </a:p>
          <a:p>
            <a:pPr hangingPunct="1">
              <a:lnSpc>
                <a:spcPct val="100000"/>
              </a:lnSpc>
              <a:buClr>
                <a:srgbClr val="808080"/>
              </a:buClr>
              <a:buFont typeface="Times New Roman" panose="02020603050405020304" pitchFamily="18" charset="0"/>
              <a:buAutoNum type="arabicPeriod"/>
            </a:pPr>
            <a:r>
              <a:rPr lang="hr-BA" altLang="en-GR" sz="2400">
                <a:solidFill>
                  <a:srgbClr val="808080"/>
                </a:solidFill>
                <a:latin typeface="Calibri" panose="020F0502020204030204" pitchFamily="34" charset="0"/>
              </a:rPr>
              <a:t>Ποιο είναι το πρώτο βήμα και το δεύτερο κ.λπ.</a:t>
            </a:r>
          </a:p>
          <a:p>
            <a:pPr hangingPunct="1">
              <a:lnSpc>
                <a:spcPct val="100000"/>
              </a:lnSpc>
              <a:buClrTx/>
              <a:buFontTx/>
              <a:buNone/>
            </a:pPr>
            <a:r>
              <a:rPr lang="hr-BA" altLang="en-GR" sz="2400">
                <a:solidFill>
                  <a:srgbClr val="808080"/>
                </a:solidFill>
                <a:latin typeface="Calibri" panose="020F0502020204030204" pitchFamily="34" charset="0"/>
              </a:rPr>
              <a:t>Μπορείτε να χρησιμοποιήσετε τις επόμενες διαφάνειες για να σημειώσετε τα αποτελέσματά σας.</a:t>
            </a:r>
          </a:p>
        </p:txBody>
      </p:sp>
      <p:sp>
        <p:nvSpPr>
          <p:cNvPr id="52227" name="Rectangle 3">
            <a:extLst>
              <a:ext uri="{FF2B5EF4-FFF2-40B4-BE49-F238E27FC236}">
                <a16:creationId xmlns:a16="http://schemas.microsoft.com/office/drawing/2014/main" id="{00ECE9C2-A672-6068-9851-A4922177A7D4}"/>
              </a:ext>
            </a:extLst>
          </p:cNvPr>
          <p:cNvSpPr>
            <a:spLocks noChangeArrowheads="1"/>
          </p:cNvSpPr>
          <p:nvPr/>
        </p:nvSpPr>
        <p:spPr bwMode="auto">
          <a:xfrm>
            <a:off x="179388" y="1800225"/>
            <a:ext cx="92583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de-DE" altLang="en-GR" sz="2400" b="1">
                <a:solidFill>
                  <a:srgbClr val="5E5E5E"/>
                </a:solidFill>
                <a:latin typeface="Calibri" panose="020F0502020204030204" pitchFamily="34" charset="0"/>
              </a:rPr>
              <a:t>Μάθετε για τους Βασικούς Κανόνες Ψηφιακής Επίλυσης Προβλημάτων!</a:t>
            </a:r>
          </a:p>
        </p:txBody>
      </p:sp>
      <p:sp>
        <p:nvSpPr>
          <p:cNvPr id="52228" name="Rectangle 4">
            <a:extLst>
              <a:ext uri="{FF2B5EF4-FFF2-40B4-BE49-F238E27FC236}">
                <a16:creationId xmlns:a16="http://schemas.microsoft.com/office/drawing/2014/main" id="{82E54919-9C03-9793-AAAD-B95FC79BF7BD}"/>
              </a:ext>
            </a:extLst>
          </p:cNvPr>
          <p:cNvSpPr>
            <a:spLocks noChangeArrowheads="1"/>
          </p:cNvSpPr>
          <p:nvPr/>
        </p:nvSpPr>
        <p:spPr bwMode="auto">
          <a:xfrm>
            <a:off x="374650" y="6573838"/>
            <a:ext cx="80772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de-DE" altLang="en-GR" sz="1100">
                <a:solidFill>
                  <a:srgbClr val="767171"/>
                </a:solidFill>
                <a:latin typeface="Calibri" panose="020F0502020204030204" pitchFamily="34" charset="0"/>
              </a:rPr>
              <a:t>ΠΗΓΗ: </a:t>
            </a:r>
            <a:r>
              <a:rPr lang="hr-BA" altLang="en-GR" sz="1100">
                <a:solidFill>
                  <a:srgbClr val="767171"/>
                </a:solidFill>
                <a:latin typeface="Calibri" panose="020F0502020204030204" pitchFamily="34" charset="0"/>
              </a:rPr>
              <a:t>https://www.digitaltravellers.org/sheet/basic-troubleshooting-techniques/</a:t>
            </a:r>
          </a:p>
        </p:txBody>
      </p:sp>
      <p:pic>
        <p:nvPicPr>
          <p:cNvPr id="52229" name="Picture 5">
            <a:extLst>
              <a:ext uri="{FF2B5EF4-FFF2-40B4-BE49-F238E27FC236}">
                <a16:creationId xmlns:a16="http://schemas.microsoft.com/office/drawing/2014/main" id="{94C03C9B-E763-9E89-715E-F6950DC7F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617538"/>
            <a:ext cx="5505450" cy="1165225"/>
          </a:xfrm>
          <a:prstGeom prst="rect">
            <a:avLst/>
          </a:prstGeom>
          <a:solidFill>
            <a:srgbClr val="EDEDED"/>
          </a:solidFill>
          <a:ln w="190440" cap="rnd">
            <a:solidFill>
              <a:srgbClr val="FFFFFF"/>
            </a:solidFill>
            <a:round/>
            <a:headEnd/>
            <a:tailEnd/>
          </a:ln>
          <a:effectLst>
            <a:outerShdw dist="12429" dir="11400479" algn="ctr" rotWithShape="0">
              <a:srgbClr val="000000">
                <a:alpha val="33037"/>
              </a:srgbClr>
            </a:outerShdw>
          </a:effectLst>
        </p:spPr>
      </p:pic>
      <p:pic>
        <p:nvPicPr>
          <p:cNvPr id="52230" name="Picture 6">
            <a:extLst>
              <a:ext uri="{FF2B5EF4-FFF2-40B4-BE49-F238E27FC236}">
                <a16:creationId xmlns:a16="http://schemas.microsoft.com/office/drawing/2014/main" id="{5F74ED57-BA4E-F517-3F57-26224BC6B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
            <a:off x="10163175" y="1785938"/>
            <a:ext cx="2022475" cy="202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Rectangle 7">
            <a:extLst>
              <a:ext uri="{FF2B5EF4-FFF2-40B4-BE49-F238E27FC236}">
                <a16:creationId xmlns:a16="http://schemas.microsoft.com/office/drawing/2014/main" id="{69C87CA6-8136-A507-65B2-0D64DFC45965}"/>
              </a:ext>
            </a:extLst>
          </p:cNvPr>
          <p:cNvSpPr>
            <a:spLocks noChangeArrowheads="1"/>
          </p:cNvSpPr>
          <p:nvPr/>
        </p:nvSpPr>
        <p:spPr bwMode="auto">
          <a:xfrm>
            <a:off x="10729913" y="3670300"/>
            <a:ext cx="11795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b="1">
                <a:solidFill>
                  <a:srgbClr val="DD1B50"/>
                </a:solidFill>
                <a:latin typeface="Calibri" panose="020F0502020204030204" pitchFamily="34" charset="0"/>
              </a:rPr>
              <a:t>CTR+CLICK</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B48DD77D-2B8C-1E24-6E13-F0D9E910C5C8}"/>
              </a:ext>
            </a:extLst>
          </p:cNvPr>
          <p:cNvSpPr txBox="1">
            <a:spLocks noChangeArrowheads="1"/>
          </p:cNvSpPr>
          <p:nvPr/>
        </p:nvSpPr>
        <p:spPr bwMode="auto">
          <a:xfrm>
            <a:off x="1085850" y="750888"/>
            <a:ext cx="2100263"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grpSp>
        <p:nvGrpSpPr>
          <p:cNvPr id="53250" name="Group 2">
            <a:extLst>
              <a:ext uri="{FF2B5EF4-FFF2-40B4-BE49-F238E27FC236}">
                <a16:creationId xmlns:a16="http://schemas.microsoft.com/office/drawing/2014/main" id="{34EAECAA-BE9E-B0F0-06E3-B91223C6A254}"/>
              </a:ext>
            </a:extLst>
          </p:cNvPr>
          <p:cNvGrpSpPr>
            <a:grpSpLocks/>
          </p:cNvGrpSpPr>
          <p:nvPr/>
        </p:nvGrpSpPr>
        <p:grpSpPr bwMode="auto">
          <a:xfrm>
            <a:off x="4606925" y="0"/>
            <a:ext cx="2808288" cy="1466850"/>
            <a:chOff x="2902" y="0"/>
            <a:chExt cx="1769" cy="924"/>
          </a:xfrm>
        </p:grpSpPr>
        <p:sp>
          <p:nvSpPr>
            <p:cNvPr id="53251" name="AutoShape 3">
              <a:extLst>
                <a:ext uri="{FF2B5EF4-FFF2-40B4-BE49-F238E27FC236}">
                  <a16:creationId xmlns:a16="http://schemas.microsoft.com/office/drawing/2014/main" id="{5EA3D002-3D2B-8117-A833-48550F935D20}"/>
                </a:ext>
              </a:extLst>
            </p:cNvPr>
            <p:cNvSpPr>
              <a:spLocks noChangeArrowheads="1"/>
            </p:cNvSpPr>
            <p:nvPr/>
          </p:nvSpPr>
          <p:spPr bwMode="auto">
            <a:xfrm rot="10800000">
              <a:off x="2902" y="1"/>
              <a:ext cx="1769" cy="924"/>
            </a:xfrm>
            <a:custGeom>
              <a:avLst/>
              <a:gdLst>
                <a:gd name="G0" fmla="*/ 50709 65535 1"/>
                <a:gd name="G1" fmla="+- 32767 0 50709"/>
                <a:gd name="G2" fmla="?: G1 50709 32767"/>
                <a:gd name="G3" fmla="?: G0 0 G1"/>
                <a:gd name="G4" fmla="*/ 7812 G3 1"/>
                <a:gd name="G5" fmla="*/ G4 1 32767"/>
                <a:gd name="G6" fmla="*/ 7812 G3 1"/>
                <a:gd name="G7" fmla="*/ G6 1 32767"/>
                <a:gd name="G8" fmla="+- 3906 0 0"/>
                <a:gd name="G9" fmla="+- G5 G8 0"/>
                <a:gd name="G10" fmla="+- 2043 0 0"/>
                <a:gd name="G11" fmla="+- 4086 0 0"/>
                <a:gd name="G12" fmla="+- 7812 0 0"/>
              </a:gdLst>
              <a:ahLst/>
              <a:cxnLst>
                <a:cxn ang="0">
                  <a:pos x="r" y="vc"/>
                </a:cxn>
                <a:cxn ang="5400000">
                  <a:pos x="hc" y="b"/>
                </a:cxn>
                <a:cxn ang="10800000">
                  <a:pos x="l" y="vc"/>
                </a:cxn>
                <a:cxn ang="16200000">
                  <a:pos x="hc" y="t"/>
                </a:cxn>
              </a:cxnLst>
              <a:rect l="0" t="0" r="0" b="0"/>
              <a:pathLst>
                <a:path>
                  <a:moveTo>
                    <a:pt x="0" y="4086"/>
                  </a:moveTo>
                  <a:lnTo>
                    <a:pt x="0" y="0"/>
                  </a:lnTo>
                  <a:lnTo>
                    <a:pt x="7812" y="4086"/>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3252" name="Group 4">
              <a:extLst>
                <a:ext uri="{FF2B5EF4-FFF2-40B4-BE49-F238E27FC236}">
                  <a16:creationId xmlns:a16="http://schemas.microsoft.com/office/drawing/2014/main" id="{D6824DA7-4454-987D-8899-52103D092937}"/>
                </a:ext>
              </a:extLst>
            </p:cNvPr>
            <p:cNvGrpSpPr>
              <a:grpSpLocks/>
            </p:cNvGrpSpPr>
            <p:nvPr/>
          </p:nvGrpSpPr>
          <p:grpSpPr bwMode="auto">
            <a:xfrm>
              <a:off x="3597" y="79"/>
              <a:ext cx="453" cy="491"/>
              <a:chOff x="3597" y="79"/>
              <a:chExt cx="453" cy="491"/>
            </a:xfrm>
          </p:grpSpPr>
          <p:sp>
            <p:nvSpPr>
              <p:cNvPr id="53253" name="AutoShape 5">
                <a:extLst>
                  <a:ext uri="{FF2B5EF4-FFF2-40B4-BE49-F238E27FC236}">
                    <a16:creationId xmlns:a16="http://schemas.microsoft.com/office/drawing/2014/main" id="{370AE1B1-A816-E92D-E079-F74E6E0C120C}"/>
                  </a:ext>
                </a:extLst>
              </p:cNvPr>
              <p:cNvSpPr>
                <a:spLocks noChangeArrowheads="1"/>
              </p:cNvSpPr>
              <p:nvPr/>
            </p:nvSpPr>
            <p:spPr bwMode="auto">
              <a:xfrm>
                <a:off x="3895" y="79"/>
                <a:ext cx="155" cy="168"/>
              </a:xfrm>
              <a:custGeom>
                <a:avLst/>
                <a:gdLst>
                  <a:gd name="G0" fmla="+- 693 0 0"/>
                  <a:gd name="G1" fmla="+- 750 0 0"/>
                </a:gdLst>
                <a:ahLst/>
                <a:cxnLst>
                  <a:cxn ang="0">
                    <a:pos x="r" y="vc"/>
                  </a:cxn>
                  <a:cxn ang="5400000">
                    <a:pos x="hc" y="b"/>
                  </a:cxn>
                  <a:cxn ang="10800000">
                    <a:pos x="l" y="vc"/>
                  </a:cxn>
                  <a:cxn ang="16200000">
                    <a:pos x="hc" y="t"/>
                  </a:cxn>
                </a:cxnLst>
                <a:rect l="0" t="0" r="0" b="0"/>
                <a:pathLst>
                  <a:path fill="none">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3254" name="AutoShape 6">
                <a:extLst>
                  <a:ext uri="{FF2B5EF4-FFF2-40B4-BE49-F238E27FC236}">
                    <a16:creationId xmlns:a16="http://schemas.microsoft.com/office/drawing/2014/main" id="{4003B5A2-DAD3-756B-E858-439F69B21E0A}"/>
                  </a:ext>
                </a:extLst>
              </p:cNvPr>
              <p:cNvSpPr>
                <a:spLocks noChangeArrowheads="1"/>
              </p:cNvSpPr>
              <p:nvPr/>
            </p:nvSpPr>
            <p:spPr bwMode="auto">
              <a:xfrm>
                <a:off x="3698" y="219"/>
                <a:ext cx="271" cy="294"/>
              </a:xfrm>
              <a:custGeom>
                <a:avLst/>
                <a:gdLst>
                  <a:gd name="G0" fmla="+- 1206 0 0"/>
                  <a:gd name="G1" fmla="+- 1306 0 0"/>
                </a:gdLst>
                <a:ahLst/>
                <a:cxnLst>
                  <a:cxn ang="0">
                    <a:pos x="r" y="vc"/>
                  </a:cxn>
                  <a:cxn ang="5400000">
                    <a:pos x="hc" y="b"/>
                  </a:cxn>
                  <a:cxn ang="10800000">
                    <a:pos x="l" y="vc"/>
                  </a:cxn>
                  <a:cxn ang="16200000">
                    <a:pos x="hc" y="t"/>
                  </a:cxn>
                </a:cxnLst>
                <a:rect l="0" t="0" r="0" b="0"/>
                <a:pathLst>
                  <a:path fill="none">
                    <a:moveTo>
                      <a:pt x="10473" y="1"/>
                    </a:moveTo>
                    <a:lnTo>
                      <a:pt x="0" y="10473"/>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3255" name="AutoShape 7">
                <a:extLst>
                  <a:ext uri="{FF2B5EF4-FFF2-40B4-BE49-F238E27FC236}">
                    <a16:creationId xmlns:a16="http://schemas.microsoft.com/office/drawing/2014/main" id="{4E1FE640-179B-D69E-E0FA-0D09D56BDA8A}"/>
                  </a:ext>
                </a:extLst>
              </p:cNvPr>
              <p:cNvSpPr>
                <a:spLocks noChangeArrowheads="1"/>
              </p:cNvSpPr>
              <p:nvPr/>
            </p:nvSpPr>
            <p:spPr bwMode="auto">
              <a:xfrm>
                <a:off x="3597" y="133"/>
                <a:ext cx="403" cy="437"/>
              </a:xfrm>
              <a:custGeom>
                <a:avLst/>
                <a:gdLst>
                  <a:gd name="G0" fmla="+- 1789 0 0"/>
                  <a:gd name="G1" fmla="+- 1938 0 0"/>
                </a:gdLst>
                <a:ahLst/>
                <a:cxnLst>
                  <a:cxn ang="0">
                    <a:pos x="r" y="vc"/>
                  </a:cxn>
                  <a:cxn ang="5400000">
                    <a:pos x="hc" y="b"/>
                  </a:cxn>
                  <a:cxn ang="10800000">
                    <a:pos x="l" y="vc"/>
                  </a:cxn>
                  <a:cxn ang="16200000">
                    <a:pos x="hc" y="t"/>
                  </a:cxn>
                </a:cxnLst>
                <a:rect l="0" t="0" r="0" b="0"/>
                <a:pathLst>
                  <a:path fill="none">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3256" name="AutoShape 8">
                <a:extLst>
                  <a:ext uri="{FF2B5EF4-FFF2-40B4-BE49-F238E27FC236}">
                    <a16:creationId xmlns:a16="http://schemas.microsoft.com/office/drawing/2014/main" id="{842DB930-AC3A-E151-A975-F242420BB062}"/>
                  </a:ext>
                </a:extLst>
              </p:cNvPr>
              <p:cNvSpPr>
                <a:spLocks noChangeArrowheads="1"/>
              </p:cNvSpPr>
              <p:nvPr/>
            </p:nvSpPr>
            <p:spPr bwMode="auto">
              <a:xfrm>
                <a:off x="3650" y="167"/>
                <a:ext cx="271" cy="294"/>
              </a:xfrm>
              <a:custGeom>
                <a:avLst/>
                <a:gdLst>
                  <a:gd name="G0" fmla="+- 1206 0 0"/>
                  <a:gd name="G1" fmla="+- 1306 0 0"/>
                </a:gdLst>
                <a:ahLst/>
                <a:cxnLst>
                  <a:cxn ang="0">
                    <a:pos x="r" y="vc"/>
                  </a:cxn>
                  <a:cxn ang="5400000">
                    <a:pos x="hc" y="b"/>
                  </a:cxn>
                  <a:cxn ang="10800000">
                    <a:pos x="l" y="vc"/>
                  </a:cxn>
                  <a:cxn ang="16200000">
                    <a:pos x="hc" y="t"/>
                  </a:cxn>
                </a:cxnLst>
                <a:rect l="0" t="0" r="0" b="0"/>
                <a:pathLst>
                  <a:path fill="none">
                    <a:moveTo>
                      <a:pt x="0" y="10474"/>
                    </a:moveTo>
                    <a:lnTo>
                      <a:pt x="10473" y="1"/>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3257" name="AutoShape 9">
                <a:extLst>
                  <a:ext uri="{FF2B5EF4-FFF2-40B4-BE49-F238E27FC236}">
                    <a16:creationId xmlns:a16="http://schemas.microsoft.com/office/drawing/2014/main" id="{E3AECE18-8C16-94E4-5FB7-771A8001111C}"/>
                  </a:ext>
                </a:extLst>
              </p:cNvPr>
              <p:cNvSpPr>
                <a:spLocks noChangeArrowheads="1"/>
              </p:cNvSpPr>
              <p:nvPr/>
            </p:nvSpPr>
            <p:spPr bwMode="auto">
              <a:xfrm>
                <a:off x="3609" y="510"/>
                <a:ext cx="44" cy="48"/>
              </a:xfrm>
              <a:custGeom>
                <a:avLst/>
                <a:gdLst>
                  <a:gd name="G0" fmla="+- 205 0 0"/>
                  <a:gd name="G1" fmla="+- 222 0 0"/>
                </a:gdLst>
                <a:ahLst/>
                <a:cxnLst>
                  <a:cxn ang="0">
                    <a:pos x="r" y="vc"/>
                  </a:cxn>
                  <a:cxn ang="5400000">
                    <a:pos x="hc" y="b"/>
                  </a:cxn>
                  <a:cxn ang="10800000">
                    <a:pos x="l" y="vc"/>
                  </a:cxn>
                  <a:cxn ang="16200000">
                    <a:pos x="hc" y="t"/>
                  </a:cxn>
                </a:cxnLst>
                <a:rect l="0" t="0" r="0" b="0"/>
                <a:pathLst>
                  <a:path fill="none">
                    <a:moveTo>
                      <a:pt x="1778" y="1778"/>
                    </a:moveTo>
                    <a:lnTo>
                      <a:pt x="0" y="0"/>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3258" name="AutoShape 10">
                <a:extLst>
                  <a:ext uri="{FF2B5EF4-FFF2-40B4-BE49-F238E27FC236}">
                    <a16:creationId xmlns:a16="http://schemas.microsoft.com/office/drawing/2014/main" id="{ADB632FA-CB75-1D20-4B6C-5E637800C85E}"/>
                  </a:ext>
                </a:extLst>
              </p:cNvPr>
              <p:cNvSpPr>
                <a:spLocks noChangeArrowheads="1"/>
              </p:cNvSpPr>
              <p:nvPr/>
            </p:nvSpPr>
            <p:spPr bwMode="auto">
              <a:xfrm>
                <a:off x="3619" y="434"/>
                <a:ext cx="104" cy="113"/>
              </a:xfrm>
              <a:custGeom>
                <a:avLst/>
                <a:gdLst>
                  <a:gd name="G0" fmla="+- 469 0 0"/>
                  <a:gd name="G1" fmla="+- 507 0 0"/>
                </a:gdLst>
                <a:ahLst/>
                <a:cxnLst>
                  <a:cxn ang="0">
                    <a:pos x="r" y="vc"/>
                  </a:cxn>
                  <a:cxn ang="5400000">
                    <a:pos x="hc" y="b"/>
                  </a:cxn>
                  <a:cxn ang="10800000">
                    <a:pos x="l" y="vc"/>
                  </a:cxn>
                  <a:cxn ang="16200000">
                    <a:pos x="hc" y="t"/>
                  </a:cxn>
                </a:cxnLst>
                <a:rect l="0" t="0" r="0" b="0"/>
                <a:pathLst>
                  <a:path fill="none">
                    <a:moveTo>
                      <a:pt x="1" y="49"/>
                    </a:moveTo>
                    <a:lnTo>
                      <a:pt x="1" y="49"/>
                    </a:lnTo>
                    <a:lnTo>
                      <a:pt x="25" y="0"/>
                    </a:lnTo>
                    <a:lnTo>
                      <a:pt x="4068" y="4043"/>
                    </a:lnTo>
                    <a:lnTo>
                      <a:pt x="4020" y="4068"/>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3259" name="Line 11">
              <a:extLst>
                <a:ext uri="{FF2B5EF4-FFF2-40B4-BE49-F238E27FC236}">
                  <a16:creationId xmlns:a16="http://schemas.microsoft.com/office/drawing/2014/main" id="{0831BEB2-27C3-D44E-4B5A-025E1128C005}"/>
                </a:ext>
              </a:extLst>
            </p:cNvPr>
            <p:cNvSpPr>
              <a:spLocks noChangeShapeType="1"/>
            </p:cNvSpPr>
            <p:nvPr/>
          </p:nvSpPr>
          <p:spPr bwMode="auto">
            <a:xfrm>
              <a:off x="3512" y="594"/>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3260" name="Rectangle 12">
            <a:extLst>
              <a:ext uri="{FF2B5EF4-FFF2-40B4-BE49-F238E27FC236}">
                <a16:creationId xmlns:a16="http://schemas.microsoft.com/office/drawing/2014/main" id="{2CA328D0-9BB9-876C-E46A-900E8050A581}"/>
              </a:ext>
            </a:extLst>
          </p:cNvPr>
          <p:cNvSpPr>
            <a:spLocks noChangeArrowheads="1"/>
          </p:cNvSpPr>
          <p:nvPr/>
        </p:nvSpPr>
        <p:spPr bwMode="auto">
          <a:xfrm>
            <a:off x="962025" y="2303463"/>
            <a:ext cx="10061575" cy="715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hr-BA"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p:txBody>
      </p:sp>
      <p:sp>
        <p:nvSpPr>
          <p:cNvPr id="53261" name="Rectangle 13">
            <a:extLst>
              <a:ext uri="{FF2B5EF4-FFF2-40B4-BE49-F238E27FC236}">
                <a16:creationId xmlns:a16="http://schemas.microsoft.com/office/drawing/2014/main" id="{36A61067-F991-9F17-95E6-6DC3463ED440}"/>
              </a:ext>
            </a:extLst>
          </p:cNvPr>
          <p:cNvSpPr>
            <a:spLocks noChangeArrowheads="1"/>
          </p:cNvSpPr>
          <p:nvPr/>
        </p:nvSpPr>
        <p:spPr bwMode="auto">
          <a:xfrm>
            <a:off x="1085850" y="1776413"/>
            <a:ext cx="105870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de-DE" altLang="en-GR" sz="2400">
                <a:solidFill>
                  <a:srgbClr val="5E5E5E"/>
                </a:solidFill>
                <a:latin typeface="Calibri" panose="020F0502020204030204" pitchFamily="34" charset="0"/>
              </a:rPr>
              <a:t>Χώρος για τα αποτελέσματά σας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0C81CF2B-5934-E328-3B7F-B6AE98B3A0E6}"/>
              </a:ext>
            </a:extLst>
          </p:cNvPr>
          <p:cNvSpPr txBox="1">
            <a:spLocks noChangeArrowheads="1"/>
          </p:cNvSpPr>
          <p:nvPr/>
        </p:nvSpPr>
        <p:spPr bwMode="auto">
          <a:xfrm>
            <a:off x="622300" y="709613"/>
            <a:ext cx="4570413"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4000" b="1">
                <a:solidFill>
                  <a:srgbClr val="FFFFFF"/>
                </a:solidFill>
                <a:latin typeface="Calibri" panose="020F0502020204030204" pitchFamily="34" charset="0"/>
              </a:rPr>
              <a:t>1. Προσδιορισμός αναγκών και τεχνολογικών απαντήσεων</a:t>
            </a:r>
          </a:p>
        </p:txBody>
      </p:sp>
      <p:pic>
        <p:nvPicPr>
          <p:cNvPr id="26626" name="Picture 2">
            <a:extLst>
              <a:ext uri="{FF2B5EF4-FFF2-40B4-BE49-F238E27FC236}">
                <a16:creationId xmlns:a16="http://schemas.microsoft.com/office/drawing/2014/main" id="{84996D06-AD27-F8D9-8DD3-CD9191047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8695FEFE-A4ED-0661-D281-E811D74B3B6F}"/>
              </a:ext>
            </a:extLst>
          </p:cNvPr>
          <p:cNvSpPr txBox="1">
            <a:spLocks noChangeArrowheads="1"/>
          </p:cNvSpPr>
          <p:nvPr/>
        </p:nvSpPr>
        <p:spPr bwMode="auto">
          <a:xfrm>
            <a:off x="1085850" y="750888"/>
            <a:ext cx="2100263"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ΑΣΚΗΣΗ</a:t>
            </a:r>
          </a:p>
        </p:txBody>
      </p:sp>
      <p:grpSp>
        <p:nvGrpSpPr>
          <p:cNvPr id="54274" name="Group 2">
            <a:extLst>
              <a:ext uri="{FF2B5EF4-FFF2-40B4-BE49-F238E27FC236}">
                <a16:creationId xmlns:a16="http://schemas.microsoft.com/office/drawing/2014/main" id="{C2F41615-4481-D216-1F3E-CC1A81284D49}"/>
              </a:ext>
            </a:extLst>
          </p:cNvPr>
          <p:cNvGrpSpPr>
            <a:grpSpLocks/>
          </p:cNvGrpSpPr>
          <p:nvPr/>
        </p:nvGrpSpPr>
        <p:grpSpPr bwMode="auto">
          <a:xfrm>
            <a:off x="4606925" y="0"/>
            <a:ext cx="2808288" cy="1466850"/>
            <a:chOff x="2902" y="0"/>
            <a:chExt cx="1769" cy="924"/>
          </a:xfrm>
        </p:grpSpPr>
        <p:sp>
          <p:nvSpPr>
            <p:cNvPr id="54275" name="AutoShape 3">
              <a:extLst>
                <a:ext uri="{FF2B5EF4-FFF2-40B4-BE49-F238E27FC236}">
                  <a16:creationId xmlns:a16="http://schemas.microsoft.com/office/drawing/2014/main" id="{9A4E300E-D318-5424-41A2-26D303E220EB}"/>
                </a:ext>
              </a:extLst>
            </p:cNvPr>
            <p:cNvSpPr>
              <a:spLocks noChangeArrowheads="1"/>
            </p:cNvSpPr>
            <p:nvPr/>
          </p:nvSpPr>
          <p:spPr bwMode="auto">
            <a:xfrm rot="10800000">
              <a:off x="2902" y="1"/>
              <a:ext cx="1769" cy="924"/>
            </a:xfrm>
            <a:custGeom>
              <a:avLst/>
              <a:gdLst>
                <a:gd name="G0" fmla="*/ 50709 65535 1"/>
                <a:gd name="G1" fmla="+- 32767 0 50709"/>
                <a:gd name="G2" fmla="?: G1 50709 32767"/>
                <a:gd name="G3" fmla="?: G0 0 G1"/>
                <a:gd name="G4" fmla="*/ 7812 G3 1"/>
                <a:gd name="G5" fmla="*/ G4 1 32767"/>
                <a:gd name="G6" fmla="*/ 7812 G3 1"/>
                <a:gd name="G7" fmla="*/ G6 1 32767"/>
                <a:gd name="G8" fmla="+- 3906 0 0"/>
                <a:gd name="G9" fmla="+- G5 G8 0"/>
                <a:gd name="G10" fmla="+- 2043 0 0"/>
                <a:gd name="G11" fmla="+- 4086 0 0"/>
                <a:gd name="G12" fmla="+- 7812 0 0"/>
              </a:gdLst>
              <a:ahLst/>
              <a:cxnLst>
                <a:cxn ang="0">
                  <a:pos x="r" y="vc"/>
                </a:cxn>
                <a:cxn ang="5400000">
                  <a:pos x="hc" y="b"/>
                </a:cxn>
                <a:cxn ang="10800000">
                  <a:pos x="l" y="vc"/>
                </a:cxn>
                <a:cxn ang="16200000">
                  <a:pos x="hc" y="t"/>
                </a:cxn>
              </a:cxnLst>
              <a:rect l="0" t="0" r="0" b="0"/>
              <a:pathLst>
                <a:path>
                  <a:moveTo>
                    <a:pt x="0" y="4086"/>
                  </a:moveTo>
                  <a:lnTo>
                    <a:pt x="0" y="0"/>
                  </a:lnTo>
                  <a:lnTo>
                    <a:pt x="7812" y="4086"/>
                  </a:lnTo>
                  <a:close/>
                </a:path>
              </a:pathLst>
            </a:custGeom>
            <a:solidFill>
              <a:srgbClr val="E78631"/>
            </a:solidFill>
            <a:ln w="12600" cap="flat">
              <a:solidFill>
                <a:srgbClr val="E786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nvGrpSpPr>
            <p:cNvPr id="54276" name="Group 4">
              <a:extLst>
                <a:ext uri="{FF2B5EF4-FFF2-40B4-BE49-F238E27FC236}">
                  <a16:creationId xmlns:a16="http://schemas.microsoft.com/office/drawing/2014/main" id="{0F78AF52-8380-E41E-56CD-B0A6A9327514}"/>
                </a:ext>
              </a:extLst>
            </p:cNvPr>
            <p:cNvGrpSpPr>
              <a:grpSpLocks/>
            </p:cNvGrpSpPr>
            <p:nvPr/>
          </p:nvGrpSpPr>
          <p:grpSpPr bwMode="auto">
            <a:xfrm>
              <a:off x="3597" y="79"/>
              <a:ext cx="453" cy="491"/>
              <a:chOff x="3597" y="79"/>
              <a:chExt cx="453" cy="491"/>
            </a:xfrm>
          </p:grpSpPr>
          <p:sp>
            <p:nvSpPr>
              <p:cNvPr id="54277" name="AutoShape 5">
                <a:extLst>
                  <a:ext uri="{FF2B5EF4-FFF2-40B4-BE49-F238E27FC236}">
                    <a16:creationId xmlns:a16="http://schemas.microsoft.com/office/drawing/2014/main" id="{56A6A41A-D6B4-AA7A-2ADD-B1B4386F9183}"/>
                  </a:ext>
                </a:extLst>
              </p:cNvPr>
              <p:cNvSpPr>
                <a:spLocks noChangeArrowheads="1"/>
              </p:cNvSpPr>
              <p:nvPr/>
            </p:nvSpPr>
            <p:spPr bwMode="auto">
              <a:xfrm>
                <a:off x="3895" y="79"/>
                <a:ext cx="155" cy="168"/>
              </a:xfrm>
              <a:custGeom>
                <a:avLst/>
                <a:gdLst>
                  <a:gd name="G0" fmla="+- 693 0 0"/>
                  <a:gd name="G1" fmla="+- 750 0 0"/>
                </a:gdLst>
                <a:ahLst/>
                <a:cxnLst>
                  <a:cxn ang="0">
                    <a:pos x="r" y="vc"/>
                  </a:cxn>
                  <a:cxn ang="5400000">
                    <a:pos x="hc" y="b"/>
                  </a:cxn>
                  <a:cxn ang="10800000">
                    <a:pos x="l" y="vc"/>
                  </a:cxn>
                  <a:cxn ang="16200000">
                    <a:pos x="hc" y="t"/>
                  </a:cxn>
                </a:cxnLst>
                <a:rect l="0" t="0" r="0" b="0"/>
                <a:pathLst>
                  <a:path fill="none">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78" name="AutoShape 6">
                <a:extLst>
                  <a:ext uri="{FF2B5EF4-FFF2-40B4-BE49-F238E27FC236}">
                    <a16:creationId xmlns:a16="http://schemas.microsoft.com/office/drawing/2014/main" id="{2AD8B353-482E-0BDB-5E83-6F58ECD8EDB5}"/>
                  </a:ext>
                </a:extLst>
              </p:cNvPr>
              <p:cNvSpPr>
                <a:spLocks noChangeArrowheads="1"/>
              </p:cNvSpPr>
              <p:nvPr/>
            </p:nvSpPr>
            <p:spPr bwMode="auto">
              <a:xfrm>
                <a:off x="3698" y="219"/>
                <a:ext cx="271" cy="294"/>
              </a:xfrm>
              <a:custGeom>
                <a:avLst/>
                <a:gdLst>
                  <a:gd name="G0" fmla="+- 1206 0 0"/>
                  <a:gd name="G1" fmla="+- 1306 0 0"/>
                </a:gdLst>
                <a:ahLst/>
                <a:cxnLst>
                  <a:cxn ang="0">
                    <a:pos x="r" y="vc"/>
                  </a:cxn>
                  <a:cxn ang="5400000">
                    <a:pos x="hc" y="b"/>
                  </a:cxn>
                  <a:cxn ang="10800000">
                    <a:pos x="l" y="vc"/>
                  </a:cxn>
                  <a:cxn ang="16200000">
                    <a:pos x="hc" y="t"/>
                  </a:cxn>
                </a:cxnLst>
                <a:rect l="0" t="0" r="0" b="0"/>
                <a:pathLst>
                  <a:path fill="none">
                    <a:moveTo>
                      <a:pt x="10473" y="1"/>
                    </a:moveTo>
                    <a:lnTo>
                      <a:pt x="0" y="10473"/>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79" name="AutoShape 7">
                <a:extLst>
                  <a:ext uri="{FF2B5EF4-FFF2-40B4-BE49-F238E27FC236}">
                    <a16:creationId xmlns:a16="http://schemas.microsoft.com/office/drawing/2014/main" id="{DC31C90D-773F-B465-CA2B-40AC863FBEC1}"/>
                  </a:ext>
                </a:extLst>
              </p:cNvPr>
              <p:cNvSpPr>
                <a:spLocks noChangeArrowheads="1"/>
              </p:cNvSpPr>
              <p:nvPr/>
            </p:nvSpPr>
            <p:spPr bwMode="auto">
              <a:xfrm>
                <a:off x="3597" y="133"/>
                <a:ext cx="403" cy="437"/>
              </a:xfrm>
              <a:custGeom>
                <a:avLst/>
                <a:gdLst>
                  <a:gd name="G0" fmla="+- 1789 0 0"/>
                  <a:gd name="G1" fmla="+- 1938 0 0"/>
                </a:gdLst>
                <a:ahLst/>
                <a:cxnLst>
                  <a:cxn ang="0">
                    <a:pos x="r" y="vc"/>
                  </a:cxn>
                  <a:cxn ang="5400000">
                    <a:pos x="hc" y="b"/>
                  </a:cxn>
                  <a:cxn ang="10800000">
                    <a:pos x="l" y="vc"/>
                  </a:cxn>
                  <a:cxn ang="16200000">
                    <a:pos x="hc" y="t"/>
                  </a:cxn>
                </a:cxnLst>
                <a:rect l="0" t="0" r="0" b="0"/>
                <a:pathLst>
                  <a:path fill="none">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80" name="AutoShape 8">
                <a:extLst>
                  <a:ext uri="{FF2B5EF4-FFF2-40B4-BE49-F238E27FC236}">
                    <a16:creationId xmlns:a16="http://schemas.microsoft.com/office/drawing/2014/main" id="{39ED17C6-BF3E-F0ED-3760-93BDBF4BE08F}"/>
                  </a:ext>
                </a:extLst>
              </p:cNvPr>
              <p:cNvSpPr>
                <a:spLocks noChangeArrowheads="1"/>
              </p:cNvSpPr>
              <p:nvPr/>
            </p:nvSpPr>
            <p:spPr bwMode="auto">
              <a:xfrm>
                <a:off x="3650" y="167"/>
                <a:ext cx="271" cy="294"/>
              </a:xfrm>
              <a:custGeom>
                <a:avLst/>
                <a:gdLst>
                  <a:gd name="G0" fmla="+- 1206 0 0"/>
                  <a:gd name="G1" fmla="+- 1306 0 0"/>
                </a:gdLst>
                <a:ahLst/>
                <a:cxnLst>
                  <a:cxn ang="0">
                    <a:pos x="r" y="vc"/>
                  </a:cxn>
                  <a:cxn ang="5400000">
                    <a:pos x="hc" y="b"/>
                  </a:cxn>
                  <a:cxn ang="10800000">
                    <a:pos x="l" y="vc"/>
                  </a:cxn>
                  <a:cxn ang="16200000">
                    <a:pos x="hc" y="t"/>
                  </a:cxn>
                </a:cxnLst>
                <a:rect l="0" t="0" r="0" b="0"/>
                <a:pathLst>
                  <a:path fill="none">
                    <a:moveTo>
                      <a:pt x="0" y="10474"/>
                    </a:moveTo>
                    <a:lnTo>
                      <a:pt x="10473" y="1"/>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81" name="AutoShape 9">
                <a:extLst>
                  <a:ext uri="{FF2B5EF4-FFF2-40B4-BE49-F238E27FC236}">
                    <a16:creationId xmlns:a16="http://schemas.microsoft.com/office/drawing/2014/main" id="{E1287CAF-0C4A-824E-CAEA-1B61EB15D9B9}"/>
                  </a:ext>
                </a:extLst>
              </p:cNvPr>
              <p:cNvSpPr>
                <a:spLocks noChangeArrowheads="1"/>
              </p:cNvSpPr>
              <p:nvPr/>
            </p:nvSpPr>
            <p:spPr bwMode="auto">
              <a:xfrm>
                <a:off x="3609" y="510"/>
                <a:ext cx="44" cy="48"/>
              </a:xfrm>
              <a:custGeom>
                <a:avLst/>
                <a:gdLst>
                  <a:gd name="G0" fmla="+- 205 0 0"/>
                  <a:gd name="G1" fmla="+- 222 0 0"/>
                </a:gdLst>
                <a:ahLst/>
                <a:cxnLst>
                  <a:cxn ang="0">
                    <a:pos x="r" y="vc"/>
                  </a:cxn>
                  <a:cxn ang="5400000">
                    <a:pos x="hc" y="b"/>
                  </a:cxn>
                  <a:cxn ang="10800000">
                    <a:pos x="l" y="vc"/>
                  </a:cxn>
                  <a:cxn ang="16200000">
                    <a:pos x="hc" y="t"/>
                  </a:cxn>
                </a:cxnLst>
                <a:rect l="0" t="0" r="0" b="0"/>
                <a:pathLst>
                  <a:path fill="none">
                    <a:moveTo>
                      <a:pt x="1778" y="1778"/>
                    </a:moveTo>
                    <a:lnTo>
                      <a:pt x="0" y="0"/>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54282" name="AutoShape 10">
                <a:extLst>
                  <a:ext uri="{FF2B5EF4-FFF2-40B4-BE49-F238E27FC236}">
                    <a16:creationId xmlns:a16="http://schemas.microsoft.com/office/drawing/2014/main" id="{E91BB90E-F59B-C7AA-FAEF-19BBC3A48685}"/>
                  </a:ext>
                </a:extLst>
              </p:cNvPr>
              <p:cNvSpPr>
                <a:spLocks noChangeArrowheads="1"/>
              </p:cNvSpPr>
              <p:nvPr/>
            </p:nvSpPr>
            <p:spPr bwMode="auto">
              <a:xfrm>
                <a:off x="3619" y="434"/>
                <a:ext cx="104" cy="113"/>
              </a:xfrm>
              <a:custGeom>
                <a:avLst/>
                <a:gdLst>
                  <a:gd name="G0" fmla="+- 469 0 0"/>
                  <a:gd name="G1" fmla="+- 507 0 0"/>
                </a:gdLst>
                <a:ahLst/>
                <a:cxnLst>
                  <a:cxn ang="0">
                    <a:pos x="r" y="vc"/>
                  </a:cxn>
                  <a:cxn ang="5400000">
                    <a:pos x="hc" y="b"/>
                  </a:cxn>
                  <a:cxn ang="10800000">
                    <a:pos x="l" y="vc"/>
                  </a:cxn>
                  <a:cxn ang="16200000">
                    <a:pos x="hc" y="t"/>
                  </a:cxn>
                </a:cxnLst>
                <a:rect l="0" t="0" r="0" b="0"/>
                <a:pathLst>
                  <a:path fill="none">
                    <a:moveTo>
                      <a:pt x="1" y="49"/>
                    </a:moveTo>
                    <a:lnTo>
                      <a:pt x="1" y="49"/>
                    </a:lnTo>
                    <a:lnTo>
                      <a:pt x="25" y="0"/>
                    </a:lnTo>
                    <a:lnTo>
                      <a:pt x="4068" y="4043"/>
                    </a:lnTo>
                    <a:lnTo>
                      <a:pt x="4020" y="4068"/>
                    </a:lnTo>
                  </a:path>
                </a:pathLst>
              </a:custGeom>
              <a:solidFill>
                <a:srgbClr val="00ACA7"/>
              </a:solidFill>
              <a:ln w="19080" cap="rnd">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grpSp>
        <p:sp>
          <p:nvSpPr>
            <p:cNvPr id="54283" name="Line 11">
              <a:extLst>
                <a:ext uri="{FF2B5EF4-FFF2-40B4-BE49-F238E27FC236}">
                  <a16:creationId xmlns:a16="http://schemas.microsoft.com/office/drawing/2014/main" id="{F62E05DE-6968-7A3E-FB90-4B473EFEFB34}"/>
                </a:ext>
              </a:extLst>
            </p:cNvPr>
            <p:cNvSpPr>
              <a:spLocks noChangeShapeType="1"/>
            </p:cNvSpPr>
            <p:nvPr/>
          </p:nvSpPr>
          <p:spPr bwMode="auto">
            <a:xfrm>
              <a:off x="3512" y="594"/>
              <a:ext cx="522" cy="0"/>
            </a:xfrm>
            <a:prstGeom prst="line">
              <a:avLst/>
            </a:prstGeom>
            <a:noFill/>
            <a:ln w="28440" cap="flat">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R"/>
            </a:p>
          </p:txBody>
        </p:sp>
      </p:grpSp>
      <p:sp>
        <p:nvSpPr>
          <p:cNvPr id="54284" name="Rectangle 12">
            <a:extLst>
              <a:ext uri="{FF2B5EF4-FFF2-40B4-BE49-F238E27FC236}">
                <a16:creationId xmlns:a16="http://schemas.microsoft.com/office/drawing/2014/main" id="{ED972886-96B7-7D78-432F-A533F4813840}"/>
              </a:ext>
            </a:extLst>
          </p:cNvPr>
          <p:cNvSpPr>
            <a:spLocks noChangeArrowheads="1"/>
          </p:cNvSpPr>
          <p:nvPr/>
        </p:nvSpPr>
        <p:spPr bwMode="auto">
          <a:xfrm>
            <a:off x="962025" y="2303463"/>
            <a:ext cx="10061575" cy="715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hr-BA"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a:t>
            </a:r>
          </a:p>
          <a:p>
            <a:pPr hangingPunct="1">
              <a:lnSpc>
                <a:spcPct val="100000"/>
              </a:lnSpc>
              <a:buClrTx/>
              <a:buFontTx/>
              <a:buNone/>
            </a:pPr>
            <a:r>
              <a:rPr lang="de-DE" altLang="en-GR" sz="2000">
                <a:solidFill>
                  <a:srgbClr val="3B3838"/>
                </a:solidFill>
                <a:latin typeface="Calibri" panose="020F0502020204030204" pitchFamily="34" charset="0"/>
              </a:rPr>
              <a:t>__________________________________________________________________________________________________________________________________________________________</a:t>
            </a: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a:p>
            <a:pPr hangingPunct="1">
              <a:lnSpc>
                <a:spcPct val="100000"/>
              </a:lnSpc>
              <a:buClrTx/>
              <a:buFontTx/>
              <a:buNone/>
            </a:pPr>
            <a:endParaRPr lang="de-DE" altLang="en-GR" sz="2000">
              <a:solidFill>
                <a:srgbClr val="3B3838"/>
              </a:solidFill>
              <a:latin typeface="Calibri" panose="020F0502020204030204" pitchFamily="34" charset="0"/>
            </a:endParaRPr>
          </a:p>
        </p:txBody>
      </p:sp>
      <p:sp>
        <p:nvSpPr>
          <p:cNvPr id="54285" name="Rectangle 13">
            <a:extLst>
              <a:ext uri="{FF2B5EF4-FFF2-40B4-BE49-F238E27FC236}">
                <a16:creationId xmlns:a16="http://schemas.microsoft.com/office/drawing/2014/main" id="{9D9995EE-33C1-2C90-FFBE-5E40CC7BAFA6}"/>
              </a:ext>
            </a:extLst>
          </p:cNvPr>
          <p:cNvSpPr>
            <a:spLocks noChangeArrowheads="1"/>
          </p:cNvSpPr>
          <p:nvPr/>
        </p:nvSpPr>
        <p:spPr bwMode="auto">
          <a:xfrm>
            <a:off x="1085850" y="1776413"/>
            <a:ext cx="1058703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de-DE" altLang="en-GR" sz="2400">
                <a:solidFill>
                  <a:srgbClr val="5E5E5E"/>
                </a:solidFill>
                <a:latin typeface="Calibri" panose="020F0502020204030204" pitchFamily="34" charset="0"/>
              </a:rPr>
              <a:t>Χώρος για τα αποτελέσματά σας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6D42D8CD-F7FD-AB4D-94FF-37AC413C14CE}"/>
              </a:ext>
            </a:extLst>
          </p:cNvPr>
          <p:cNvSpPr txBox="1">
            <a:spLocks noChangeArrowheads="1"/>
          </p:cNvSpPr>
          <p:nvPr/>
        </p:nvSpPr>
        <p:spPr bwMode="auto">
          <a:xfrm>
            <a:off x="436563" y="709613"/>
            <a:ext cx="4754562" cy="329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FFFFFF"/>
                </a:solidFill>
                <a:latin typeface="Calibri" panose="020F0502020204030204" pitchFamily="34" charset="0"/>
              </a:rPr>
              <a:t>Διαβάστε και μάθετε</a:t>
            </a:r>
          </a:p>
          <a:p>
            <a:pPr hangingPunct="1">
              <a:lnSpc>
                <a:spcPct val="90000"/>
              </a:lnSpc>
              <a:spcBef>
                <a:spcPts val="1025"/>
              </a:spcBef>
              <a:buClrTx/>
              <a:buFontTx/>
              <a:buNone/>
            </a:pPr>
            <a:endParaRPr lang="hr-BA" altLang="en-GR" sz="3600" b="1">
              <a:solidFill>
                <a:srgbClr val="FFFFFF"/>
              </a:solidFill>
              <a:latin typeface="Calibri" panose="020F0502020204030204" pitchFamily="34" charset="0"/>
            </a:endParaRPr>
          </a:p>
          <a:p>
            <a:pPr hangingPunct="1">
              <a:lnSpc>
                <a:spcPct val="90000"/>
              </a:lnSpc>
              <a:spcBef>
                <a:spcPts val="1025"/>
              </a:spcBef>
              <a:buClrTx/>
              <a:buFontTx/>
              <a:buNone/>
            </a:pPr>
            <a:r>
              <a:rPr lang="hr-BA" altLang="en-GR" sz="3600" b="1">
                <a:solidFill>
                  <a:srgbClr val="FFFFFF"/>
                </a:solidFill>
                <a:latin typeface="Calibri" panose="020F0502020204030204" pitchFamily="34" charset="0"/>
              </a:rPr>
              <a:t>Πώς μπορείτε να χειριστείτε έναν ιό στον υπολογιστή σας;</a:t>
            </a:r>
          </a:p>
        </p:txBody>
      </p:sp>
      <p:sp>
        <p:nvSpPr>
          <p:cNvPr id="55298" name="Text Box 2">
            <a:extLst>
              <a:ext uri="{FF2B5EF4-FFF2-40B4-BE49-F238E27FC236}">
                <a16:creationId xmlns:a16="http://schemas.microsoft.com/office/drawing/2014/main" id="{F34D935D-A5C6-D4A7-20CC-F9C760A63B30}"/>
              </a:ext>
            </a:extLst>
          </p:cNvPr>
          <p:cNvSpPr txBox="1">
            <a:spLocks noChangeArrowheads="1"/>
          </p:cNvSpPr>
          <p:nvPr/>
        </p:nvSpPr>
        <p:spPr bwMode="auto">
          <a:xfrm>
            <a:off x="436563" y="4511675"/>
            <a:ext cx="9671050" cy="138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de-DE" altLang="en-GR" sz="2000">
                <a:solidFill>
                  <a:srgbClr val="5E5E5E"/>
                </a:solidFill>
                <a:latin typeface="Calibri" panose="020F0502020204030204" pitchFamily="34" charset="0"/>
              </a:rPr>
              <a:t>Όλοι έχουν ακούσει για ιούς υπολογιστών και πόσο ενοχλητικοί και επικίνδυνοι μπορεί να είναι για την εργασία και τα δεδομένα σας.</a:t>
            </a:r>
          </a:p>
          <a:p>
            <a:pPr hangingPunct="1">
              <a:lnSpc>
                <a:spcPct val="90000"/>
              </a:lnSpc>
              <a:spcBef>
                <a:spcPts val="1025"/>
              </a:spcBef>
              <a:buClrTx/>
              <a:buFontTx/>
              <a:buNone/>
            </a:pPr>
            <a:r>
              <a:rPr lang="de-DE" altLang="en-GR" sz="2000">
                <a:solidFill>
                  <a:srgbClr val="5E5E5E"/>
                </a:solidFill>
                <a:latin typeface="Calibri" panose="020F0502020204030204" pitchFamily="34" charset="0"/>
              </a:rPr>
              <a:t>Αυτός ο απλός οδηγός θα σας βοηθήσει να λάβετε βασικά μέτρα προστασίας από ιούς στον υπολογιστή σας. Κάντε κλικ στην εικόνα στα δεξιά για να ανοίξετε το έγγραφο PDF.</a:t>
            </a:r>
          </a:p>
        </p:txBody>
      </p:sp>
      <p:pic>
        <p:nvPicPr>
          <p:cNvPr id="55299" name="Picture 3">
            <a:hlinkClick r:id="" action="ppaction://program"/>
            <a:extLst>
              <a:ext uri="{FF2B5EF4-FFF2-40B4-BE49-F238E27FC236}">
                <a16:creationId xmlns:a16="http://schemas.microsoft.com/office/drawing/2014/main" id="{085E677C-E330-DE79-8057-1BDF1409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675" y="358775"/>
            <a:ext cx="6005513" cy="3875088"/>
          </a:xfrm>
          <a:prstGeom prst="rect">
            <a:avLst/>
          </a:prstGeom>
          <a:noFill/>
          <a:ln>
            <a:noFill/>
          </a:ln>
          <a:effectLst>
            <a:outerShdw dist="50636" dir="7190756" algn="ctr" rotWithShape="0">
              <a:srgbClr val="000000">
                <a:alpha val="4503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55300" name="Rectangle 4">
            <a:extLst>
              <a:ext uri="{FF2B5EF4-FFF2-40B4-BE49-F238E27FC236}">
                <a16:creationId xmlns:a16="http://schemas.microsoft.com/office/drawing/2014/main" id="{73FB9D7E-ABF3-B1CC-5F5B-2CF4CCB810A9}"/>
              </a:ext>
            </a:extLst>
          </p:cNvPr>
          <p:cNvSpPr>
            <a:spLocks noChangeArrowheads="1"/>
          </p:cNvSpPr>
          <p:nvPr/>
        </p:nvSpPr>
        <p:spPr bwMode="auto">
          <a:xfrm>
            <a:off x="1279525" y="6511925"/>
            <a:ext cx="8829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de-DE" altLang="en-GR">
                <a:solidFill>
                  <a:srgbClr val="767171"/>
                </a:solidFill>
                <a:latin typeface="Calibri" panose="020F0502020204030204" pitchFamily="34" charset="0"/>
              </a:rPr>
              <a:t>ΠΗΓΗ: </a:t>
            </a:r>
            <a:r>
              <a:rPr lang="hr-BA" altLang="en-GR">
                <a:solidFill>
                  <a:srgbClr val="767171"/>
                </a:solidFill>
                <a:latin typeface="Calibri" panose="020F0502020204030204" pitchFamily="34" charset="0"/>
              </a:rPr>
              <a:t>https://www.digitaltravellers.org/sheet/what-to-do-if-your-computer-gets-a-virus/</a:t>
            </a:r>
          </a:p>
        </p:txBody>
      </p:sp>
      <p:pic>
        <p:nvPicPr>
          <p:cNvPr id="55301" name="Picture 5">
            <a:extLst>
              <a:ext uri="{FF2B5EF4-FFF2-40B4-BE49-F238E27FC236}">
                <a16:creationId xmlns:a16="http://schemas.microsoft.com/office/drawing/2014/main" id="{3658041B-3CCE-9D1A-178B-16E549B8A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20000">
            <a:off x="9131300" y="4019550"/>
            <a:ext cx="19431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2" name="Rectangle 6">
            <a:extLst>
              <a:ext uri="{FF2B5EF4-FFF2-40B4-BE49-F238E27FC236}">
                <a16:creationId xmlns:a16="http://schemas.microsoft.com/office/drawing/2014/main" id="{8ED19909-E848-121E-B8FB-EB4C7FED43D0}"/>
              </a:ext>
            </a:extLst>
          </p:cNvPr>
          <p:cNvSpPr>
            <a:spLocks noChangeArrowheads="1"/>
          </p:cNvSpPr>
          <p:nvPr/>
        </p:nvSpPr>
        <p:spPr bwMode="auto">
          <a:xfrm>
            <a:off x="9709150" y="3652838"/>
            <a:ext cx="11795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b="1">
                <a:solidFill>
                  <a:srgbClr val="FFFFFF"/>
                </a:solidFill>
                <a:latin typeface="Calibri" panose="020F0502020204030204" pitchFamily="34" charset="0"/>
              </a:rPr>
              <a:t>CTR+CLICK</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E8780EDF-D7E4-C7F3-23E4-8BA7B4EA8C6B}"/>
              </a:ext>
            </a:extLst>
          </p:cNvPr>
          <p:cNvSpPr txBox="1">
            <a:spLocks noChangeArrowheads="1"/>
          </p:cNvSpPr>
          <p:nvPr/>
        </p:nvSpPr>
        <p:spPr bwMode="auto">
          <a:xfrm>
            <a:off x="476250" y="904875"/>
            <a:ext cx="5256213" cy="252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4800" b="1">
                <a:solidFill>
                  <a:srgbClr val="FFFFFF"/>
                </a:solidFill>
                <a:latin typeface="Calibri" panose="020F0502020204030204" pitchFamily="34" charset="0"/>
              </a:rPr>
              <a:t>3. Δημιουργική χρήση ψηφιακών τεχνολογιών</a:t>
            </a:r>
          </a:p>
          <a:p>
            <a:pPr hangingPunct="1">
              <a:lnSpc>
                <a:spcPct val="90000"/>
              </a:lnSpc>
              <a:spcBef>
                <a:spcPts val="1025"/>
              </a:spcBef>
              <a:buClrTx/>
              <a:buFontTx/>
              <a:buNone/>
            </a:pPr>
            <a:endParaRPr lang="en-US" altLang="en-GR" sz="4800" b="1">
              <a:solidFill>
                <a:srgbClr val="FFFFFF"/>
              </a:solidFill>
              <a:latin typeface="Calibri" panose="020F0502020204030204" pitchFamily="34" charset="0"/>
            </a:endParaRPr>
          </a:p>
        </p:txBody>
      </p:sp>
      <p:pic>
        <p:nvPicPr>
          <p:cNvPr id="56322" name="Picture 2">
            <a:extLst>
              <a:ext uri="{FF2B5EF4-FFF2-40B4-BE49-F238E27FC236}">
                <a16:creationId xmlns:a16="http://schemas.microsoft.com/office/drawing/2014/main" id="{1591FC25-CFC2-941A-462D-F06825EA3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0"/>
            <a:ext cx="568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E962A4E7-FB9B-A7FC-E904-7270C7AA6671}"/>
              </a:ext>
            </a:extLst>
          </p:cNvPr>
          <p:cNvSpPr txBox="1">
            <a:spLocks noChangeArrowheads="1"/>
          </p:cNvSpPr>
          <p:nvPr/>
        </p:nvSpPr>
        <p:spPr bwMode="auto">
          <a:xfrm>
            <a:off x="768350" y="709613"/>
            <a:ext cx="106553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Σημαντικοί ορισμοί</a:t>
            </a:r>
          </a:p>
          <a:p>
            <a:pPr algn="ctr" hangingPunct="1">
              <a:lnSpc>
                <a:spcPct val="90000"/>
              </a:lnSpc>
              <a:spcBef>
                <a:spcPts val="1025"/>
              </a:spcBef>
              <a:buClrTx/>
              <a:buFontTx/>
              <a:buNone/>
            </a:pPr>
            <a:endParaRPr lang="en-US" altLang="en-GR" sz="3200" b="1">
              <a:solidFill>
                <a:srgbClr val="FFFFFF"/>
              </a:solidFill>
              <a:latin typeface="Calibri" panose="020F0502020204030204" pitchFamily="34" charset="0"/>
            </a:endParaRPr>
          </a:p>
        </p:txBody>
      </p:sp>
      <p:sp>
        <p:nvSpPr>
          <p:cNvPr id="57346" name="Text Box 2">
            <a:extLst>
              <a:ext uri="{FF2B5EF4-FFF2-40B4-BE49-F238E27FC236}">
                <a16:creationId xmlns:a16="http://schemas.microsoft.com/office/drawing/2014/main" id="{FE4122A6-EF35-B3A6-A136-6555591AF12B}"/>
              </a:ext>
            </a:extLst>
          </p:cNvPr>
          <p:cNvSpPr txBox="1">
            <a:spLocks noChangeArrowheads="1"/>
          </p:cNvSpPr>
          <p:nvPr/>
        </p:nvSpPr>
        <p:spPr bwMode="auto">
          <a:xfrm>
            <a:off x="768350" y="1406525"/>
            <a:ext cx="10655300" cy="387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FFFFFF"/>
                </a:solidFill>
                <a:latin typeface="Calibri" panose="020F0502020204030204" pitchFamily="34" charset="0"/>
              </a:rPr>
              <a:t>Η δημιουργικότητα ορίζεται ως η τάση δημιουργίας ή αναγνώρισης ιδεών, εναλλακτικών ή δυνατοτήτων που μπορεί να είναι χρήσιμες για την επίλυση προβλημάτων, την επικοινωνία με άλλους και την ψυχαγωγία του εαυτού μας και των άλλων.</a:t>
            </a:r>
          </a:p>
          <a:p>
            <a:pPr hangingPunct="1">
              <a:lnSpc>
                <a:spcPct val="90000"/>
              </a:lnSpc>
              <a:spcBef>
                <a:spcPts val="1025"/>
              </a:spcBef>
              <a:buClrTx/>
              <a:buFontTx/>
              <a:buNone/>
            </a:pPr>
            <a:r>
              <a:rPr lang="en-US" altLang="en-GR" sz="2400">
                <a:solidFill>
                  <a:srgbClr val="FFFFFF"/>
                </a:solidFill>
                <a:latin typeface="Calibri" panose="020F0502020204030204" pitchFamily="34" charset="0"/>
              </a:rPr>
              <a:t>Μια πλατφόρμα εκμάθησης (ή πλατφόρμα eLearning) είναι μια διαδικτυακή πύλη που παρέχει στους εκπαιδευόμενους και στους διαχειριστές εργαλεία και πόρους που συμβάλλουν στη βελτίωση της παράδοσης και της διαχείρισης των εκπαιδευτικών πρωτοβουλιών.</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4D6E4DE3-8D92-8EB0-59E4-FC31DA0A9AFD}"/>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767171"/>
                </a:solidFill>
                <a:latin typeface="Calibri" panose="020F0502020204030204" pitchFamily="34" charset="0"/>
              </a:rPr>
              <a:t>Μπορούν η δημιουργικότητα και η τεχνολογία να συνεργαστούν;</a:t>
            </a:r>
          </a:p>
        </p:txBody>
      </p:sp>
      <p:sp>
        <p:nvSpPr>
          <p:cNvPr id="58370" name="Text Box 2">
            <a:extLst>
              <a:ext uri="{FF2B5EF4-FFF2-40B4-BE49-F238E27FC236}">
                <a16:creationId xmlns:a16="http://schemas.microsoft.com/office/drawing/2014/main" id="{2FB060AC-308D-67B8-B3CF-4AFF6907520D}"/>
              </a:ext>
            </a:extLst>
          </p:cNvPr>
          <p:cNvSpPr txBox="1">
            <a:spLocks noChangeArrowheads="1"/>
          </p:cNvSpPr>
          <p:nvPr/>
        </p:nvSpPr>
        <p:spPr bwMode="auto">
          <a:xfrm>
            <a:off x="515938" y="1625600"/>
            <a:ext cx="11069637"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a:solidFill>
                  <a:srgbClr val="3B3838"/>
                </a:solidFill>
                <a:latin typeface="Calibri" panose="020F0502020204030204" pitchFamily="34" charset="0"/>
              </a:rPr>
              <a:t>Η απλή απάντηση σε αυτό είναι ναι. Η δημιουργικότητα και η τεχνολογία συνεργάζονται και δεν αλληλοαποκλείονται. Αντί να καταστέλλει τη δημιουργικότητα, η τεχνολογία έχει τη δυνατότητα να ενισχύσει συγκεκριμένους τομείς της δημιουργικής διαδικασίας, παρουσιάζοντας μια νέα πλατφόρμα για να υπάρχει (και να προέρχεται) η δημιουργικότητα.</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Η τεχνολογία έχει εμπνεύσει νέες σταδιοδρομίες, καθώς και δημιουργίες. Οι μαθητές μπορούν να λύσουν προβλήματα με πιο αποτελεσματικό και ελκυστικό τρόπο εάν ενστερνιστούν τη δημιουργικότητα ενώ χρησιμοποιούν την τεχνολογία. Ως μαθητής, μπορεί να είναι σημαντικό να ξεχωρίζεις. Μπορείτε να χρησιμοποιήσετε τη βοήθεια της τεχνολογίας για να το πετύχετε!</a:t>
            </a:r>
          </a:p>
        </p:txBody>
      </p:sp>
      <p:sp>
        <p:nvSpPr>
          <p:cNvPr id="58371" name="Rectangle 3">
            <a:extLst>
              <a:ext uri="{FF2B5EF4-FFF2-40B4-BE49-F238E27FC236}">
                <a16:creationId xmlns:a16="http://schemas.microsoft.com/office/drawing/2014/main" id="{B78901C5-CBB1-4A2B-2ADA-C1B7DC24F6D3}"/>
              </a:ext>
            </a:extLst>
          </p:cNvPr>
          <p:cNvSpPr>
            <a:spLocks noChangeArrowheads="1"/>
          </p:cNvSpPr>
          <p:nvPr/>
        </p:nvSpPr>
        <p:spPr bwMode="auto">
          <a:xfrm>
            <a:off x="7483475" y="6265863"/>
            <a:ext cx="4610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1200">
                <a:solidFill>
                  <a:srgbClr val="5E5E5E"/>
                </a:solidFill>
                <a:latin typeface="Calibri" panose="020F0502020204030204" pitchFamily="34" charset="0"/>
              </a:rPr>
              <a:t>https://www.smashingmagazine.com/2020/12/creativity-technology/</a:t>
            </a:r>
          </a:p>
        </p:txBody>
      </p:sp>
      <p:pic>
        <p:nvPicPr>
          <p:cNvPr id="58372" name="Picture 4">
            <a:extLst>
              <a:ext uri="{FF2B5EF4-FFF2-40B4-BE49-F238E27FC236}">
                <a16:creationId xmlns:a16="http://schemas.microsoft.com/office/drawing/2014/main" id="{1B434D1D-ECE6-F60A-F949-FF99CA656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4524375"/>
            <a:ext cx="6451600" cy="176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A024041D-B690-B26D-19E1-23613E47D776}"/>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ΔΗΜΙΟΥΡΓΙΚΗ ΜΑΘΗΣΗ &amp; ΔΗΜΙΟΥΡΓΙΚΗ ΦΩΝΗ</a:t>
            </a:r>
          </a:p>
        </p:txBody>
      </p:sp>
      <p:sp>
        <p:nvSpPr>
          <p:cNvPr id="59394" name="Text Box 2">
            <a:extLst>
              <a:ext uri="{FF2B5EF4-FFF2-40B4-BE49-F238E27FC236}">
                <a16:creationId xmlns:a16="http://schemas.microsoft.com/office/drawing/2014/main" id="{4DFE3AE2-4ED9-AE55-32C9-BCADD9A8A1DB}"/>
              </a:ext>
            </a:extLst>
          </p:cNvPr>
          <p:cNvSpPr txBox="1">
            <a:spLocks noChangeArrowheads="1"/>
          </p:cNvSpPr>
          <p:nvPr/>
        </p:nvSpPr>
        <p:spPr bwMode="auto">
          <a:xfrm>
            <a:off x="515938" y="1776413"/>
            <a:ext cx="1115695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2400">
                <a:solidFill>
                  <a:srgbClr val="5E5E5E"/>
                </a:solidFill>
                <a:latin typeface="Calibri" panose="020F0502020204030204" pitchFamily="34" charset="0"/>
              </a:rPr>
              <a:t>Η ομάδα του Include Her επέλεξε να επικεντρωθεί σε δύο πιο σχετικούς τομείς όπου η δημιουργική προσέγγιση στη ΧΡΗΣΗ της τεχνολογίας μπορεί να βοηθήσει τις γυναίκες μετανάστριες στην τριτοβάθμια εκπαίδευση:</a:t>
            </a:r>
          </a:p>
          <a:p>
            <a:pPr hangingPunct="1">
              <a:lnSpc>
                <a:spcPct val="90000"/>
              </a:lnSpc>
              <a:spcBef>
                <a:spcPts val="1025"/>
              </a:spcBef>
              <a:buClrTx/>
              <a:buFontTx/>
              <a:buNone/>
            </a:pPr>
            <a:r>
              <a:rPr lang="en-IE" altLang="en-GR" sz="2800">
                <a:solidFill>
                  <a:srgbClr val="00ACA7"/>
                </a:solidFill>
                <a:latin typeface="Calibri" panose="020F0502020204030204" pitchFamily="34" charset="0"/>
              </a:rPr>
              <a:t>1. Δημιουργική προσέγγιση στην ψηφιακή μάθηση, χρησιμοποιώντας πλατφόρμες</a:t>
            </a:r>
          </a:p>
          <a:p>
            <a:pPr hangingPunct="1">
              <a:lnSpc>
                <a:spcPct val="90000"/>
              </a:lnSpc>
              <a:spcBef>
                <a:spcPts val="1025"/>
              </a:spcBef>
              <a:buClrTx/>
              <a:buFontTx/>
              <a:buNone/>
            </a:pPr>
            <a:r>
              <a:rPr lang="en-US" altLang="en-GR" sz="2800">
                <a:solidFill>
                  <a:srgbClr val="E78631"/>
                </a:solidFill>
                <a:latin typeface="Calibri" panose="020F0502020204030204" pitchFamily="34" charset="0"/>
              </a:rPr>
              <a:t>2. Αξιοποίηση του δυναμικού της τεχνολογίας για τη διαμόρφωση της συμμετοχής, της έκφρασης απόψεων, όλα αντικατοπτρίζονται στις δεξιότητες παρουσίασης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6042986D-26C0-784B-2032-C07D657A4E92}"/>
              </a:ext>
            </a:extLst>
          </p:cNvPr>
          <p:cNvSpPr txBox="1">
            <a:spLocks noChangeArrowheads="1"/>
          </p:cNvSpPr>
          <p:nvPr/>
        </p:nvSpPr>
        <p:spPr bwMode="auto">
          <a:xfrm>
            <a:off x="515938" y="385763"/>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2200" b="1">
                <a:solidFill>
                  <a:srgbClr val="00ACA7"/>
                </a:solidFill>
                <a:latin typeface="Calibri" panose="020F0502020204030204" pitchFamily="34" charset="0"/>
              </a:rPr>
              <a:t>1. Δημιουργική προσέγγιση στην ψηφιακή μάθηση, χρησιμοποιώντας πλατφόρμες</a:t>
            </a:r>
          </a:p>
        </p:txBody>
      </p:sp>
      <p:sp>
        <p:nvSpPr>
          <p:cNvPr id="60418" name="Text Box 2">
            <a:extLst>
              <a:ext uri="{FF2B5EF4-FFF2-40B4-BE49-F238E27FC236}">
                <a16:creationId xmlns:a16="http://schemas.microsoft.com/office/drawing/2014/main" id="{0E231A94-4884-69D0-7B3D-4BE0092FDFD9}"/>
              </a:ext>
            </a:extLst>
          </p:cNvPr>
          <p:cNvSpPr txBox="1">
            <a:spLocks noChangeArrowheads="1"/>
          </p:cNvSpPr>
          <p:nvPr/>
        </p:nvSpPr>
        <p:spPr bwMode="auto">
          <a:xfrm>
            <a:off x="606425" y="1030288"/>
            <a:ext cx="11310938" cy="506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a:solidFill>
                  <a:srgbClr val="404040"/>
                </a:solidFill>
                <a:latin typeface="Calibri" panose="020F0502020204030204" pitchFamily="34" charset="0"/>
              </a:rPr>
              <a:t>Μια διαδικτυακή πλατφόρμα μάθησης είναι ένα πληροφοριακό σύστημα που παρέχει ένα ασφαλές περιβάλλον μάθησης όπου οι μαθητές μπορούν να παρακολουθήσουν διαδικτυακά μαθήματα.</a:t>
            </a:r>
          </a:p>
          <a:p>
            <a:pPr hangingPunct="1">
              <a:lnSpc>
                <a:spcPct val="90000"/>
              </a:lnSpc>
              <a:spcBef>
                <a:spcPts val="1025"/>
              </a:spcBef>
              <a:buClrTx/>
              <a:buFontTx/>
              <a:buNone/>
            </a:pPr>
            <a:r>
              <a:rPr lang="en-US" altLang="en-GR" sz="2000">
                <a:solidFill>
                  <a:srgbClr val="404040"/>
                </a:solidFill>
                <a:latin typeface="Calibri" panose="020F0502020204030204" pitchFamily="34" charset="0"/>
              </a:rPr>
              <a:t>Αυτό το είδος μάθησης παρέχει συνεργασία, αλληλεπίδραση και ευέλικτη διαχείριση χρόνου, όλα τα σημαντικά στοιχεία της ΔΗΜΙΟΥΡΓΙΚΟΤΗΤΑΣ.</a:t>
            </a:r>
          </a:p>
          <a:p>
            <a:pPr hangingPunct="1">
              <a:lnSpc>
                <a:spcPct val="90000"/>
              </a:lnSpc>
              <a:spcBef>
                <a:spcPts val="1025"/>
              </a:spcBef>
              <a:buClrTx/>
              <a:buFontTx/>
              <a:buNone/>
            </a:pPr>
            <a:endParaRPr lang="en-US" altLang="en-GR" sz="2000">
              <a:solidFill>
                <a:srgbClr val="404040"/>
              </a:solidFill>
              <a:latin typeface="Calibri" panose="020F0502020204030204" pitchFamily="34" charset="0"/>
            </a:endParaRPr>
          </a:p>
          <a:p>
            <a:pPr hangingPunct="1">
              <a:lnSpc>
                <a:spcPct val="90000"/>
              </a:lnSpc>
              <a:spcBef>
                <a:spcPts val="1025"/>
              </a:spcBef>
              <a:buClrTx/>
              <a:buFontTx/>
              <a:buNone/>
            </a:pPr>
            <a:r>
              <a:rPr lang="en-US" altLang="en-GR" sz="2000">
                <a:solidFill>
                  <a:srgbClr val="404040"/>
                </a:solidFill>
                <a:latin typeface="Calibri" panose="020F0502020204030204" pitchFamily="34" charset="0"/>
              </a:rPr>
              <a:t>Αυτές οι διαδικτυακές πλατφόρμες μάθησης ονομάζονται συχνά «διαδικτυακές αγορές μαθημάτων» επειδή δίνουν στους εκπαιδευόμενους την ευκαιρία να αναζητήσουν και να πληρώσουν για διαδικτυακά μαθήματα απευθείας.</a:t>
            </a:r>
          </a:p>
          <a:p>
            <a:pPr hangingPunct="1">
              <a:lnSpc>
                <a:spcPct val="90000"/>
              </a:lnSpc>
              <a:spcBef>
                <a:spcPts val="1025"/>
              </a:spcBef>
              <a:buClrTx/>
              <a:buFontTx/>
              <a:buNone/>
            </a:pPr>
            <a:endParaRPr lang="en-US" altLang="en-GR" sz="2000">
              <a:solidFill>
                <a:srgbClr val="404040"/>
              </a:solidFill>
              <a:latin typeface="Calibri" panose="020F0502020204030204" pitchFamily="34" charset="0"/>
            </a:endParaRPr>
          </a:p>
          <a:p>
            <a:pPr hangingPunct="1">
              <a:lnSpc>
                <a:spcPct val="90000"/>
              </a:lnSpc>
              <a:spcBef>
                <a:spcPts val="1025"/>
              </a:spcBef>
              <a:buClrTx/>
              <a:buFontTx/>
              <a:buNone/>
            </a:pPr>
            <a:r>
              <a:rPr lang="en-US" altLang="en-GR" sz="2000">
                <a:solidFill>
                  <a:srgbClr val="404040"/>
                </a:solidFill>
                <a:latin typeface="Calibri" panose="020F0502020204030204" pitchFamily="34" charset="0"/>
              </a:rPr>
              <a:t>Θα πρέπει να γίνει διάκριση μεταξύ διαδικτυακών πλατφορμών μάθησης και διαδικτυακών πλατφορμών μαθημάτων.</a:t>
            </a:r>
          </a:p>
          <a:p>
            <a:pPr hangingPunct="1">
              <a:lnSpc>
                <a:spcPct val="90000"/>
              </a:lnSpc>
              <a:spcBef>
                <a:spcPts val="1025"/>
              </a:spcBef>
              <a:buClrTx/>
              <a:buFontTx/>
              <a:buNone/>
            </a:pPr>
            <a:endParaRPr lang="en-US" altLang="en-GR" sz="2000">
              <a:solidFill>
                <a:srgbClr val="404040"/>
              </a:solidFill>
              <a:latin typeface="Calibri" panose="020F0502020204030204" pitchFamily="34" charset="0"/>
            </a:endParaRPr>
          </a:p>
          <a:p>
            <a:pPr hangingPunct="1">
              <a:lnSpc>
                <a:spcPct val="90000"/>
              </a:lnSpc>
              <a:spcBef>
                <a:spcPts val="1025"/>
              </a:spcBef>
              <a:buClrTx/>
              <a:buFontTx/>
              <a:buNone/>
            </a:pPr>
            <a:r>
              <a:rPr lang="en-US" altLang="en-GR" sz="2000">
                <a:solidFill>
                  <a:srgbClr val="404040"/>
                </a:solidFill>
                <a:latin typeface="Calibri" panose="020F0502020204030204" pitchFamily="34" charset="0"/>
              </a:rPr>
              <a:t>Μια διαδικτυακή πλατφόρμα μάθησης δίνει έμφαση και παρουσιάζει την προοπτική του εκπαιδευόμενου, ενώ μια διαδικτυακή πλατφόρμα μαθημάτων παίρνει την οπτική του διαδικτυακού εκπαιδευτή/δάσκαλου.</a:t>
            </a:r>
          </a:p>
        </p:txBody>
      </p:sp>
      <p:sp>
        <p:nvSpPr>
          <p:cNvPr id="60419" name="Rectangle 3">
            <a:extLst>
              <a:ext uri="{FF2B5EF4-FFF2-40B4-BE49-F238E27FC236}">
                <a16:creationId xmlns:a16="http://schemas.microsoft.com/office/drawing/2014/main" id="{E75F498B-F2E4-3C4F-B883-527017914129}"/>
              </a:ext>
            </a:extLst>
          </p:cNvPr>
          <p:cNvSpPr>
            <a:spLocks noChangeArrowheads="1"/>
          </p:cNvSpPr>
          <p:nvPr/>
        </p:nvSpPr>
        <p:spPr bwMode="auto">
          <a:xfrm>
            <a:off x="8399463" y="6278563"/>
            <a:ext cx="61087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0D0F1BE4-0FC4-DB3F-ED65-26F75B2406F9}"/>
              </a:ext>
            </a:extLst>
          </p:cNvPr>
          <p:cNvSpPr txBox="1">
            <a:spLocks noChangeArrowheads="1"/>
          </p:cNvSpPr>
          <p:nvPr/>
        </p:nvSpPr>
        <p:spPr bwMode="auto">
          <a:xfrm>
            <a:off x="515938" y="422275"/>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767171"/>
                </a:solidFill>
                <a:latin typeface="Calibri" panose="020F0502020204030204" pitchFamily="34" charset="0"/>
              </a:rPr>
              <a:t>Αναλύοντας πλατφόρμες δημιουργικής μάθησης</a:t>
            </a:r>
          </a:p>
        </p:txBody>
      </p:sp>
      <p:sp>
        <p:nvSpPr>
          <p:cNvPr id="61442" name="Text Box 2">
            <a:extLst>
              <a:ext uri="{FF2B5EF4-FFF2-40B4-BE49-F238E27FC236}">
                <a16:creationId xmlns:a16="http://schemas.microsoft.com/office/drawing/2014/main" id="{794B91CA-E7F4-373C-DDED-EB6CE713EE72}"/>
              </a:ext>
            </a:extLst>
          </p:cNvPr>
          <p:cNvSpPr txBox="1">
            <a:spLocks noChangeArrowheads="1"/>
          </p:cNvSpPr>
          <p:nvPr/>
        </p:nvSpPr>
        <p:spPr bwMode="auto">
          <a:xfrm>
            <a:off x="515938" y="1268413"/>
            <a:ext cx="11156950" cy="466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a:solidFill>
                  <a:srgbClr val="404040"/>
                </a:solidFill>
                <a:latin typeface="Averta Regular" charset="0"/>
              </a:rPr>
              <a:t>Θα εξετάσουμε κάθε πλατφόρμα εκμάθησης, θα αναλύσουμε τα πλεονεκτήματα και τα μειονεκτήματά της για να σας βοηθήσουμε να αποφασίσετε αν ταιριάζει στις απαιτήσεις σας ή όχι.</a:t>
            </a:r>
          </a:p>
          <a:p>
            <a:pPr hangingPunct="1">
              <a:lnSpc>
                <a:spcPct val="90000"/>
              </a:lnSpc>
              <a:spcBef>
                <a:spcPts val="1025"/>
              </a:spcBef>
              <a:buClrTx/>
              <a:buFontTx/>
              <a:buNone/>
            </a:pPr>
            <a:endParaRPr lang="en-US" altLang="en-GR" sz="2000">
              <a:solidFill>
                <a:srgbClr val="404040"/>
              </a:solidFill>
              <a:latin typeface="Averta Regular" charset="0"/>
            </a:endParaRPr>
          </a:p>
          <a:p>
            <a:pPr hangingPunct="1">
              <a:lnSpc>
                <a:spcPct val="90000"/>
              </a:lnSpc>
              <a:spcBef>
                <a:spcPts val="1025"/>
              </a:spcBef>
              <a:buClrTx/>
              <a:buFontTx/>
              <a:buNone/>
            </a:pPr>
            <a:r>
              <a:rPr lang="en-US" altLang="en-GR" sz="2000">
                <a:solidFill>
                  <a:srgbClr val="404040"/>
                </a:solidFill>
                <a:latin typeface="Averta Regular" charset="0"/>
              </a:rPr>
              <a:t>Υπάρχουν οι 5 κορυφαίες διαδικτυακές πλατφόρμες μάθησης:</a:t>
            </a:r>
          </a:p>
          <a:p>
            <a:pPr hangingPunct="1">
              <a:lnSpc>
                <a:spcPct val="100000"/>
              </a:lnSpc>
              <a:buClr>
                <a:srgbClr val="00ACA7"/>
              </a:buClr>
              <a:buFont typeface="Times New Roman" panose="02020603050405020304" pitchFamily="18" charset="0"/>
              <a:buAutoNum type="arabicPeriod"/>
            </a:pPr>
            <a:r>
              <a:rPr lang="en-US" altLang="en-GR" sz="2000" b="1">
                <a:solidFill>
                  <a:srgbClr val="00ACA7"/>
                </a:solidFill>
                <a:latin typeface="Averta Regular" charset="0"/>
              </a:rPr>
              <a:t>LinkedIn Learning (Lynda)</a:t>
            </a:r>
          </a:p>
          <a:p>
            <a:pPr hangingPunct="1">
              <a:lnSpc>
                <a:spcPct val="100000"/>
              </a:lnSpc>
              <a:buClr>
                <a:srgbClr val="E78631"/>
              </a:buClr>
              <a:buFont typeface="Times New Roman" panose="02020603050405020304" pitchFamily="18" charset="0"/>
              <a:buAutoNum type="arabicPeriod"/>
            </a:pPr>
            <a:r>
              <a:rPr lang="en-US" altLang="en-GR" sz="2000" b="1">
                <a:solidFill>
                  <a:srgbClr val="E78631"/>
                </a:solidFill>
                <a:latin typeface="Averta Regular" charset="0"/>
              </a:rPr>
              <a:t>Udemy</a:t>
            </a:r>
          </a:p>
          <a:p>
            <a:pPr hangingPunct="1">
              <a:lnSpc>
                <a:spcPct val="100000"/>
              </a:lnSpc>
              <a:buClr>
                <a:srgbClr val="D6315A"/>
              </a:buClr>
              <a:buFont typeface="Times New Roman" panose="02020603050405020304" pitchFamily="18" charset="0"/>
              <a:buAutoNum type="arabicPeriod"/>
            </a:pPr>
            <a:r>
              <a:rPr lang="en-US" altLang="en-GR" sz="2000" b="1">
                <a:solidFill>
                  <a:srgbClr val="D6315A"/>
                </a:solidFill>
                <a:latin typeface="Averta Regular" charset="0"/>
              </a:rPr>
              <a:t>Coursera</a:t>
            </a:r>
          </a:p>
          <a:p>
            <a:pPr hangingPunct="1">
              <a:lnSpc>
                <a:spcPct val="100000"/>
              </a:lnSpc>
              <a:buClr>
                <a:srgbClr val="404040"/>
              </a:buClr>
              <a:buFont typeface="Times New Roman" panose="02020603050405020304" pitchFamily="18" charset="0"/>
              <a:buAutoNum type="arabicPeriod"/>
            </a:pPr>
            <a:r>
              <a:rPr lang="en-US" altLang="en-GR" sz="2000" b="1">
                <a:solidFill>
                  <a:srgbClr val="404040"/>
                </a:solidFill>
                <a:latin typeface="Averta Regular" charset="0"/>
              </a:rPr>
              <a:t>Skillshare</a:t>
            </a:r>
          </a:p>
          <a:p>
            <a:pPr hangingPunct="1">
              <a:lnSpc>
                <a:spcPct val="100000"/>
              </a:lnSpc>
              <a:buClr>
                <a:srgbClr val="404040"/>
              </a:buClr>
              <a:buFont typeface="Times New Roman" panose="02020603050405020304" pitchFamily="18" charset="0"/>
              <a:buAutoNum type="arabicPeriod"/>
            </a:pPr>
            <a:r>
              <a:rPr lang="hr-BA" altLang="en-GR" sz="2000" b="1">
                <a:solidFill>
                  <a:srgbClr val="404040"/>
                </a:solidFill>
                <a:latin typeface="Averta Regular" charset="0"/>
              </a:rPr>
              <a:t>Και μην ξεχάσετε α επισκεφτείτε την πλατφόρμα μας</a:t>
            </a:r>
          </a:p>
          <a:p>
            <a:pPr hangingPunct="1">
              <a:lnSpc>
                <a:spcPct val="100000"/>
              </a:lnSpc>
              <a:buClrTx/>
              <a:buFontTx/>
              <a:buNone/>
            </a:pPr>
            <a:r>
              <a:rPr lang="hr-BA" altLang="en-GR" sz="2000" b="1">
                <a:solidFill>
                  <a:srgbClr val="404040"/>
                </a:solidFill>
                <a:latin typeface="Averta Regular" charset="0"/>
              </a:rPr>
              <a:t>Include HER:</a:t>
            </a:r>
          </a:p>
          <a:p>
            <a:pPr hangingPunct="1">
              <a:lnSpc>
                <a:spcPct val="100000"/>
              </a:lnSpc>
              <a:buClrTx/>
              <a:buFontTx/>
              <a:buNone/>
            </a:pPr>
            <a:r>
              <a:rPr lang="en-US" altLang="en-GR" sz="2000" u="sng">
                <a:solidFill>
                  <a:srgbClr val="CCCCFF"/>
                </a:solidFill>
                <a:latin typeface="Calibri" panose="020F0502020204030204" pitchFamily="34" charset="0"/>
                <a:hlinkClick r:id="rId3"/>
              </a:rPr>
              <a:t>https://www.includeher.eu/</a:t>
            </a:r>
            <a:r>
              <a:rPr lang="hr-BA" altLang="en-GR" sz="2000" b="1">
                <a:solidFill>
                  <a:srgbClr val="404040"/>
                </a:solidFill>
                <a:latin typeface="Calibri" panose="020F0502020204030204" pitchFamily="34" charset="0"/>
              </a:rPr>
              <a:t> </a:t>
            </a:r>
          </a:p>
        </p:txBody>
      </p:sp>
      <p:sp>
        <p:nvSpPr>
          <p:cNvPr id="61443" name="Rectangle 3">
            <a:extLst>
              <a:ext uri="{FF2B5EF4-FFF2-40B4-BE49-F238E27FC236}">
                <a16:creationId xmlns:a16="http://schemas.microsoft.com/office/drawing/2014/main" id="{DD0E7312-DAF1-E910-8B4E-7A07ACAEB7E1}"/>
              </a:ext>
            </a:extLst>
          </p:cNvPr>
          <p:cNvSpPr>
            <a:spLocks noChangeArrowheads="1"/>
          </p:cNvSpPr>
          <p:nvPr/>
        </p:nvSpPr>
        <p:spPr bwMode="auto">
          <a:xfrm>
            <a:off x="8399463" y="6278563"/>
            <a:ext cx="61087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pic>
        <p:nvPicPr>
          <p:cNvPr id="61444" name="Picture 4">
            <a:extLst>
              <a:ext uri="{FF2B5EF4-FFF2-40B4-BE49-F238E27FC236}">
                <a16:creationId xmlns:a16="http://schemas.microsoft.com/office/drawing/2014/main" id="{7E0B5DE2-0F72-8917-0DC5-0E80125E8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2788" y="3513138"/>
            <a:ext cx="1538287" cy="153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5" name="Picture 5">
            <a:extLst>
              <a:ext uri="{FF2B5EF4-FFF2-40B4-BE49-F238E27FC236}">
                <a16:creationId xmlns:a16="http://schemas.microsoft.com/office/drawing/2014/main" id="{126C2CD0-E851-1D30-53A1-9A48D8DB2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2738438"/>
            <a:ext cx="1700212" cy="1309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6" name="Picture 6">
            <a:extLst>
              <a:ext uri="{FF2B5EF4-FFF2-40B4-BE49-F238E27FC236}">
                <a16:creationId xmlns:a16="http://schemas.microsoft.com/office/drawing/2014/main" id="{A832636A-777B-9D2B-61BA-1A745E891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4622800"/>
            <a:ext cx="1952625" cy="966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7">
            <a:extLst>
              <a:ext uri="{FF2B5EF4-FFF2-40B4-BE49-F238E27FC236}">
                <a16:creationId xmlns:a16="http://schemas.microsoft.com/office/drawing/2014/main" id="{40A1FEAA-C180-A343-CAF6-229D9B2A6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3321050"/>
            <a:ext cx="2525713" cy="90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D50185D6-A85A-E432-C2C3-DD2CD621E57E}"/>
              </a:ext>
            </a:extLst>
          </p:cNvPr>
          <p:cNvSpPr txBox="1">
            <a:spLocks noChangeArrowheads="1"/>
          </p:cNvSpPr>
          <p:nvPr/>
        </p:nvSpPr>
        <p:spPr bwMode="auto">
          <a:xfrm>
            <a:off x="5524500" y="317500"/>
            <a:ext cx="6340475" cy="217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404040"/>
                </a:solidFill>
                <a:latin typeface="Calibri" panose="020F0502020204030204" pitchFamily="34" charset="0"/>
              </a:rPr>
              <a:t>LinkedIn Learning </a:t>
            </a:r>
            <a:r>
              <a:rPr lang="en-US" altLang="en-GR" sz="2400">
                <a:solidFill>
                  <a:srgbClr val="404040"/>
                </a:solidFill>
                <a:latin typeface="Calibri" panose="020F0502020204030204" pitchFamily="34" charset="0"/>
              </a:rPr>
              <a:t>που ήταν παλαιότερα το Lynda.com είναι μια εκπαιδευτική πλατφόρμα που προσφέρει επαγγελματικά μαθήματα σε επιχειρηματικούς, τεχνολογικούς και δημιουργικούς τομείς σε μορφή μαθημάτων βίντεο. Η πλατφόρμα προσφέρει πάνω από 16.000 μαθήματα σε 7 γλώσσες.</a:t>
            </a:r>
          </a:p>
        </p:txBody>
      </p:sp>
      <p:sp>
        <p:nvSpPr>
          <p:cNvPr id="62466" name="Text Box 2">
            <a:extLst>
              <a:ext uri="{FF2B5EF4-FFF2-40B4-BE49-F238E27FC236}">
                <a16:creationId xmlns:a16="http://schemas.microsoft.com/office/drawing/2014/main" id="{8FED4D8A-944E-6F88-4799-73E54D2079F0}"/>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FFFFFF"/>
                </a:solidFill>
                <a:latin typeface="Calibri" panose="020F0502020204030204" pitchFamily="34" charset="0"/>
              </a:rPr>
              <a:t>1</a:t>
            </a:r>
          </a:p>
        </p:txBody>
      </p:sp>
      <p:sp>
        <p:nvSpPr>
          <p:cNvPr id="62467" name="Rectangle 3">
            <a:extLst>
              <a:ext uri="{FF2B5EF4-FFF2-40B4-BE49-F238E27FC236}">
                <a16:creationId xmlns:a16="http://schemas.microsoft.com/office/drawing/2014/main" id="{FFF085BC-6681-A05C-DD43-DB4509E54ED5}"/>
              </a:ext>
            </a:extLst>
          </p:cNvPr>
          <p:cNvSpPr>
            <a:spLocks noChangeArrowheads="1"/>
          </p:cNvSpPr>
          <p:nvPr/>
        </p:nvSpPr>
        <p:spPr bwMode="auto">
          <a:xfrm>
            <a:off x="-12700" y="6513513"/>
            <a:ext cx="35290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sp>
        <p:nvSpPr>
          <p:cNvPr id="62468" name="Text Box 4">
            <a:extLst>
              <a:ext uri="{FF2B5EF4-FFF2-40B4-BE49-F238E27FC236}">
                <a16:creationId xmlns:a16="http://schemas.microsoft.com/office/drawing/2014/main" id="{9A3163FD-D778-B312-10A6-E221DFACF43F}"/>
              </a:ext>
            </a:extLst>
          </p:cNvPr>
          <p:cNvSpPr txBox="1">
            <a:spLocks noChangeArrowheads="1"/>
          </p:cNvSpPr>
          <p:nvPr/>
        </p:nvSpPr>
        <p:spPr bwMode="auto">
          <a:xfrm>
            <a:off x="-1114425" y="2476500"/>
            <a:ext cx="6021388"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2400" u="sng">
                <a:solidFill>
                  <a:srgbClr val="CCCCFF"/>
                </a:solidFill>
                <a:latin typeface="Calibri" panose="020F0502020204030204" pitchFamily="34" charset="0"/>
                <a:hlinkClick r:id="rId3"/>
              </a:rPr>
              <a:t>www.linkedin.com/learning/</a:t>
            </a:r>
          </a:p>
        </p:txBody>
      </p:sp>
      <p:sp>
        <p:nvSpPr>
          <p:cNvPr id="62469" name="Rectangle 5">
            <a:extLst>
              <a:ext uri="{FF2B5EF4-FFF2-40B4-BE49-F238E27FC236}">
                <a16:creationId xmlns:a16="http://schemas.microsoft.com/office/drawing/2014/main" id="{AB88BB51-7D61-2FAD-D2A2-E143A2202DF1}"/>
              </a:ext>
            </a:extLst>
          </p:cNvPr>
          <p:cNvSpPr>
            <a:spLocks noChangeArrowheads="1"/>
          </p:cNvSpPr>
          <p:nvPr/>
        </p:nvSpPr>
        <p:spPr bwMode="auto">
          <a:xfrm>
            <a:off x="4457700" y="2363788"/>
            <a:ext cx="7720013"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b="1">
                <a:solidFill>
                  <a:srgbClr val="00ACA7"/>
                </a:solidFill>
                <a:latin typeface="Calibri" panose="020F0502020204030204" pitchFamily="34" charset="0"/>
              </a:rPr>
              <a:t>Πλεονεκτήματα</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Ιδιαίτερα αναγνωρίσιμο και εκτιμημένο στην επιχειρηματική κοινότητα του Business 2</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Συνοδεύεται από δωρεάν δοκιμή ενός μήνα</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Παρέχει εξατομικευμένες προτάσεις μαθημάτων για τους χρήστες</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Προσφέρει πιστοποίηση με την ολοκλήρωση του μαθήματος</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Σας επιτρέπει να αξιολογήσετε την πρόοδό σας χρησιμοποιώντας κουίζ</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Έχει πρόσβαση εκμάθησης εκτός σύνδεσης για μάθηση εν κινήσει</a:t>
            </a:r>
          </a:p>
          <a:p>
            <a:pPr hangingPunct="1">
              <a:lnSpc>
                <a:spcPct val="100000"/>
              </a:lnSpc>
              <a:buSzPct val="45000"/>
              <a:buFont typeface="Wingdings" pitchFamily="2" charset="2"/>
              <a:buChar char=""/>
            </a:pPr>
            <a:r>
              <a:rPr lang="en-US" altLang="en-GR" b="1">
                <a:solidFill>
                  <a:srgbClr val="00ACA7"/>
                </a:solidFill>
                <a:latin typeface="Calibri" panose="020F0502020204030204" pitchFamily="34" charset="0"/>
              </a:rPr>
              <a:t>Σας παραχωρεί πρόσβαση σε άλλες κορυφαίες δυνατότητες καριέρας</a:t>
            </a:r>
          </a:p>
          <a:p>
            <a:pPr hangingPunct="1">
              <a:lnSpc>
                <a:spcPct val="100000"/>
              </a:lnSpc>
              <a:buClrTx/>
              <a:buFontTx/>
              <a:buNone/>
            </a:pPr>
            <a:endParaRPr lang="en-US" altLang="en-GR" b="1">
              <a:solidFill>
                <a:srgbClr val="262626"/>
              </a:solidFill>
              <a:latin typeface="Calibri" panose="020F0502020204030204" pitchFamily="34" charset="0"/>
            </a:endParaRPr>
          </a:p>
          <a:p>
            <a:pPr hangingPunct="1">
              <a:lnSpc>
                <a:spcPct val="100000"/>
              </a:lnSpc>
              <a:buClrTx/>
              <a:buFontTx/>
              <a:buNone/>
            </a:pPr>
            <a:r>
              <a:rPr lang="en-US" altLang="en-GR" b="1">
                <a:solidFill>
                  <a:srgbClr val="262626"/>
                </a:solidFill>
                <a:latin typeface="Calibri" panose="020F0502020204030204" pitchFamily="34" charset="0"/>
              </a:rPr>
              <a:t>Μειονεκτήματα</a:t>
            </a:r>
          </a:p>
          <a:p>
            <a:pPr hangingPunct="1">
              <a:lnSpc>
                <a:spcPct val="100000"/>
              </a:lnSpc>
              <a:buSzPct val="45000"/>
              <a:buFont typeface="Wingdings" pitchFamily="2" charset="2"/>
              <a:buChar char=""/>
            </a:pPr>
            <a:r>
              <a:rPr lang="en-US" altLang="en-GR" b="1">
                <a:solidFill>
                  <a:srgbClr val="262626"/>
                </a:solidFill>
                <a:latin typeface="Calibri" panose="020F0502020204030204" pitchFamily="34" charset="0"/>
              </a:rPr>
              <a:t>Η ποιότητα των μαθημάτων που προσφέρει είναι διφορούμενη και πρέπει να κάνετε κάποια έρευνα σε αυτά πριν εγγραφείτε</a:t>
            </a:r>
          </a:p>
          <a:p>
            <a:pPr hangingPunct="1">
              <a:lnSpc>
                <a:spcPct val="100000"/>
              </a:lnSpc>
              <a:buSzPct val="45000"/>
              <a:buFont typeface="Wingdings" pitchFamily="2" charset="2"/>
              <a:buChar char=""/>
            </a:pPr>
            <a:r>
              <a:rPr lang="en-US" altLang="en-GR" b="1">
                <a:solidFill>
                  <a:srgbClr val="262626"/>
                </a:solidFill>
                <a:latin typeface="Calibri" panose="020F0502020204030204" pitchFamily="34" charset="0"/>
              </a:rPr>
              <a:t>Η συμμετοχή ως εκπαιδευτής μπορεί να είναι δύσκολη</a:t>
            </a:r>
          </a:p>
        </p:txBody>
      </p:sp>
      <p:sp>
        <p:nvSpPr>
          <p:cNvPr id="62470" name="AutoShape 6">
            <a:extLst>
              <a:ext uri="{FF2B5EF4-FFF2-40B4-BE49-F238E27FC236}">
                <a16:creationId xmlns:a16="http://schemas.microsoft.com/office/drawing/2014/main" id="{48C5E73F-D27B-F467-CD6D-168D158AF7DC}"/>
              </a:ext>
            </a:extLst>
          </p:cNvPr>
          <p:cNvSpPr>
            <a:spLocks noChangeArrowheads="1"/>
          </p:cNvSpPr>
          <p:nvPr/>
        </p:nvSpPr>
        <p:spPr bwMode="auto">
          <a:xfrm rot="10800000">
            <a:off x="1804988" y="3095625"/>
            <a:ext cx="463550" cy="490538"/>
          </a:xfrm>
          <a:custGeom>
            <a:avLst/>
            <a:gdLst>
              <a:gd name="G0" fmla="+- 1287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362 0 G12"/>
              <a:gd name="G14" fmla="*/ 1287 G6 1"/>
              <a:gd name="G15" fmla="*/ G14 1 32767"/>
              <a:gd name="G16" fmla="*/ 1 1287 2"/>
              <a:gd name="G17" fmla="+- G16 0 G15"/>
              <a:gd name="G18" fmla="+- G16 G15 0"/>
              <a:gd name="G19" fmla="*/ 1 1287 2"/>
              <a:gd name="G20" fmla="*/ G17 G12 1"/>
              <a:gd name="G21" fmla="*/ G20 1 G19"/>
              <a:gd name="G22" fmla="+- G13 G21 0"/>
              <a:gd name="G23" fmla="+- 1362 0 0"/>
              <a:gd name="G24" fmla="+- 1287 0 0"/>
            </a:gdLst>
            <a:ahLst/>
            <a:cxnLst>
              <a:cxn ang="0">
                <a:pos x="r" y="vc"/>
              </a:cxn>
              <a:cxn ang="5400000">
                <a:pos x="hc" y="b"/>
              </a:cxn>
              <a:cxn ang="10800000">
                <a:pos x="l" y="vc"/>
              </a:cxn>
              <a:cxn ang="16200000">
                <a:pos x="hc" y="t"/>
              </a:cxn>
            </a:cxnLst>
            <a:rect l="0" t="0" r="0" b="0"/>
            <a:pathLst>
              <a:path>
                <a:moveTo>
                  <a:pt x="0" y="1362"/>
                </a:moveTo>
                <a:lnTo>
                  <a:pt x="644" y="1362"/>
                </a:lnTo>
                <a:lnTo>
                  <a:pt x="644" y="0"/>
                </a:lnTo>
                <a:lnTo>
                  <a:pt x="644" y="1362"/>
                </a:lnTo>
                <a:lnTo>
                  <a:pt x="1287" y="1362"/>
                </a:lnTo>
                <a:lnTo>
                  <a:pt x="644" y="1362"/>
                </a:lnTo>
                <a:close/>
              </a:path>
            </a:pathLst>
          </a:custGeom>
          <a:solidFill>
            <a:srgbClr val="00ACA7"/>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2471" name="Rectangle 7">
            <a:extLst>
              <a:ext uri="{FF2B5EF4-FFF2-40B4-BE49-F238E27FC236}">
                <a16:creationId xmlns:a16="http://schemas.microsoft.com/office/drawing/2014/main" id="{74AE1A94-5251-B989-98A6-4FB49A3B9113}"/>
              </a:ext>
            </a:extLst>
          </p:cNvPr>
          <p:cNvSpPr>
            <a:spLocks noChangeArrowheads="1"/>
          </p:cNvSpPr>
          <p:nvPr/>
        </p:nvSpPr>
        <p:spPr bwMode="auto">
          <a:xfrm>
            <a:off x="334963" y="3908425"/>
            <a:ext cx="33766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a:solidFill>
                  <a:srgbClr val="00ACA7"/>
                </a:solidFill>
                <a:latin typeface="Calibri" panose="020F0502020204030204" pitchFamily="34" charset="0"/>
              </a:rPr>
              <a:t>ΠΑΤΗΣΤΕ ΕΔΩ ΓΙΑ ΝΑ ΕΠΙΣΚΕΦΤΕΙΤΕ ΤΗΝ ΙΣΤΟΣΕΛΙΔΑ</a:t>
            </a:r>
          </a:p>
        </p:txBody>
      </p:sp>
      <p:pic>
        <p:nvPicPr>
          <p:cNvPr id="62472" name="Picture 8">
            <a:extLst>
              <a:ext uri="{FF2B5EF4-FFF2-40B4-BE49-F238E27FC236}">
                <a16:creationId xmlns:a16="http://schemas.microsoft.com/office/drawing/2014/main" id="{4266FEF2-5811-F5AC-F5B0-5E3A0393C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273175"/>
            <a:ext cx="34036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A5C3994C-68A5-38DA-8473-116241A2F682}"/>
              </a:ext>
            </a:extLst>
          </p:cNvPr>
          <p:cNvSpPr txBox="1">
            <a:spLocks noChangeArrowheads="1"/>
          </p:cNvSpPr>
          <p:nvPr/>
        </p:nvSpPr>
        <p:spPr bwMode="auto">
          <a:xfrm>
            <a:off x="5702300" y="300038"/>
            <a:ext cx="6278563" cy="182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404040"/>
                </a:solidFill>
                <a:latin typeface="Calibri" panose="020F0502020204030204" pitchFamily="34" charset="0"/>
              </a:rPr>
              <a:t>Udemy </a:t>
            </a:r>
            <a:r>
              <a:rPr lang="en-US" altLang="en-GR" sz="2400">
                <a:solidFill>
                  <a:srgbClr val="404040"/>
                </a:solidFill>
                <a:latin typeface="Calibri" panose="020F0502020204030204" pitchFamily="34" charset="0"/>
              </a:rPr>
              <a:t>είναι μια από τις πιο δημοφιλείς διαδικτυακές αγορές μαθημάτων στον Ιστό. Αυτή η εκπαιδευτική πλατφόρμα έχει πάνω από 40 εκατομμύρια μαθητές και 50 χιλιάδες εκπαιδευτές και ειδικούς σε θέματα που δημιουργούν διαδικτυακά μαθήματα.</a:t>
            </a:r>
          </a:p>
        </p:txBody>
      </p:sp>
      <p:sp>
        <p:nvSpPr>
          <p:cNvPr id="63490" name="Text Box 2">
            <a:extLst>
              <a:ext uri="{FF2B5EF4-FFF2-40B4-BE49-F238E27FC236}">
                <a16:creationId xmlns:a16="http://schemas.microsoft.com/office/drawing/2014/main" id="{DB94CD2C-28B7-C654-E4E2-63A2346CF69B}"/>
              </a:ext>
            </a:extLst>
          </p:cNvPr>
          <p:cNvSpPr txBox="1">
            <a:spLocks noChangeArrowheads="1"/>
          </p:cNvSpPr>
          <p:nvPr/>
        </p:nvSpPr>
        <p:spPr bwMode="auto">
          <a:xfrm>
            <a:off x="515938" y="588963"/>
            <a:ext cx="3452812"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1" name="Text Box 3">
            <a:extLst>
              <a:ext uri="{FF2B5EF4-FFF2-40B4-BE49-F238E27FC236}">
                <a16:creationId xmlns:a16="http://schemas.microsoft.com/office/drawing/2014/main" id="{B0F3501A-9164-230F-47F3-35E83F83C6CA}"/>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FFFFFF"/>
                </a:solidFill>
                <a:latin typeface="Calibri" panose="020F0502020204030204" pitchFamily="34" charset="0"/>
              </a:rPr>
              <a:t>2</a:t>
            </a:r>
          </a:p>
        </p:txBody>
      </p:sp>
      <p:sp>
        <p:nvSpPr>
          <p:cNvPr id="63492" name="Rectangle 4">
            <a:extLst>
              <a:ext uri="{FF2B5EF4-FFF2-40B4-BE49-F238E27FC236}">
                <a16:creationId xmlns:a16="http://schemas.microsoft.com/office/drawing/2014/main" id="{3B145093-0D6F-8CDA-1EA7-B714A17628CD}"/>
              </a:ext>
            </a:extLst>
          </p:cNvPr>
          <p:cNvSpPr>
            <a:spLocks noChangeArrowheads="1"/>
          </p:cNvSpPr>
          <p:nvPr/>
        </p:nvSpPr>
        <p:spPr bwMode="auto">
          <a:xfrm>
            <a:off x="-12700" y="6513513"/>
            <a:ext cx="35290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sp>
        <p:nvSpPr>
          <p:cNvPr id="63493" name="Rectangle 5">
            <a:extLst>
              <a:ext uri="{FF2B5EF4-FFF2-40B4-BE49-F238E27FC236}">
                <a16:creationId xmlns:a16="http://schemas.microsoft.com/office/drawing/2014/main" id="{526E5A46-943A-996B-A411-632733D46020}"/>
              </a:ext>
            </a:extLst>
          </p:cNvPr>
          <p:cNvSpPr>
            <a:spLocks noChangeArrowheads="1"/>
          </p:cNvSpPr>
          <p:nvPr/>
        </p:nvSpPr>
        <p:spPr bwMode="auto">
          <a:xfrm>
            <a:off x="4457700" y="1903413"/>
            <a:ext cx="7720013"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000" b="1">
                <a:solidFill>
                  <a:srgbClr val="E78631"/>
                </a:solidFill>
                <a:latin typeface="Calibri" panose="020F0502020204030204" pitchFamily="34" charset="0"/>
              </a:rPr>
              <a:t>Πλεονεκτήματα:</a:t>
            </a:r>
          </a:p>
          <a:p>
            <a:pPr hangingPunct="1">
              <a:lnSpc>
                <a:spcPct val="100000"/>
              </a:lnSpc>
              <a:buSzPct val="45000"/>
              <a:buFont typeface="Wingdings" pitchFamily="2" charset="2"/>
              <a:buChar char=""/>
            </a:pPr>
            <a:r>
              <a:rPr lang="en-US" altLang="en-GR" sz="2000">
                <a:solidFill>
                  <a:srgbClr val="E78631"/>
                </a:solidFill>
                <a:latin typeface="Calibri" panose="020F0502020204030204" pitchFamily="34" charset="0"/>
              </a:rPr>
              <a:t>Χωρίς κόστος εγκατάστασης (για εκπαιδευτές)</a:t>
            </a:r>
          </a:p>
          <a:p>
            <a:pPr hangingPunct="1">
              <a:lnSpc>
                <a:spcPct val="100000"/>
              </a:lnSpc>
              <a:buSzPct val="45000"/>
              <a:buFont typeface="Wingdings" pitchFamily="2" charset="2"/>
              <a:buChar char=""/>
            </a:pPr>
            <a:r>
              <a:rPr lang="en-US" altLang="en-GR" sz="2000">
                <a:solidFill>
                  <a:srgbClr val="E78631"/>
                </a:solidFill>
                <a:latin typeface="Calibri" panose="020F0502020204030204" pitchFamily="34" charset="0"/>
              </a:rPr>
              <a:t>Απευθύνεται σε μαθήματα αυτοδύναμης μάθησης και βίντεο</a:t>
            </a:r>
          </a:p>
          <a:p>
            <a:pPr hangingPunct="1">
              <a:lnSpc>
                <a:spcPct val="100000"/>
              </a:lnSpc>
              <a:buSzPct val="45000"/>
              <a:buFont typeface="Wingdings" pitchFamily="2" charset="2"/>
              <a:buChar char=""/>
            </a:pPr>
            <a:r>
              <a:rPr lang="en-US" altLang="en-GR" sz="2000">
                <a:solidFill>
                  <a:srgbClr val="E78631"/>
                </a:solidFill>
                <a:latin typeface="Calibri" panose="020F0502020204030204" pitchFamily="34" charset="0"/>
              </a:rPr>
              <a:t>Δεν χρειάζονται υψηλές τεχνικές γνώσεις</a:t>
            </a:r>
          </a:p>
          <a:p>
            <a:pPr hangingPunct="1">
              <a:lnSpc>
                <a:spcPct val="100000"/>
              </a:lnSpc>
              <a:buSzPct val="45000"/>
              <a:buFont typeface="Wingdings" pitchFamily="2" charset="2"/>
              <a:buChar char=""/>
            </a:pPr>
            <a:r>
              <a:rPr lang="en-US" altLang="en-GR" sz="2000">
                <a:solidFill>
                  <a:srgbClr val="E78631"/>
                </a:solidFill>
                <a:latin typeface="Calibri" panose="020F0502020204030204" pitchFamily="34" charset="0"/>
              </a:rPr>
              <a:t>Μια εφαρμογή Udemy διαθέσιμη για iOS και Android</a:t>
            </a:r>
          </a:p>
          <a:p>
            <a:pPr hangingPunct="1">
              <a:lnSpc>
                <a:spcPct val="100000"/>
              </a:lnSpc>
              <a:buClrTx/>
              <a:buSzPct val="45000"/>
              <a:buFontTx/>
              <a:buNone/>
            </a:pPr>
            <a:r>
              <a:rPr lang="en-US" altLang="en-GR" sz="2000" b="1">
                <a:solidFill>
                  <a:srgbClr val="262626"/>
                </a:solidFill>
                <a:latin typeface="Calibri" panose="020F0502020204030204" pitchFamily="34" charset="0"/>
              </a:rPr>
              <a:t>Μειονεκτήματα:</a:t>
            </a:r>
          </a:p>
          <a:p>
            <a:pPr hangingPunct="1">
              <a:lnSpc>
                <a:spcPct val="100000"/>
              </a:lnSpc>
              <a:buSzPct val="45000"/>
              <a:buFont typeface="Wingdings" pitchFamily="2" charset="2"/>
              <a:buChar char=""/>
            </a:pPr>
            <a:r>
              <a:rPr lang="en-US" altLang="en-GR" sz="2000">
                <a:solidFill>
                  <a:srgbClr val="262626"/>
                </a:solidFill>
                <a:latin typeface="Calibri" panose="020F0502020204030204" pitchFamily="34" charset="0"/>
              </a:rPr>
              <a:t>Πολύ περιορισμένη αλληλεπίδραση με μαθητές</a:t>
            </a:r>
          </a:p>
          <a:p>
            <a:pPr hangingPunct="1">
              <a:lnSpc>
                <a:spcPct val="100000"/>
              </a:lnSpc>
              <a:buSzPct val="45000"/>
              <a:buFont typeface="Wingdings" pitchFamily="2" charset="2"/>
              <a:buChar char=""/>
            </a:pPr>
            <a:r>
              <a:rPr lang="en-US" altLang="en-GR" sz="2000">
                <a:solidFill>
                  <a:srgbClr val="262626"/>
                </a:solidFill>
                <a:latin typeface="Calibri" panose="020F0502020204030204" pitchFamily="34" charset="0"/>
              </a:rPr>
              <a:t>Υψηλός ανταγωνισμός μεταξύ των δημιουργών μαθημάτων</a:t>
            </a:r>
          </a:p>
          <a:p>
            <a:pPr hangingPunct="1">
              <a:lnSpc>
                <a:spcPct val="100000"/>
              </a:lnSpc>
              <a:buSzPct val="45000"/>
              <a:buFont typeface="Wingdings" pitchFamily="2" charset="2"/>
              <a:buChar char=""/>
            </a:pPr>
            <a:r>
              <a:rPr lang="en-US" altLang="en-GR" sz="2000">
                <a:solidFill>
                  <a:srgbClr val="262626"/>
                </a:solidFill>
                <a:latin typeface="Calibri" panose="020F0502020204030204" pitchFamily="34" charset="0"/>
              </a:rPr>
              <a:t>Καμία ιδιοκτησία ή έλεγχος δεδομένων σχετικά με την επωνυμία – Διατηρεί μηνύματα ηλεκτρονικού ταχυδρομείου, δεδομένα χρηστών και δεν μοιράζεται αυτές τις πληροφορίες με τους εκπαιδευτές τους (για εκπαιδευτές)</a:t>
            </a:r>
          </a:p>
          <a:p>
            <a:pPr hangingPunct="1">
              <a:lnSpc>
                <a:spcPct val="100000"/>
              </a:lnSpc>
              <a:buSzPct val="45000"/>
              <a:buFont typeface="Wingdings" pitchFamily="2" charset="2"/>
              <a:buChar char=""/>
            </a:pPr>
            <a:r>
              <a:rPr lang="en-US" altLang="en-GR" sz="2000">
                <a:solidFill>
                  <a:srgbClr val="262626"/>
                </a:solidFill>
                <a:latin typeface="Calibri" panose="020F0502020204030204" pitchFamily="34" charset="0"/>
              </a:rPr>
              <a:t>Η προβολή εξαρτάται από το δικό σας μάρκετινγκ, η πλατφόρμα προωθεί μόνο μαθήματα που είναι ήδη δημοφιλή (για εκπαιδευτές)</a:t>
            </a:r>
          </a:p>
        </p:txBody>
      </p:sp>
      <p:pic>
        <p:nvPicPr>
          <p:cNvPr id="63494" name="Picture 6">
            <a:extLst>
              <a:ext uri="{FF2B5EF4-FFF2-40B4-BE49-F238E27FC236}">
                <a16:creationId xmlns:a16="http://schemas.microsoft.com/office/drawing/2014/main" id="{DC5F40AC-045D-2554-51D9-538109C99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23838"/>
            <a:ext cx="3205162" cy="2468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5" name="Rectangle 7">
            <a:extLst>
              <a:ext uri="{FF2B5EF4-FFF2-40B4-BE49-F238E27FC236}">
                <a16:creationId xmlns:a16="http://schemas.microsoft.com/office/drawing/2014/main" id="{7045EB79-864B-E49F-5E67-4097EEA61A28}"/>
              </a:ext>
            </a:extLst>
          </p:cNvPr>
          <p:cNvSpPr>
            <a:spLocks noChangeArrowheads="1"/>
          </p:cNvSpPr>
          <p:nvPr/>
        </p:nvSpPr>
        <p:spPr bwMode="auto">
          <a:xfrm>
            <a:off x="160338" y="4340225"/>
            <a:ext cx="4024312"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2400" u="sng">
                <a:solidFill>
                  <a:srgbClr val="CCCCFF"/>
                </a:solidFill>
                <a:latin typeface="Calibri" panose="020F0502020204030204" pitchFamily="34" charset="0"/>
                <a:hlinkClick r:id="rId4"/>
              </a:rPr>
              <a:t>www.udemy.com</a:t>
            </a:r>
          </a:p>
        </p:txBody>
      </p:sp>
      <p:sp>
        <p:nvSpPr>
          <p:cNvPr id="63496" name="AutoShape 8">
            <a:extLst>
              <a:ext uri="{FF2B5EF4-FFF2-40B4-BE49-F238E27FC236}">
                <a16:creationId xmlns:a16="http://schemas.microsoft.com/office/drawing/2014/main" id="{CF810474-36A7-E975-86CF-E3A9BAFA4B41}"/>
              </a:ext>
            </a:extLst>
          </p:cNvPr>
          <p:cNvSpPr>
            <a:spLocks noChangeArrowheads="1"/>
          </p:cNvSpPr>
          <p:nvPr/>
        </p:nvSpPr>
        <p:spPr bwMode="auto">
          <a:xfrm rot="10800000">
            <a:off x="1916113" y="4902200"/>
            <a:ext cx="463550" cy="490538"/>
          </a:xfrm>
          <a:custGeom>
            <a:avLst/>
            <a:gdLst>
              <a:gd name="G0" fmla="+- 1287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362 0 G12"/>
              <a:gd name="G14" fmla="*/ 1287 G6 1"/>
              <a:gd name="G15" fmla="*/ G14 1 32767"/>
              <a:gd name="G16" fmla="*/ 1 1287 2"/>
              <a:gd name="G17" fmla="+- G16 0 G15"/>
              <a:gd name="G18" fmla="+- G16 G15 0"/>
              <a:gd name="G19" fmla="*/ 1 1287 2"/>
              <a:gd name="G20" fmla="*/ G17 G12 1"/>
              <a:gd name="G21" fmla="*/ G20 1 G19"/>
              <a:gd name="G22" fmla="+- G13 G21 0"/>
              <a:gd name="G23" fmla="+- 1362 0 0"/>
              <a:gd name="G24" fmla="+- 1287 0 0"/>
            </a:gdLst>
            <a:ahLst/>
            <a:cxnLst>
              <a:cxn ang="0">
                <a:pos x="r" y="vc"/>
              </a:cxn>
              <a:cxn ang="5400000">
                <a:pos x="hc" y="b"/>
              </a:cxn>
              <a:cxn ang="10800000">
                <a:pos x="l" y="vc"/>
              </a:cxn>
              <a:cxn ang="16200000">
                <a:pos x="hc" y="t"/>
              </a:cxn>
            </a:cxnLst>
            <a:rect l="0" t="0" r="0" b="0"/>
            <a:pathLst>
              <a:path>
                <a:moveTo>
                  <a:pt x="0" y="1362"/>
                </a:moveTo>
                <a:lnTo>
                  <a:pt x="644" y="1362"/>
                </a:lnTo>
                <a:lnTo>
                  <a:pt x="644" y="0"/>
                </a:lnTo>
                <a:lnTo>
                  <a:pt x="644" y="1362"/>
                </a:lnTo>
                <a:lnTo>
                  <a:pt x="1287" y="1362"/>
                </a:lnTo>
                <a:lnTo>
                  <a:pt x="644" y="1362"/>
                </a:lnTo>
                <a:close/>
              </a:path>
            </a:pathLst>
          </a:custGeom>
          <a:solidFill>
            <a:srgbClr val="E78631"/>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3497" name="Rectangle 9">
            <a:extLst>
              <a:ext uri="{FF2B5EF4-FFF2-40B4-BE49-F238E27FC236}">
                <a16:creationId xmlns:a16="http://schemas.microsoft.com/office/drawing/2014/main" id="{52D47716-0138-76EC-2A43-5CEB1361D66B}"/>
              </a:ext>
            </a:extLst>
          </p:cNvPr>
          <p:cNvSpPr>
            <a:spLocks noChangeArrowheads="1"/>
          </p:cNvSpPr>
          <p:nvPr/>
        </p:nvSpPr>
        <p:spPr bwMode="auto">
          <a:xfrm>
            <a:off x="400050" y="5480050"/>
            <a:ext cx="342423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a:solidFill>
                  <a:srgbClr val="E78631"/>
                </a:solidFill>
                <a:latin typeface="Calibri" panose="020F0502020204030204" pitchFamily="34" charset="0"/>
              </a:rPr>
              <a:t>ΠΑΤΗΣΤΕ ΕΔΩ ΓΙΑ ΝΑ ΕΠΙΣΚΕΦΤΕΙΤΕ ΤΗΝ ΙΣΤΟΣΕΛΙΔΑ</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78D28A45-B623-FA9D-F7B3-760A46C15828}"/>
              </a:ext>
            </a:extLst>
          </p:cNvPr>
          <p:cNvSpPr txBox="1">
            <a:spLocks noChangeArrowheads="1"/>
          </p:cNvSpPr>
          <p:nvPr/>
        </p:nvSpPr>
        <p:spPr bwMode="auto">
          <a:xfrm>
            <a:off x="768350" y="709613"/>
            <a:ext cx="106553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Σημαντικοί ορισμοί</a:t>
            </a:r>
          </a:p>
        </p:txBody>
      </p:sp>
      <p:sp>
        <p:nvSpPr>
          <p:cNvPr id="27650" name="Text Box 2">
            <a:extLst>
              <a:ext uri="{FF2B5EF4-FFF2-40B4-BE49-F238E27FC236}">
                <a16:creationId xmlns:a16="http://schemas.microsoft.com/office/drawing/2014/main" id="{7D87DC52-BCC1-7144-BB27-80F4D9CD0BE2}"/>
              </a:ext>
            </a:extLst>
          </p:cNvPr>
          <p:cNvSpPr txBox="1">
            <a:spLocks noChangeArrowheads="1"/>
          </p:cNvSpPr>
          <p:nvPr/>
        </p:nvSpPr>
        <p:spPr bwMode="auto">
          <a:xfrm>
            <a:off x="768350" y="1652588"/>
            <a:ext cx="10655300"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Η τεχνολογία πληροφοριών (IT) είναι η χρήση οποιωνδήποτε υπολογιστών, αποθήκευσης, δικτύωσης και άλλων φυσικών συσκευών, υποδομών και διαδικασιών για τη δημιουργία, επεξεργασία, αποθήκευση, ασφάλεια και ανταλλαγή όλων των μορφών ηλεκτρονικών δεδομένων.</a:t>
            </a:r>
          </a:p>
          <a:p>
            <a:pPr hangingPunct="1">
              <a:lnSpc>
                <a:spcPct val="90000"/>
              </a:lnSpc>
              <a:spcBef>
                <a:spcPts val="1025"/>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Τα ψηφιακά εργαλεία είναι προγράμματα, ιστότοποι ή διαδικτυακοί πόροι που μπορούν να διευκολύνουν την ολοκλήρωση των εργασιών.</a:t>
            </a:r>
          </a:p>
          <a:p>
            <a:pPr hangingPunct="1">
              <a:lnSpc>
                <a:spcPct val="90000"/>
              </a:lnSpc>
              <a:spcBef>
                <a:spcPts val="1025"/>
              </a:spcBef>
              <a:buClr>
                <a:srgbClr val="FFFFFF"/>
              </a:buClr>
              <a:buFont typeface="Arial" panose="020B0604020202020204" pitchFamily="34" charset="0"/>
              <a:buChar char="•"/>
            </a:pPr>
            <a:r>
              <a:rPr lang="en-US" altLang="en-GR" sz="2200">
                <a:solidFill>
                  <a:srgbClr val="FFFFFF"/>
                </a:solidFill>
                <a:latin typeface="Calibri" panose="020F0502020204030204" pitchFamily="34" charset="0"/>
              </a:rPr>
              <a:t>Η μικτή μάθηση, γνωστή και ως υβριδική μάθηση, είναι μια προσέγγιση στην εκπαίδευση που συνδυάζει διαδικτυακό εκπαιδευτικό υλικό και ευκαιρίες για διαδικτυακή αλληλεπίδραση με παραδοσιακές μεθόδους τάξης που βασίζονται σε χώρους. Απαιτεί τη φυσική παρουσία τόσο του δασκάλου όσο και του μαθητή, με ορισμένα στοιχεία ελέγχου του μαθητή σε χρόνο, τόπο, διαδρομή ή ρυθμό</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5E5625F1-9A01-2A13-4DD7-96FE6863BE19}"/>
              </a:ext>
            </a:extLst>
          </p:cNvPr>
          <p:cNvSpPr txBox="1">
            <a:spLocks noChangeArrowheads="1"/>
          </p:cNvSpPr>
          <p:nvPr/>
        </p:nvSpPr>
        <p:spPr bwMode="auto">
          <a:xfrm>
            <a:off x="5535613" y="204788"/>
            <a:ext cx="6546850" cy="243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404040"/>
                </a:solidFill>
                <a:latin typeface="Calibri" panose="020F0502020204030204" pitchFamily="34" charset="0"/>
              </a:rPr>
              <a:t>Coursera </a:t>
            </a:r>
            <a:r>
              <a:rPr lang="en-US" altLang="en-GR" sz="2400">
                <a:solidFill>
                  <a:srgbClr val="404040"/>
                </a:solidFill>
                <a:latin typeface="Calibri" panose="020F0502020204030204" pitchFamily="34" charset="0"/>
              </a:rPr>
              <a:t>είναι μια διαδικτυακή πλατφόρμα εκπαίδευσης με 23 εκατομμύρια χρήστες, η οποία είναι αφιερωμένη στην προσφορά υψηλής ποιότητας διαδικτυακών μαθημάτων κατάρτισης παγκοσμίως. Ενώ συνεργάζεται με πανεπιστήμια και επιχειρήσεις παγκόσμιας κλάσης, παρέχει στους σπουδαστές την ευκαιρία να λαμβάνουν πιστοποιήσεις από διάσημα ιδρύματα μόλις συμμετάσχουν στα επί πληρωμή μαθήματά τους.</a:t>
            </a:r>
          </a:p>
        </p:txBody>
      </p:sp>
      <p:sp>
        <p:nvSpPr>
          <p:cNvPr id="64514" name="Text Box 2">
            <a:extLst>
              <a:ext uri="{FF2B5EF4-FFF2-40B4-BE49-F238E27FC236}">
                <a16:creationId xmlns:a16="http://schemas.microsoft.com/office/drawing/2014/main" id="{CDEE25F0-0E71-3259-8894-DEA59A2A8459}"/>
              </a:ext>
            </a:extLst>
          </p:cNvPr>
          <p:cNvSpPr txBox="1">
            <a:spLocks noChangeArrowheads="1"/>
          </p:cNvSpPr>
          <p:nvPr/>
        </p:nvSpPr>
        <p:spPr bwMode="auto">
          <a:xfrm>
            <a:off x="515938" y="588963"/>
            <a:ext cx="3452812"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6D6E6C"/>
                </a:solidFill>
                <a:latin typeface="Calibri" panose="020F0502020204030204" pitchFamily="34" charset="0"/>
              </a:rPr>
              <a:t>2</a:t>
            </a:r>
          </a:p>
        </p:txBody>
      </p:sp>
      <p:sp>
        <p:nvSpPr>
          <p:cNvPr id="64515" name="Text Box 3">
            <a:extLst>
              <a:ext uri="{FF2B5EF4-FFF2-40B4-BE49-F238E27FC236}">
                <a16:creationId xmlns:a16="http://schemas.microsoft.com/office/drawing/2014/main" id="{37386964-0999-B9A2-EC3D-CE4899DA075B}"/>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FFFFFF"/>
                </a:solidFill>
                <a:latin typeface="Calibri" panose="020F0502020204030204" pitchFamily="34" charset="0"/>
              </a:rPr>
              <a:t>3</a:t>
            </a:r>
          </a:p>
        </p:txBody>
      </p:sp>
      <p:sp>
        <p:nvSpPr>
          <p:cNvPr id="64516" name="Rectangle 4">
            <a:extLst>
              <a:ext uri="{FF2B5EF4-FFF2-40B4-BE49-F238E27FC236}">
                <a16:creationId xmlns:a16="http://schemas.microsoft.com/office/drawing/2014/main" id="{8BEF91A1-FC50-0CD2-C475-CDB40DAF0520}"/>
              </a:ext>
            </a:extLst>
          </p:cNvPr>
          <p:cNvSpPr>
            <a:spLocks noChangeArrowheads="1"/>
          </p:cNvSpPr>
          <p:nvPr/>
        </p:nvSpPr>
        <p:spPr bwMode="auto">
          <a:xfrm>
            <a:off x="-12700" y="6513513"/>
            <a:ext cx="35290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sp>
        <p:nvSpPr>
          <p:cNvPr id="64517" name="Rectangle 5">
            <a:extLst>
              <a:ext uri="{FF2B5EF4-FFF2-40B4-BE49-F238E27FC236}">
                <a16:creationId xmlns:a16="http://schemas.microsoft.com/office/drawing/2014/main" id="{A8518F46-95CB-72D6-DBA2-E5B124130667}"/>
              </a:ext>
            </a:extLst>
          </p:cNvPr>
          <p:cNvSpPr>
            <a:spLocks noChangeArrowheads="1"/>
          </p:cNvSpPr>
          <p:nvPr/>
        </p:nvSpPr>
        <p:spPr bwMode="auto">
          <a:xfrm>
            <a:off x="4362450" y="2638425"/>
            <a:ext cx="7720013"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200" b="1">
                <a:solidFill>
                  <a:srgbClr val="D6315A"/>
                </a:solidFill>
                <a:latin typeface="Calibri" panose="020F0502020204030204" pitchFamily="34" charset="0"/>
              </a:rPr>
              <a:t>Πλεονεκτήματα:</a:t>
            </a:r>
          </a:p>
          <a:p>
            <a:pPr hangingPunct="1">
              <a:lnSpc>
                <a:spcPct val="100000"/>
              </a:lnSpc>
              <a:buSzPct val="45000"/>
              <a:buFont typeface="Wingdings" pitchFamily="2" charset="2"/>
              <a:buChar char=""/>
            </a:pPr>
            <a:r>
              <a:rPr lang="en-US" altLang="en-GR" sz="2200">
                <a:solidFill>
                  <a:srgbClr val="D6315A"/>
                </a:solidFill>
                <a:latin typeface="Calibri" panose="020F0502020204030204" pitchFamily="34" charset="0"/>
              </a:rPr>
              <a:t>Προσφέρει μια ποικιλία επιλογών και δραστηριοτήτων μάθησης</a:t>
            </a:r>
          </a:p>
          <a:p>
            <a:pPr hangingPunct="1">
              <a:lnSpc>
                <a:spcPct val="100000"/>
              </a:lnSpc>
              <a:buSzPct val="45000"/>
              <a:buFont typeface="Wingdings" pitchFamily="2" charset="2"/>
              <a:buChar char=""/>
            </a:pPr>
            <a:r>
              <a:rPr lang="en-US" altLang="en-GR" sz="2200">
                <a:solidFill>
                  <a:srgbClr val="D6315A"/>
                </a:solidFill>
                <a:latin typeface="Calibri" panose="020F0502020204030204" pitchFamily="34" charset="0"/>
              </a:rPr>
              <a:t>Απονομή φοιτητών με διαφορετικούς τύπους πιστοποιητικών και πτυχίων</a:t>
            </a:r>
          </a:p>
          <a:p>
            <a:pPr hangingPunct="1">
              <a:lnSpc>
                <a:spcPct val="100000"/>
              </a:lnSpc>
              <a:buSzPct val="45000"/>
              <a:buFont typeface="Wingdings" pitchFamily="2" charset="2"/>
              <a:buChar char=""/>
            </a:pPr>
            <a:r>
              <a:rPr lang="en-US" altLang="en-GR" sz="2200">
                <a:solidFill>
                  <a:srgbClr val="D6315A"/>
                </a:solidFill>
                <a:latin typeface="Calibri" panose="020F0502020204030204" pitchFamily="34" charset="0"/>
              </a:rPr>
              <a:t>Προσφέρει εκπαιδευτικά εργαλεία υψηλής ποιότητας και αλληλεπιδράσεις με εκπαιδευτές (για εκπαιδευτές)</a:t>
            </a:r>
          </a:p>
          <a:p>
            <a:pPr hangingPunct="1">
              <a:lnSpc>
                <a:spcPct val="100000"/>
              </a:lnSpc>
              <a:buClrTx/>
              <a:buFontTx/>
              <a:buNone/>
            </a:pPr>
            <a:r>
              <a:rPr lang="en-US" altLang="en-GR" sz="2200" b="1">
                <a:solidFill>
                  <a:srgbClr val="404040"/>
                </a:solidFill>
                <a:latin typeface="Calibri" panose="020F0502020204030204" pitchFamily="34" charset="0"/>
              </a:rPr>
              <a:t>Μειονεκτήματα:</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Περιορίζεται σε εκπαιδευτικούς σε συνεργαζόμενα ιδρύματα. (για εκπαιδευτές)</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Λιγότερο ευέλικτες επιλογές δημιουργίας μαθημάτων σε σύγκριση με άλλες πλατφόρμες (για εκπαιδευτές)</a:t>
            </a:r>
          </a:p>
        </p:txBody>
      </p:sp>
      <p:sp>
        <p:nvSpPr>
          <p:cNvPr id="64518" name="Rectangle 6">
            <a:extLst>
              <a:ext uri="{FF2B5EF4-FFF2-40B4-BE49-F238E27FC236}">
                <a16:creationId xmlns:a16="http://schemas.microsoft.com/office/drawing/2014/main" id="{615FF75D-00A2-9DFA-84A6-DCF7ABA32994}"/>
              </a:ext>
            </a:extLst>
          </p:cNvPr>
          <p:cNvSpPr>
            <a:spLocks noChangeArrowheads="1"/>
          </p:cNvSpPr>
          <p:nvPr/>
        </p:nvSpPr>
        <p:spPr bwMode="auto">
          <a:xfrm>
            <a:off x="160338" y="4340225"/>
            <a:ext cx="4024312"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2400" u="sng">
                <a:solidFill>
                  <a:srgbClr val="CCCCFF"/>
                </a:solidFill>
                <a:latin typeface="Calibri" panose="020F0502020204030204" pitchFamily="34" charset="0"/>
                <a:hlinkClick r:id="rId3"/>
              </a:rPr>
              <a:t>https://www.coursera.org/</a:t>
            </a:r>
          </a:p>
        </p:txBody>
      </p:sp>
      <p:sp>
        <p:nvSpPr>
          <p:cNvPr id="64519" name="AutoShape 7">
            <a:extLst>
              <a:ext uri="{FF2B5EF4-FFF2-40B4-BE49-F238E27FC236}">
                <a16:creationId xmlns:a16="http://schemas.microsoft.com/office/drawing/2014/main" id="{35B042F1-DD17-3BBB-EEFC-435B0BDDD24E}"/>
              </a:ext>
            </a:extLst>
          </p:cNvPr>
          <p:cNvSpPr>
            <a:spLocks noChangeArrowheads="1"/>
          </p:cNvSpPr>
          <p:nvPr/>
        </p:nvSpPr>
        <p:spPr bwMode="auto">
          <a:xfrm rot="10800000">
            <a:off x="1916113" y="4902200"/>
            <a:ext cx="463550" cy="490538"/>
          </a:xfrm>
          <a:custGeom>
            <a:avLst/>
            <a:gdLst>
              <a:gd name="G0" fmla="+- 1287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362 0 G12"/>
              <a:gd name="G14" fmla="*/ 1287 G6 1"/>
              <a:gd name="G15" fmla="*/ G14 1 32767"/>
              <a:gd name="G16" fmla="*/ 1 1287 2"/>
              <a:gd name="G17" fmla="+- G16 0 G15"/>
              <a:gd name="G18" fmla="+- G16 G15 0"/>
              <a:gd name="G19" fmla="*/ 1 1287 2"/>
              <a:gd name="G20" fmla="*/ G17 G12 1"/>
              <a:gd name="G21" fmla="*/ G20 1 G19"/>
              <a:gd name="G22" fmla="+- G13 G21 0"/>
              <a:gd name="G23" fmla="+- 1362 0 0"/>
              <a:gd name="G24" fmla="+- 1287 0 0"/>
            </a:gdLst>
            <a:ahLst/>
            <a:cxnLst>
              <a:cxn ang="0">
                <a:pos x="r" y="vc"/>
              </a:cxn>
              <a:cxn ang="5400000">
                <a:pos x="hc" y="b"/>
              </a:cxn>
              <a:cxn ang="10800000">
                <a:pos x="l" y="vc"/>
              </a:cxn>
              <a:cxn ang="16200000">
                <a:pos x="hc" y="t"/>
              </a:cxn>
            </a:cxnLst>
            <a:rect l="0" t="0" r="0" b="0"/>
            <a:pathLst>
              <a:path>
                <a:moveTo>
                  <a:pt x="0" y="1362"/>
                </a:moveTo>
                <a:lnTo>
                  <a:pt x="644" y="1362"/>
                </a:lnTo>
                <a:lnTo>
                  <a:pt x="644" y="0"/>
                </a:lnTo>
                <a:lnTo>
                  <a:pt x="644" y="1362"/>
                </a:lnTo>
                <a:lnTo>
                  <a:pt x="1287" y="1362"/>
                </a:lnTo>
                <a:lnTo>
                  <a:pt x="644" y="1362"/>
                </a:lnTo>
                <a:close/>
              </a:path>
            </a:pathLst>
          </a:custGeom>
          <a:solidFill>
            <a:srgbClr val="D6315A"/>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4520" name="Rectangle 8">
            <a:extLst>
              <a:ext uri="{FF2B5EF4-FFF2-40B4-BE49-F238E27FC236}">
                <a16:creationId xmlns:a16="http://schemas.microsoft.com/office/drawing/2014/main" id="{53856DA7-CC23-B593-2763-C0C9D11C92A7}"/>
              </a:ext>
            </a:extLst>
          </p:cNvPr>
          <p:cNvSpPr>
            <a:spLocks noChangeArrowheads="1"/>
          </p:cNvSpPr>
          <p:nvPr/>
        </p:nvSpPr>
        <p:spPr bwMode="auto">
          <a:xfrm>
            <a:off x="400050" y="5480050"/>
            <a:ext cx="342423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a:solidFill>
                  <a:srgbClr val="D6315A"/>
                </a:solidFill>
                <a:latin typeface="Calibri" panose="020F0502020204030204" pitchFamily="34" charset="0"/>
              </a:rPr>
              <a:t>ΠΑΤΗΣΤΕ ΕΔΩ ΓΙΑ ΝΑ ΕΠΙΣΚΕΦΤΕΙΤΕ ΤΗΝ ΙΣΤΟΣΕΛΙΔΑ</a:t>
            </a:r>
          </a:p>
        </p:txBody>
      </p:sp>
      <p:pic>
        <p:nvPicPr>
          <p:cNvPr id="64521" name="Picture 9">
            <a:extLst>
              <a:ext uri="{FF2B5EF4-FFF2-40B4-BE49-F238E27FC236}">
                <a16:creationId xmlns:a16="http://schemas.microsoft.com/office/drawing/2014/main" id="{5CD119F5-6F48-821F-0C60-D145E0446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55588"/>
            <a:ext cx="3251200" cy="325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B6A8CF84-5756-87A1-E630-1F27686FC54F}"/>
              </a:ext>
            </a:extLst>
          </p:cNvPr>
          <p:cNvSpPr txBox="1">
            <a:spLocks noChangeArrowheads="1"/>
          </p:cNvSpPr>
          <p:nvPr/>
        </p:nvSpPr>
        <p:spPr bwMode="auto">
          <a:xfrm>
            <a:off x="5535613" y="204788"/>
            <a:ext cx="6546850"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404040"/>
                </a:solidFill>
                <a:latin typeface="Calibri" panose="020F0502020204030204" pitchFamily="34" charset="0"/>
              </a:rPr>
              <a:t>Skillshare </a:t>
            </a:r>
            <a:r>
              <a:rPr lang="en-US" altLang="en-GR" sz="2400">
                <a:solidFill>
                  <a:srgbClr val="404040"/>
                </a:solidFill>
                <a:latin typeface="Calibri" panose="020F0502020204030204" pitchFamily="34" charset="0"/>
              </a:rPr>
              <a:t>είναι μια άλλη δημοφιλής αγορά μαθημάτων που έχει περισσότερους από 4 εκατομμύρια φοιτητές και έως και 24.000 μαθήματα σε διάφορους κλάδους.</a:t>
            </a:r>
          </a:p>
          <a:p>
            <a:pPr hangingPunct="1">
              <a:lnSpc>
                <a:spcPct val="90000"/>
              </a:lnSpc>
              <a:spcBef>
                <a:spcPts val="1025"/>
              </a:spcBef>
              <a:buClrTx/>
              <a:buFontTx/>
              <a:buNone/>
            </a:pPr>
            <a:r>
              <a:rPr lang="en-US" altLang="en-GR" sz="2400">
                <a:solidFill>
                  <a:srgbClr val="404040"/>
                </a:solidFill>
                <a:latin typeface="Calibri" panose="020F0502020204030204" pitchFamily="34" charset="0"/>
              </a:rPr>
              <a:t>Τα μαθήματα χωρίζονται σε 4 κατηγορίες: Δημιουργικές Τέχνες, Τεχνολογία, Επιχειρήσεις και Τρόπος Ζωής</a:t>
            </a:r>
          </a:p>
        </p:txBody>
      </p:sp>
      <p:sp>
        <p:nvSpPr>
          <p:cNvPr id="65538" name="Text Box 2">
            <a:extLst>
              <a:ext uri="{FF2B5EF4-FFF2-40B4-BE49-F238E27FC236}">
                <a16:creationId xmlns:a16="http://schemas.microsoft.com/office/drawing/2014/main" id="{34EB8BAE-228F-39C1-CBB5-A3741D34A07A}"/>
              </a:ext>
            </a:extLst>
          </p:cNvPr>
          <p:cNvSpPr txBox="1">
            <a:spLocks noChangeArrowheads="1"/>
          </p:cNvSpPr>
          <p:nvPr/>
        </p:nvSpPr>
        <p:spPr bwMode="auto">
          <a:xfrm>
            <a:off x="515938" y="588963"/>
            <a:ext cx="3452812"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6D6E6C"/>
                </a:solidFill>
                <a:latin typeface="Calibri" panose="020F0502020204030204" pitchFamily="34" charset="0"/>
              </a:rPr>
              <a:t>2</a:t>
            </a:r>
          </a:p>
        </p:txBody>
      </p:sp>
      <p:sp>
        <p:nvSpPr>
          <p:cNvPr id="65539" name="Text Box 3">
            <a:extLst>
              <a:ext uri="{FF2B5EF4-FFF2-40B4-BE49-F238E27FC236}">
                <a16:creationId xmlns:a16="http://schemas.microsoft.com/office/drawing/2014/main" id="{16F3B27A-0688-0519-14AD-6F441D50F883}"/>
              </a:ext>
            </a:extLst>
          </p:cNvPr>
          <p:cNvSpPr txBox="1">
            <a:spLocks noChangeArrowheads="1"/>
          </p:cNvSpPr>
          <p:nvPr/>
        </p:nvSpPr>
        <p:spPr bwMode="auto">
          <a:xfrm>
            <a:off x="4457700" y="681038"/>
            <a:ext cx="90011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a:solidFill>
                  <a:srgbClr val="FFFFFF"/>
                </a:solidFill>
                <a:latin typeface="Calibri" panose="020F0502020204030204" pitchFamily="34" charset="0"/>
              </a:rPr>
              <a:t>3</a:t>
            </a:r>
          </a:p>
        </p:txBody>
      </p:sp>
      <p:sp>
        <p:nvSpPr>
          <p:cNvPr id="65540" name="Rectangle 4">
            <a:extLst>
              <a:ext uri="{FF2B5EF4-FFF2-40B4-BE49-F238E27FC236}">
                <a16:creationId xmlns:a16="http://schemas.microsoft.com/office/drawing/2014/main" id="{CAB1F777-0920-DA0F-7483-5654AAE94993}"/>
              </a:ext>
            </a:extLst>
          </p:cNvPr>
          <p:cNvSpPr>
            <a:spLocks noChangeArrowheads="1"/>
          </p:cNvSpPr>
          <p:nvPr/>
        </p:nvSpPr>
        <p:spPr bwMode="auto">
          <a:xfrm>
            <a:off x="-12700" y="6513513"/>
            <a:ext cx="35290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https://www.learnworlds.com/online-learning-platforms/</a:t>
            </a:r>
          </a:p>
        </p:txBody>
      </p:sp>
      <p:sp>
        <p:nvSpPr>
          <p:cNvPr id="65541" name="Rectangle 5">
            <a:extLst>
              <a:ext uri="{FF2B5EF4-FFF2-40B4-BE49-F238E27FC236}">
                <a16:creationId xmlns:a16="http://schemas.microsoft.com/office/drawing/2014/main" id="{3C707BF2-3C34-FC4B-6936-DE98B2E0DF59}"/>
              </a:ext>
            </a:extLst>
          </p:cNvPr>
          <p:cNvSpPr>
            <a:spLocks noChangeArrowheads="1"/>
          </p:cNvSpPr>
          <p:nvPr/>
        </p:nvSpPr>
        <p:spPr bwMode="auto">
          <a:xfrm>
            <a:off x="4362450" y="2638425"/>
            <a:ext cx="7720013" cy="379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215900" indent="-2159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200" b="1">
                <a:solidFill>
                  <a:srgbClr val="404040"/>
                </a:solidFill>
                <a:latin typeface="Calibri" panose="020F0502020204030204" pitchFamily="34" charset="0"/>
              </a:rPr>
              <a:t>Πλεονεκτήματα:</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Προσφέρει ένα υποστηρικτικό φόρουμ συζήτησης όπου οι μαθητές ανταλλάσσουν σχόλια</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Παρέχει τη δυνατότητα να παρακολουθήσετε πολλά μαθήματα με την ίδια τιμή</a:t>
            </a:r>
          </a:p>
          <a:p>
            <a:pPr hangingPunct="1">
              <a:lnSpc>
                <a:spcPct val="100000"/>
              </a:lnSpc>
              <a:buClrTx/>
              <a:buFontTx/>
              <a:buNone/>
            </a:pPr>
            <a:endParaRPr lang="en-US" altLang="en-GR" sz="2200">
              <a:solidFill>
                <a:srgbClr val="404040"/>
              </a:solidFill>
              <a:latin typeface="Calibri" panose="020F0502020204030204" pitchFamily="34" charset="0"/>
            </a:endParaRPr>
          </a:p>
          <a:p>
            <a:pPr hangingPunct="1">
              <a:lnSpc>
                <a:spcPct val="100000"/>
              </a:lnSpc>
              <a:buClrTx/>
              <a:buFontTx/>
              <a:buNone/>
            </a:pPr>
            <a:r>
              <a:rPr lang="en-US" altLang="en-GR" sz="2200" b="1">
                <a:solidFill>
                  <a:srgbClr val="404040"/>
                </a:solidFill>
                <a:latin typeface="Calibri" panose="020F0502020204030204" pitchFamily="34" charset="0"/>
              </a:rPr>
              <a:t>Μειονεκτήματα:</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Το περιεχόμενο της τάξης περιορίζεται μόνο σε τέσσερις κατηγορίες</a:t>
            </a:r>
          </a:p>
          <a:p>
            <a:pPr hangingPunct="1">
              <a:lnSpc>
                <a:spcPct val="100000"/>
              </a:lnSpc>
              <a:buSzPct val="45000"/>
              <a:buFont typeface="Wingdings" pitchFamily="2" charset="2"/>
              <a:buChar char=""/>
            </a:pPr>
            <a:r>
              <a:rPr lang="en-US" altLang="en-GR" sz="2200">
                <a:solidFill>
                  <a:srgbClr val="404040"/>
                </a:solidFill>
                <a:latin typeface="Calibri" panose="020F0502020204030204" pitchFamily="34" charset="0"/>
              </a:rPr>
              <a:t>Κανένα πιστοποιητικό ολοκλήρωσης ή οποιαδήποτε άλλη επίσημη αναγνώριση</a:t>
            </a:r>
          </a:p>
        </p:txBody>
      </p:sp>
      <p:sp>
        <p:nvSpPr>
          <p:cNvPr id="65542" name="Rectangle 6">
            <a:extLst>
              <a:ext uri="{FF2B5EF4-FFF2-40B4-BE49-F238E27FC236}">
                <a16:creationId xmlns:a16="http://schemas.microsoft.com/office/drawing/2014/main" id="{D7C1032D-53D9-A525-30CA-63A6913AFB0F}"/>
              </a:ext>
            </a:extLst>
          </p:cNvPr>
          <p:cNvSpPr>
            <a:spLocks noChangeArrowheads="1"/>
          </p:cNvSpPr>
          <p:nvPr/>
        </p:nvSpPr>
        <p:spPr bwMode="auto">
          <a:xfrm>
            <a:off x="160338" y="4340225"/>
            <a:ext cx="4024312"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2400" u="sng">
                <a:solidFill>
                  <a:srgbClr val="CCCCFF"/>
                </a:solidFill>
                <a:latin typeface="Calibri" panose="020F0502020204030204" pitchFamily="34" charset="0"/>
                <a:hlinkClick r:id="rId3"/>
              </a:rPr>
              <a:t>www.skillshare.com</a:t>
            </a:r>
          </a:p>
        </p:txBody>
      </p:sp>
      <p:sp>
        <p:nvSpPr>
          <p:cNvPr id="65543" name="AutoShape 7">
            <a:extLst>
              <a:ext uri="{FF2B5EF4-FFF2-40B4-BE49-F238E27FC236}">
                <a16:creationId xmlns:a16="http://schemas.microsoft.com/office/drawing/2014/main" id="{F1F8D04E-C107-CA24-51C2-2C3AB61924C9}"/>
              </a:ext>
            </a:extLst>
          </p:cNvPr>
          <p:cNvSpPr>
            <a:spLocks noChangeArrowheads="1"/>
          </p:cNvSpPr>
          <p:nvPr/>
        </p:nvSpPr>
        <p:spPr bwMode="auto">
          <a:xfrm rot="10800000">
            <a:off x="1916113" y="4902200"/>
            <a:ext cx="463550" cy="490538"/>
          </a:xfrm>
          <a:custGeom>
            <a:avLst/>
            <a:gdLst>
              <a:gd name="G0" fmla="+- 1287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362 0 G12"/>
              <a:gd name="G14" fmla="*/ 1287 G6 1"/>
              <a:gd name="G15" fmla="*/ G14 1 32767"/>
              <a:gd name="G16" fmla="*/ 1 1287 2"/>
              <a:gd name="G17" fmla="+- G16 0 G15"/>
              <a:gd name="G18" fmla="+- G16 G15 0"/>
              <a:gd name="G19" fmla="*/ 1 1287 2"/>
              <a:gd name="G20" fmla="*/ G17 G12 1"/>
              <a:gd name="G21" fmla="*/ G20 1 G19"/>
              <a:gd name="G22" fmla="+- G13 G21 0"/>
              <a:gd name="G23" fmla="+- 1362 0 0"/>
              <a:gd name="G24" fmla="+- 1287 0 0"/>
            </a:gdLst>
            <a:ahLst/>
            <a:cxnLst>
              <a:cxn ang="0">
                <a:pos x="r" y="vc"/>
              </a:cxn>
              <a:cxn ang="5400000">
                <a:pos x="hc" y="b"/>
              </a:cxn>
              <a:cxn ang="10800000">
                <a:pos x="l" y="vc"/>
              </a:cxn>
              <a:cxn ang="16200000">
                <a:pos x="hc" y="t"/>
              </a:cxn>
            </a:cxnLst>
            <a:rect l="0" t="0" r="0" b="0"/>
            <a:pathLst>
              <a:path>
                <a:moveTo>
                  <a:pt x="0" y="1362"/>
                </a:moveTo>
                <a:lnTo>
                  <a:pt x="644" y="1362"/>
                </a:lnTo>
                <a:lnTo>
                  <a:pt x="644" y="0"/>
                </a:lnTo>
                <a:lnTo>
                  <a:pt x="644" y="1362"/>
                </a:lnTo>
                <a:lnTo>
                  <a:pt x="1287" y="1362"/>
                </a:lnTo>
                <a:lnTo>
                  <a:pt x="644" y="1362"/>
                </a:lnTo>
                <a:close/>
              </a:path>
            </a:pathLst>
          </a:custGeom>
          <a:solidFill>
            <a:srgbClr val="404040"/>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65544" name="Rectangle 8">
            <a:extLst>
              <a:ext uri="{FF2B5EF4-FFF2-40B4-BE49-F238E27FC236}">
                <a16:creationId xmlns:a16="http://schemas.microsoft.com/office/drawing/2014/main" id="{BE1A0C85-D1DB-4DF0-1562-521999281BD0}"/>
              </a:ext>
            </a:extLst>
          </p:cNvPr>
          <p:cNvSpPr>
            <a:spLocks noChangeArrowheads="1"/>
          </p:cNvSpPr>
          <p:nvPr/>
        </p:nvSpPr>
        <p:spPr bwMode="auto">
          <a:xfrm>
            <a:off x="400050" y="5480050"/>
            <a:ext cx="342423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a:solidFill>
                  <a:srgbClr val="262626"/>
                </a:solidFill>
                <a:latin typeface="Calibri" panose="020F0502020204030204" pitchFamily="34" charset="0"/>
              </a:rPr>
              <a:t>ΠΑΤΗΣΤΕ ΕΔΩ ΓΙΑ ΝΑ ΕΠΙΣΚΕΦΤΕΙΤΕ ΤΗΝ ΙΣΤΟΣΕΛΙΔΑ</a:t>
            </a:r>
          </a:p>
        </p:txBody>
      </p:sp>
      <p:pic>
        <p:nvPicPr>
          <p:cNvPr id="65545" name="Picture 9">
            <a:extLst>
              <a:ext uri="{FF2B5EF4-FFF2-40B4-BE49-F238E27FC236}">
                <a16:creationId xmlns:a16="http://schemas.microsoft.com/office/drawing/2014/main" id="{7EF1C378-53D8-D3DD-2201-906F3C598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596900"/>
            <a:ext cx="3452812" cy="1709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6EED925B-04E3-1103-00CD-A1ABDA42D2B1}"/>
              </a:ext>
            </a:extLst>
          </p:cNvPr>
          <p:cNvSpPr txBox="1">
            <a:spLocks noChangeArrowheads="1"/>
          </p:cNvSpPr>
          <p:nvPr/>
        </p:nvSpPr>
        <p:spPr bwMode="auto">
          <a:xfrm>
            <a:off x="515938" y="544513"/>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b="1">
                <a:solidFill>
                  <a:srgbClr val="E78631"/>
                </a:solidFill>
                <a:latin typeface="Calibri" panose="020F0502020204030204" pitchFamily="34" charset="0"/>
              </a:rPr>
              <a:t>2. Αξιοποίηση του δυναμικού της τεχνολογίας για τη διαμόρφωση της συμμετοχής, της έκφρασης απόψεων, όλα αντικατοπτρίζονται στις δεξιότητες παρουσίασης</a:t>
            </a:r>
          </a:p>
        </p:txBody>
      </p:sp>
      <p:sp>
        <p:nvSpPr>
          <p:cNvPr id="66562" name="Rectangle 2">
            <a:extLst>
              <a:ext uri="{FF2B5EF4-FFF2-40B4-BE49-F238E27FC236}">
                <a16:creationId xmlns:a16="http://schemas.microsoft.com/office/drawing/2014/main" id="{235E8611-81DF-6971-73AA-64F94819B94C}"/>
              </a:ext>
            </a:extLst>
          </p:cNvPr>
          <p:cNvSpPr>
            <a:spLocks noChangeArrowheads="1"/>
          </p:cNvSpPr>
          <p:nvPr/>
        </p:nvSpPr>
        <p:spPr bwMode="auto">
          <a:xfrm>
            <a:off x="515938" y="1446213"/>
            <a:ext cx="11171237" cy="407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000">
                <a:latin typeface="Calibri" panose="020F0502020204030204" pitchFamily="34" charset="0"/>
              </a:rPr>
              <a:t>Μπορεί να είναι δύσκολο να τραβήξετε και να κρατήσετε την προσοχή του κοινού σας με κοσμικές διαφάνειες γεμάτες κουκκίδες. Υπάρχει πληθώρα λύσεων παρουσιάσεων εκεί έξω που μπορούν να σας βοηθήσουν να αλληλεπιδράσετε με το κοινό σας και να επικοινωνήσετε βασικές ιδέες. Ενώ τα παραδοσιακά εργαλεία όπως το PowerPoint, το Google Slides και το Keynote μπορούν όλα να χρησιμοποιηθούν για τη δημιουργία παρουσιάσεων, μπορείτε να σπάσετε τη συμβατική μέθοδο - βασικά σημεία σε απλές διαφάνειες - συμπεριλαμβάνοντας εικόνες, δημιουργώντας κίνηση και περιορίζοντας κάθε διαφάνεια ή ενότητα σε ένα μόνο κλειδί. σημεία.</a:t>
            </a:r>
          </a:p>
          <a:p>
            <a:pPr hangingPunct="1">
              <a:lnSpc>
                <a:spcPct val="100000"/>
              </a:lnSpc>
              <a:buClrTx/>
              <a:buFontTx/>
              <a:buNone/>
            </a:pPr>
            <a:endParaRPr lang="en-US" altLang="en-GR" sz="2000">
              <a:solidFill>
                <a:srgbClr val="262626"/>
              </a:solidFill>
              <a:latin typeface="Silka" charset="0"/>
            </a:endParaRPr>
          </a:p>
          <a:p>
            <a:pPr hangingPunct="1">
              <a:lnSpc>
                <a:spcPct val="100000"/>
              </a:lnSpc>
              <a:buClrTx/>
              <a:buFontTx/>
              <a:buNone/>
            </a:pPr>
            <a:r>
              <a:rPr lang="en-US" altLang="en-GR" sz="2000">
                <a:solidFill>
                  <a:srgbClr val="2D2D2D"/>
                </a:solidFill>
                <a:latin typeface="Silka" charset="0"/>
              </a:rPr>
              <a:t>Μια από τις λύσεις είναι:</a:t>
            </a:r>
          </a:p>
          <a:p>
            <a:pPr hangingPunct="1">
              <a:lnSpc>
                <a:spcPct val="100000"/>
              </a:lnSpc>
              <a:buClr>
                <a:srgbClr val="D6315A"/>
              </a:buClr>
              <a:buFont typeface="Arial" panose="020B0604020202020204" pitchFamily="34" charset="0"/>
              <a:buChar char="•"/>
            </a:pPr>
            <a:r>
              <a:rPr lang="en-US" altLang="en-GR" sz="2000" b="1">
                <a:solidFill>
                  <a:srgbClr val="D6315A"/>
                </a:solidFill>
                <a:latin typeface="Silka" charset="0"/>
              </a:rPr>
              <a:t>Haiku Deck</a:t>
            </a:r>
          </a:p>
          <a:p>
            <a:pPr hangingPunct="1">
              <a:lnSpc>
                <a:spcPct val="100000"/>
              </a:lnSpc>
              <a:buClr>
                <a:srgbClr val="00ACA7"/>
              </a:buClr>
              <a:buFont typeface="Arial" panose="020B0604020202020204" pitchFamily="34" charset="0"/>
              <a:buChar char="•"/>
            </a:pPr>
            <a:r>
              <a:rPr lang="en-US" altLang="en-GR" sz="2000" b="1">
                <a:solidFill>
                  <a:srgbClr val="00ACA7"/>
                </a:solidFill>
                <a:latin typeface="Silka" charset="0"/>
              </a:rPr>
              <a:t>Canva</a:t>
            </a:r>
          </a:p>
          <a:p>
            <a:pPr hangingPunct="1">
              <a:lnSpc>
                <a:spcPct val="100000"/>
              </a:lnSpc>
              <a:buClr>
                <a:srgbClr val="E78631"/>
              </a:buClr>
              <a:buFont typeface="Arial" panose="020B0604020202020204" pitchFamily="34" charset="0"/>
              <a:buChar char="•"/>
            </a:pPr>
            <a:r>
              <a:rPr lang="en-US" altLang="en-GR" sz="2000" b="1">
                <a:solidFill>
                  <a:srgbClr val="E78631"/>
                </a:solidFill>
                <a:latin typeface="Silka" charset="0"/>
              </a:rPr>
              <a:t>Visme</a:t>
            </a:r>
          </a:p>
          <a:p>
            <a:pPr hangingPunct="1">
              <a:lnSpc>
                <a:spcPct val="100000"/>
              </a:lnSpc>
              <a:buClr>
                <a:srgbClr val="5E5E5E"/>
              </a:buClr>
              <a:buFont typeface="Arial" panose="020B0604020202020204" pitchFamily="34" charset="0"/>
              <a:buChar char="•"/>
            </a:pPr>
            <a:r>
              <a:rPr lang="en-US" altLang="en-GR" sz="2000" b="1">
                <a:solidFill>
                  <a:srgbClr val="5E5E5E"/>
                </a:solidFill>
                <a:latin typeface="Silka" charset="0"/>
              </a:rPr>
              <a:t>Pitcherific</a:t>
            </a:r>
          </a:p>
        </p:txBody>
      </p:sp>
      <p:pic>
        <p:nvPicPr>
          <p:cNvPr id="66563" name="Picture 3">
            <a:extLst>
              <a:ext uri="{FF2B5EF4-FFF2-40B4-BE49-F238E27FC236}">
                <a16:creationId xmlns:a16="http://schemas.microsoft.com/office/drawing/2014/main" id="{E349F3C3-DF9E-D68A-70B2-D1BAED258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4552950"/>
            <a:ext cx="2700337" cy="1417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4" name="Picture 4">
            <a:extLst>
              <a:ext uri="{FF2B5EF4-FFF2-40B4-BE49-F238E27FC236}">
                <a16:creationId xmlns:a16="http://schemas.microsoft.com/office/drawing/2014/main" id="{F240F9DB-89EA-F683-A927-DCFB39140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3778250"/>
            <a:ext cx="2108200" cy="105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5" name="Picture 5">
            <a:extLst>
              <a:ext uri="{FF2B5EF4-FFF2-40B4-BE49-F238E27FC236}">
                <a16:creationId xmlns:a16="http://schemas.microsoft.com/office/drawing/2014/main" id="{D4D664B7-ABCA-9948-C676-1B971A938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88" y="5078413"/>
            <a:ext cx="2041525" cy="1154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6" name="Picture 6">
            <a:extLst>
              <a:ext uri="{FF2B5EF4-FFF2-40B4-BE49-F238E27FC236}">
                <a16:creationId xmlns:a16="http://schemas.microsoft.com/office/drawing/2014/main" id="{A72BEED8-7D7C-0E4D-F345-904D77B50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7225" y="4043363"/>
            <a:ext cx="1581150" cy="158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7" name="Rectangle 7">
            <a:extLst>
              <a:ext uri="{FF2B5EF4-FFF2-40B4-BE49-F238E27FC236}">
                <a16:creationId xmlns:a16="http://schemas.microsoft.com/office/drawing/2014/main" id="{92DCA5CC-844E-5D1F-5D2A-9173C2B91764}"/>
              </a:ext>
            </a:extLst>
          </p:cNvPr>
          <p:cNvSpPr>
            <a:spLocks noChangeArrowheads="1"/>
          </p:cNvSpPr>
          <p:nvPr/>
        </p:nvSpPr>
        <p:spPr bwMode="auto">
          <a:xfrm>
            <a:off x="7466013" y="6389688"/>
            <a:ext cx="48545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https://www.businessnewsdaily.com/6525-business-presentation-tools.html</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a:extLst>
              <a:ext uri="{FF2B5EF4-FFF2-40B4-BE49-F238E27FC236}">
                <a16:creationId xmlns:a16="http://schemas.microsoft.com/office/drawing/2014/main" id="{2057D557-75F7-6D87-CF2C-7FB5A2972BF2}"/>
              </a:ext>
            </a:extLst>
          </p:cNvPr>
          <p:cNvSpPr txBox="1">
            <a:spLocks noChangeArrowheads="1"/>
          </p:cNvSpPr>
          <p:nvPr/>
        </p:nvSpPr>
        <p:spPr bwMode="auto">
          <a:xfrm>
            <a:off x="3286125" y="1720850"/>
            <a:ext cx="2751138" cy="223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000" b="1">
                <a:latin typeface="Calibri" panose="020F0502020204030204" pitchFamily="34" charset="0"/>
              </a:rPr>
              <a:t>Το Canva είναι μια διαδικτυακή πλατφόρμα που παρέχει πρότυπα για ένα ευρύ φάσμα επιχειρήσεων</a:t>
            </a:r>
          </a:p>
        </p:txBody>
      </p:sp>
      <p:sp>
        <p:nvSpPr>
          <p:cNvPr id="67586" name="Text Box 2">
            <a:extLst>
              <a:ext uri="{FF2B5EF4-FFF2-40B4-BE49-F238E27FC236}">
                <a16:creationId xmlns:a16="http://schemas.microsoft.com/office/drawing/2014/main" id="{E0B69BCF-D3E4-A83E-0807-58858BDE840E}"/>
              </a:ext>
            </a:extLst>
          </p:cNvPr>
          <p:cNvSpPr txBox="1">
            <a:spLocks noChangeArrowheads="1"/>
          </p:cNvSpPr>
          <p:nvPr/>
        </p:nvSpPr>
        <p:spPr bwMode="auto">
          <a:xfrm>
            <a:off x="8948738" y="1739900"/>
            <a:ext cx="2816225"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200" b="1">
                <a:solidFill>
                  <a:srgbClr val="FFFFFF"/>
                </a:solidFill>
                <a:latin typeface="Calibri" panose="020F0502020204030204" pitchFamily="34" charset="0"/>
              </a:rPr>
              <a:t>Το </a:t>
            </a:r>
            <a:r>
              <a:rPr lang="en-US" altLang="en-GR" sz="2200" u="sng">
                <a:solidFill>
                  <a:srgbClr val="CCCCFF"/>
                </a:solidFill>
                <a:latin typeface="Calibri" panose="020F0502020204030204" pitchFamily="34" charset="0"/>
                <a:hlinkClick r:id="rId3"/>
              </a:rPr>
              <a:t>Pitcherific</a:t>
            </a:r>
            <a:r>
              <a:rPr lang="en-US" altLang="en-GR" sz="2200" b="1">
                <a:solidFill>
                  <a:srgbClr val="FFFFFF"/>
                </a:solidFill>
                <a:latin typeface="Calibri" panose="020F0502020204030204" pitchFamily="34" charset="0"/>
              </a:rPr>
              <a:t> δεν είναι μόνο μια λύση παρουσίασης, αλλά και μια πλατφόρμα για την εξάσκηση της παρουσίασής σας.</a:t>
            </a:r>
          </a:p>
        </p:txBody>
      </p:sp>
      <p:sp>
        <p:nvSpPr>
          <p:cNvPr id="67587" name="Text Box 3">
            <a:extLst>
              <a:ext uri="{FF2B5EF4-FFF2-40B4-BE49-F238E27FC236}">
                <a16:creationId xmlns:a16="http://schemas.microsoft.com/office/drawing/2014/main" id="{B102A0E4-2CB3-C4E0-333F-51FAF0E1BE35}"/>
              </a:ext>
            </a:extLst>
          </p:cNvPr>
          <p:cNvSpPr txBox="1">
            <a:spLocks noChangeArrowheads="1"/>
          </p:cNvSpPr>
          <p:nvPr/>
        </p:nvSpPr>
        <p:spPr bwMode="auto">
          <a:xfrm>
            <a:off x="6253163" y="4381500"/>
            <a:ext cx="2695575" cy="177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400" b="1">
                <a:solidFill>
                  <a:srgbClr val="FFFFFF"/>
                </a:solidFill>
                <a:latin typeface="Calibri" panose="020F0502020204030204" pitchFamily="34" charset="0"/>
              </a:rPr>
              <a:t>Το </a:t>
            </a:r>
            <a:r>
              <a:rPr lang="en-US" altLang="en-GR" sz="2400" u="sng">
                <a:solidFill>
                  <a:srgbClr val="CCCCFF"/>
                </a:solidFill>
                <a:latin typeface="Calibri" panose="020F0502020204030204" pitchFamily="34" charset="0"/>
                <a:hlinkClick r:id="rId4"/>
              </a:rPr>
              <a:t>Visme</a:t>
            </a:r>
            <a:r>
              <a:rPr lang="en-US" altLang="en-GR" sz="2400" b="1">
                <a:solidFill>
                  <a:srgbClr val="FFFFFF"/>
                </a:solidFill>
                <a:latin typeface="Calibri" panose="020F0502020204030204" pitchFamily="34" charset="0"/>
              </a:rPr>
              <a:t> είναι ένα εργαλείο παρουσίασης που βασίζεται σε σύννεφο.</a:t>
            </a:r>
          </a:p>
        </p:txBody>
      </p:sp>
      <p:sp>
        <p:nvSpPr>
          <p:cNvPr id="67588" name="Text Box 4">
            <a:extLst>
              <a:ext uri="{FF2B5EF4-FFF2-40B4-BE49-F238E27FC236}">
                <a16:creationId xmlns:a16="http://schemas.microsoft.com/office/drawing/2014/main" id="{45B41D2A-967F-0AF2-E1A2-3DA56A22B8F1}"/>
              </a:ext>
            </a:extLst>
          </p:cNvPr>
          <p:cNvSpPr txBox="1">
            <a:spLocks noChangeArrowheads="1"/>
          </p:cNvSpPr>
          <p:nvPr/>
        </p:nvSpPr>
        <p:spPr bwMode="auto">
          <a:xfrm>
            <a:off x="352425" y="4297363"/>
            <a:ext cx="2687638" cy="167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400" b="1" u="sng">
                <a:solidFill>
                  <a:srgbClr val="0563C1"/>
                </a:solidFill>
                <a:latin typeface="Calibri" panose="020F0502020204030204" pitchFamily="34" charset="0"/>
              </a:rPr>
              <a:t>Το </a:t>
            </a:r>
            <a:r>
              <a:rPr lang="en-US" altLang="en-GR" sz="2400" u="sng">
                <a:solidFill>
                  <a:srgbClr val="CCCCFF"/>
                </a:solidFill>
                <a:latin typeface="Calibri" panose="020F0502020204030204" pitchFamily="34" charset="0"/>
                <a:hlinkClick r:id="rId5"/>
              </a:rPr>
              <a:t>Haiku Deck </a:t>
            </a:r>
            <a:r>
              <a:rPr lang="en-US" altLang="en-GR" sz="2400" b="1">
                <a:solidFill>
                  <a:srgbClr val="FFFFFF"/>
                </a:solidFill>
                <a:latin typeface="Calibri" panose="020F0502020204030204" pitchFamily="34" charset="0"/>
              </a:rPr>
              <a:t>είναι μια πλατφόρμα που δίνει προτεραιότητα στην απλότητα.</a:t>
            </a:r>
          </a:p>
        </p:txBody>
      </p:sp>
      <p:sp>
        <p:nvSpPr>
          <p:cNvPr id="67589" name="Text Box 5">
            <a:extLst>
              <a:ext uri="{FF2B5EF4-FFF2-40B4-BE49-F238E27FC236}">
                <a16:creationId xmlns:a16="http://schemas.microsoft.com/office/drawing/2014/main" id="{664BB31B-DF11-1F79-8A75-022C0B1533D6}"/>
              </a:ext>
            </a:extLst>
          </p:cNvPr>
          <p:cNvSpPr txBox="1">
            <a:spLocks noChangeArrowheads="1"/>
          </p:cNvSpPr>
          <p:nvPr/>
        </p:nvSpPr>
        <p:spPr bwMode="auto">
          <a:xfrm>
            <a:off x="-36513" y="422275"/>
            <a:ext cx="12192001"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6713">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IE" altLang="en-GR" sz="3600" b="1">
                <a:solidFill>
                  <a:srgbClr val="767171"/>
                </a:solidFill>
                <a:latin typeface="Calibri" panose="020F0502020204030204" pitchFamily="34" charset="0"/>
                <a:cs typeface="Times New Roman" panose="02020603050405020304" pitchFamily="18" charset="0"/>
              </a:rPr>
              <a:t>C</a:t>
            </a:r>
            <a:r>
              <a:rPr lang="pl-PL" altLang="en-GR" sz="3600" b="1">
                <a:solidFill>
                  <a:srgbClr val="767171"/>
                </a:solidFill>
                <a:latin typeface="Calibri" panose="020F0502020204030204" pitchFamily="34" charset="0"/>
                <a:cs typeface="Times New Roman" panose="02020603050405020304" pitchFamily="18" charset="0"/>
              </a:rPr>
              <a:t>reative presenting – CREATIVE presentation tools</a:t>
            </a:r>
          </a:p>
        </p:txBody>
      </p:sp>
      <p:pic>
        <p:nvPicPr>
          <p:cNvPr id="67590" name="Picture 6">
            <a:extLst>
              <a:ext uri="{FF2B5EF4-FFF2-40B4-BE49-F238E27FC236}">
                <a16:creationId xmlns:a16="http://schemas.microsoft.com/office/drawing/2014/main" id="{42C84285-C05E-F1A3-075E-93794FE7E3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1924050"/>
            <a:ext cx="2659063"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1" name="Picture 7">
            <a:extLst>
              <a:ext uri="{FF2B5EF4-FFF2-40B4-BE49-F238E27FC236}">
                <a16:creationId xmlns:a16="http://schemas.microsoft.com/office/drawing/2014/main" id="{DAB322E3-9224-3BEA-DBB2-8CACE15C3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813" y="4227513"/>
            <a:ext cx="2679700" cy="133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2" name="Picture 8">
            <a:extLst>
              <a:ext uri="{FF2B5EF4-FFF2-40B4-BE49-F238E27FC236}">
                <a16:creationId xmlns:a16="http://schemas.microsoft.com/office/drawing/2014/main" id="{2F1CAEFC-0AA5-52F5-BC60-E91DB3F3E5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8513" y="1758950"/>
            <a:ext cx="3441700" cy="180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9">
            <a:extLst>
              <a:ext uri="{FF2B5EF4-FFF2-40B4-BE49-F238E27FC236}">
                <a16:creationId xmlns:a16="http://schemas.microsoft.com/office/drawing/2014/main" id="{02C90A2E-3C4F-17B7-DF9A-4599DA2B43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913" y="3870325"/>
            <a:ext cx="1903412" cy="190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Rectangle 10">
            <a:extLst>
              <a:ext uri="{FF2B5EF4-FFF2-40B4-BE49-F238E27FC236}">
                <a16:creationId xmlns:a16="http://schemas.microsoft.com/office/drawing/2014/main" id="{9DD675BF-9A1E-774C-9E27-6E8E1101B769}"/>
              </a:ext>
            </a:extLst>
          </p:cNvPr>
          <p:cNvSpPr>
            <a:spLocks noChangeArrowheads="1"/>
          </p:cNvSpPr>
          <p:nvPr/>
        </p:nvSpPr>
        <p:spPr bwMode="auto">
          <a:xfrm>
            <a:off x="7548563" y="6503988"/>
            <a:ext cx="5980112"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https://www.businessnewsdaily.com/6525-business-presentation-tools.html</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a:extLst>
              <a:ext uri="{FF2B5EF4-FFF2-40B4-BE49-F238E27FC236}">
                <a16:creationId xmlns:a16="http://schemas.microsoft.com/office/drawing/2014/main" id="{2ADFFB64-264E-5A00-F608-37B081532952}"/>
              </a:ext>
            </a:extLst>
          </p:cNvPr>
          <p:cNvSpPr txBox="1">
            <a:spLocks noChangeArrowheads="1"/>
          </p:cNvSpPr>
          <p:nvPr/>
        </p:nvSpPr>
        <p:spPr bwMode="auto">
          <a:xfrm>
            <a:off x="436563" y="1216025"/>
            <a:ext cx="4754562" cy="329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FFFFFF"/>
                </a:solidFill>
                <a:latin typeface="Calibri" panose="020F0502020204030204" pitchFamily="34" charset="0"/>
              </a:rPr>
              <a:t>Το Haiku Deck </a:t>
            </a:r>
            <a:r>
              <a:rPr lang="en-US" altLang="en-GR" sz="2000">
                <a:solidFill>
                  <a:srgbClr val="FFFFFF"/>
                </a:solidFill>
                <a:latin typeface="Calibri" panose="020F0502020204030204" pitchFamily="34" charset="0"/>
              </a:rPr>
              <a:t>είναι μια πλατφόρμα που δίνει προτεραιότητα στην απλότητα. Οι χρήστες μπορούν να δημιουργήσουν κομψές, βασικές παρουσιάσεις με εικόνες υψηλής ποιότητας. Η σπαρτιατική προσέγγιση επιτρέπει τη σύνδεση με το κοινό αντί να το χάνουμε λόγω υπερφόρτωσης πληροφοριών λόγω διαφανειών με μεγάλο κείμενο.</a:t>
            </a:r>
          </a:p>
        </p:txBody>
      </p:sp>
      <p:sp>
        <p:nvSpPr>
          <p:cNvPr id="68610" name="Text Box 2">
            <a:extLst>
              <a:ext uri="{FF2B5EF4-FFF2-40B4-BE49-F238E27FC236}">
                <a16:creationId xmlns:a16="http://schemas.microsoft.com/office/drawing/2014/main" id="{D4AFCF5D-A390-49C3-9648-972A16550CF6}"/>
              </a:ext>
            </a:extLst>
          </p:cNvPr>
          <p:cNvSpPr txBox="1">
            <a:spLocks noChangeArrowheads="1"/>
          </p:cNvSpPr>
          <p:nvPr/>
        </p:nvSpPr>
        <p:spPr bwMode="auto">
          <a:xfrm>
            <a:off x="460375" y="4659313"/>
            <a:ext cx="11164888" cy="148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Αυτό που διαχωρίζει το Haiku Deck από τα παραδοσιακά εργαλεία παρουσίασης είναι η βιβλιοθήκη εικόνων και η σειρά γραμματοσειρών. Καθιστά εύκολη τη δημιουργία απλών, ισχυρών παρουσιάσεων που είναι προσβάσιμες σε οποιαδήποτε συσκευή.</a:t>
            </a:r>
          </a:p>
        </p:txBody>
      </p:sp>
      <p:pic>
        <p:nvPicPr>
          <p:cNvPr id="68611" name="Picture 3">
            <a:extLst>
              <a:ext uri="{FF2B5EF4-FFF2-40B4-BE49-F238E27FC236}">
                <a16:creationId xmlns:a16="http://schemas.microsoft.com/office/drawing/2014/main" id="{B8C7C4FE-32D2-974A-EF19-94089A4D5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4233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Rectangle 4">
            <a:extLst>
              <a:ext uri="{FF2B5EF4-FFF2-40B4-BE49-F238E27FC236}">
                <a16:creationId xmlns:a16="http://schemas.microsoft.com/office/drawing/2014/main" id="{8E4131D8-B1E8-98E1-200F-C01AA1171A0D}"/>
              </a:ext>
            </a:extLst>
          </p:cNvPr>
          <p:cNvSpPr>
            <a:spLocks noChangeArrowheads="1"/>
          </p:cNvSpPr>
          <p:nvPr/>
        </p:nvSpPr>
        <p:spPr bwMode="auto">
          <a:xfrm>
            <a:off x="9064625" y="6538913"/>
            <a:ext cx="59801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https://visme.co/blog/best-presentation-software/</a:t>
            </a:r>
          </a:p>
        </p:txBody>
      </p:sp>
      <p:sp>
        <p:nvSpPr>
          <p:cNvPr id="68613" name="Rectangle 5">
            <a:extLst>
              <a:ext uri="{FF2B5EF4-FFF2-40B4-BE49-F238E27FC236}">
                <a16:creationId xmlns:a16="http://schemas.microsoft.com/office/drawing/2014/main" id="{C496227C-6ACB-2B8E-728F-65CD781A023D}"/>
              </a:ext>
            </a:extLst>
          </p:cNvPr>
          <p:cNvSpPr>
            <a:spLocks noChangeArrowheads="1"/>
          </p:cNvSpPr>
          <p:nvPr/>
        </p:nvSpPr>
        <p:spPr bwMode="auto">
          <a:xfrm>
            <a:off x="461963" y="0"/>
            <a:ext cx="1846262" cy="1036638"/>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68614" name="Picture 6">
            <a:extLst>
              <a:ext uri="{FF2B5EF4-FFF2-40B4-BE49-F238E27FC236}">
                <a16:creationId xmlns:a16="http://schemas.microsoft.com/office/drawing/2014/main" id="{BA5C9139-2685-48F9-422D-6E6833151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52388"/>
            <a:ext cx="1652587" cy="935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5" name="Rectangle 7">
            <a:extLst>
              <a:ext uri="{FF2B5EF4-FFF2-40B4-BE49-F238E27FC236}">
                <a16:creationId xmlns:a16="http://schemas.microsoft.com/office/drawing/2014/main" id="{755BFE1F-EE71-0F63-465F-2F03340DF984}"/>
              </a:ext>
            </a:extLst>
          </p:cNvPr>
          <p:cNvSpPr>
            <a:spLocks noChangeArrowheads="1"/>
          </p:cNvSpPr>
          <p:nvPr/>
        </p:nvSpPr>
        <p:spPr bwMode="auto">
          <a:xfrm>
            <a:off x="2503488" y="5973763"/>
            <a:ext cx="752316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400" u="sng">
                <a:solidFill>
                  <a:srgbClr val="CCCCFF"/>
                </a:solidFill>
                <a:latin typeface="Calibri" panose="020F0502020204030204" pitchFamily="34" charset="0"/>
                <a:hlinkClick r:id="rId5"/>
              </a:rPr>
              <a:t>https://www.haikudeck.com</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a:extLst>
              <a:ext uri="{FF2B5EF4-FFF2-40B4-BE49-F238E27FC236}">
                <a16:creationId xmlns:a16="http://schemas.microsoft.com/office/drawing/2014/main" id="{E4201D1D-68E4-5584-A17E-64EC00FFD0AA}"/>
              </a:ext>
            </a:extLst>
          </p:cNvPr>
          <p:cNvSpPr txBox="1">
            <a:spLocks noChangeArrowheads="1"/>
          </p:cNvSpPr>
          <p:nvPr/>
        </p:nvSpPr>
        <p:spPr bwMode="auto">
          <a:xfrm>
            <a:off x="436563" y="1258888"/>
            <a:ext cx="4754562" cy="266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FFFFFF"/>
                </a:solidFill>
                <a:latin typeface="Calibri" panose="020F0502020204030204" pitchFamily="34" charset="0"/>
              </a:rPr>
              <a:t>Το Canva</a:t>
            </a:r>
            <a:r>
              <a:rPr lang="en-US" altLang="en-GR" sz="2400">
                <a:solidFill>
                  <a:srgbClr val="FFFFFF"/>
                </a:solidFill>
                <a:latin typeface="Calibri" panose="020F0502020204030204" pitchFamily="34" charset="0"/>
              </a:rPr>
              <a:t> δεν είναι μόνο ένα λογισμικό παρουσίασης, αλλά και ένα πλήρες πρόγραμμα επεξεργασίας για όλες τις οπτικές ανάγκες. Η δημιουργία παρουσίασης είναι μόνο μία από τις δυνατότητες με την Canva. Έχει γίνει το αγαπημένο των bloggers και των οικιακών επιχειρήσεων.</a:t>
            </a:r>
          </a:p>
        </p:txBody>
      </p:sp>
      <p:sp>
        <p:nvSpPr>
          <p:cNvPr id="69634" name="Text Box 2">
            <a:extLst>
              <a:ext uri="{FF2B5EF4-FFF2-40B4-BE49-F238E27FC236}">
                <a16:creationId xmlns:a16="http://schemas.microsoft.com/office/drawing/2014/main" id="{868220F3-0AC6-82F5-41D9-0B15E0BDCFA2}"/>
              </a:ext>
            </a:extLst>
          </p:cNvPr>
          <p:cNvSpPr txBox="1">
            <a:spLocks noChangeArrowheads="1"/>
          </p:cNvSpPr>
          <p:nvPr/>
        </p:nvSpPr>
        <p:spPr bwMode="auto">
          <a:xfrm>
            <a:off x="460375" y="4659313"/>
            <a:ext cx="11339513"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latin typeface="Calibri" panose="020F0502020204030204" pitchFamily="34" charset="0"/>
              </a:rPr>
              <a:t>Το Canva είναι εύκολο στη χρήση, καθώς όλα τα στοιχεία είναι εύκολο να βρεθούν και είναι ως επί το πλείστον προσαρμόσιμα. Οι παρουσιάσεις προβάλλονται με κύλιση. δεν υπάρχει κύρια προβολή και δεν μπορείτε να αλλάξετε κάτι σε όλες τις διαφάνειες ταυτόχρονα. Υπάρχουν πολλές προσαρμόσιμες επιλογές προτύπων και κάθε διαφάνεια μέσα στα πρότυπα μπορεί να χρησιμοποιηθεί ξεχωριστά.</a:t>
            </a:r>
          </a:p>
        </p:txBody>
      </p:sp>
      <p:sp>
        <p:nvSpPr>
          <p:cNvPr id="69635" name="Rectangle 3">
            <a:extLst>
              <a:ext uri="{FF2B5EF4-FFF2-40B4-BE49-F238E27FC236}">
                <a16:creationId xmlns:a16="http://schemas.microsoft.com/office/drawing/2014/main" id="{935A0E02-9F70-25FA-26F1-380FFFF5E0BE}"/>
              </a:ext>
            </a:extLst>
          </p:cNvPr>
          <p:cNvSpPr>
            <a:spLocks noChangeArrowheads="1"/>
          </p:cNvSpPr>
          <p:nvPr/>
        </p:nvSpPr>
        <p:spPr bwMode="auto">
          <a:xfrm>
            <a:off x="9064625" y="6538913"/>
            <a:ext cx="59801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https://visme.co/blog/best-presentation-software/</a:t>
            </a:r>
          </a:p>
        </p:txBody>
      </p:sp>
      <p:sp>
        <p:nvSpPr>
          <p:cNvPr id="69636" name="Rectangle 4">
            <a:extLst>
              <a:ext uri="{FF2B5EF4-FFF2-40B4-BE49-F238E27FC236}">
                <a16:creationId xmlns:a16="http://schemas.microsoft.com/office/drawing/2014/main" id="{A18B66B1-C0AA-06AA-AA28-06B2009169AB}"/>
              </a:ext>
            </a:extLst>
          </p:cNvPr>
          <p:cNvSpPr>
            <a:spLocks noChangeArrowheads="1"/>
          </p:cNvSpPr>
          <p:nvPr/>
        </p:nvSpPr>
        <p:spPr bwMode="auto">
          <a:xfrm>
            <a:off x="461963" y="0"/>
            <a:ext cx="1846262" cy="1036638"/>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69637" name="Picture 5">
            <a:extLst>
              <a:ext uri="{FF2B5EF4-FFF2-40B4-BE49-F238E27FC236}">
                <a16:creationId xmlns:a16="http://schemas.microsoft.com/office/drawing/2014/main" id="{A89451F1-C781-2840-53F4-7FA8D3790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4233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8" name="Picture 6">
            <a:extLst>
              <a:ext uri="{FF2B5EF4-FFF2-40B4-BE49-F238E27FC236}">
                <a16:creationId xmlns:a16="http://schemas.microsoft.com/office/drawing/2014/main" id="{F2F276CC-74DE-A584-CD52-C83E02DEA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114300"/>
            <a:ext cx="1846263" cy="922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9" name="Rectangle 7">
            <a:extLst>
              <a:ext uri="{FF2B5EF4-FFF2-40B4-BE49-F238E27FC236}">
                <a16:creationId xmlns:a16="http://schemas.microsoft.com/office/drawing/2014/main" id="{DCCBA3E2-242E-5FA0-071C-E42EBC8C5D0D}"/>
              </a:ext>
            </a:extLst>
          </p:cNvPr>
          <p:cNvSpPr>
            <a:spLocks noChangeArrowheads="1"/>
          </p:cNvSpPr>
          <p:nvPr/>
        </p:nvSpPr>
        <p:spPr bwMode="auto">
          <a:xfrm>
            <a:off x="2368550" y="6110288"/>
            <a:ext cx="75231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400" u="sng">
                <a:solidFill>
                  <a:srgbClr val="CCCCFF"/>
                </a:solidFill>
                <a:latin typeface="Calibri" panose="020F0502020204030204" pitchFamily="34" charset="0"/>
                <a:hlinkClick r:id="rId5"/>
              </a:rPr>
              <a:t>https://www.canva.com</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F2589270-3A83-6489-3369-499AE4E41243}"/>
              </a:ext>
            </a:extLst>
          </p:cNvPr>
          <p:cNvSpPr txBox="1">
            <a:spLocks noChangeArrowheads="1"/>
          </p:cNvSpPr>
          <p:nvPr/>
        </p:nvSpPr>
        <p:spPr bwMode="auto">
          <a:xfrm>
            <a:off x="460375" y="4659313"/>
            <a:ext cx="11256963" cy="130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Μπορείτε επίσης να χρησιμοποιήσετε το Visme για να δημιουργήσετε άλλο οπτικό περιεχόμενο, όπως γραφήματα πληροφοριών, αναφορές και διαδραστικά γραφήματα. Υπάρχουν τόνοι προσαρμόσιμων προτύπων που παρέχονται ενσωματωμένα με το λογισμικό.</a:t>
            </a:r>
          </a:p>
        </p:txBody>
      </p:sp>
      <p:sp>
        <p:nvSpPr>
          <p:cNvPr id="70658" name="Rectangle 2">
            <a:extLst>
              <a:ext uri="{FF2B5EF4-FFF2-40B4-BE49-F238E27FC236}">
                <a16:creationId xmlns:a16="http://schemas.microsoft.com/office/drawing/2014/main" id="{007C3F4D-3483-72D3-EF90-F1DD125E7060}"/>
              </a:ext>
            </a:extLst>
          </p:cNvPr>
          <p:cNvSpPr>
            <a:spLocks noChangeArrowheads="1"/>
          </p:cNvSpPr>
          <p:nvPr/>
        </p:nvSpPr>
        <p:spPr bwMode="auto">
          <a:xfrm>
            <a:off x="9064625" y="6538913"/>
            <a:ext cx="59801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https://visme.co/blog/best-presentation-software/</a:t>
            </a:r>
          </a:p>
        </p:txBody>
      </p:sp>
      <p:sp>
        <p:nvSpPr>
          <p:cNvPr id="70659" name="Text Box 3">
            <a:extLst>
              <a:ext uri="{FF2B5EF4-FFF2-40B4-BE49-F238E27FC236}">
                <a16:creationId xmlns:a16="http://schemas.microsoft.com/office/drawing/2014/main" id="{4FC032FE-AE04-5B13-D227-DE670FA2C49D}"/>
              </a:ext>
            </a:extLst>
          </p:cNvPr>
          <p:cNvSpPr txBox="1">
            <a:spLocks noChangeArrowheads="1"/>
          </p:cNvSpPr>
          <p:nvPr/>
        </p:nvSpPr>
        <p:spPr bwMode="auto">
          <a:xfrm>
            <a:off x="376238" y="1216025"/>
            <a:ext cx="4927600"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FFFFFF"/>
                </a:solidFill>
                <a:latin typeface="Calibri" panose="020F0502020204030204" pitchFamily="34" charset="0"/>
              </a:rPr>
              <a:t>Το Visme είναι ένα από τα πιο ολοκληρωμένα λογισμικά παρουσιάσεων που διατίθενται στο διαδίκτυο. Η πραγματοποίηση επαγγελματικών παρουσιάσεων είναι εύκολη και απλή. Σχεδόν τα πάντα μπορούν να προσαρμοστούν ή να μετακινηθούν. Δεν είναι μόνο αυτό που μπορεί να κάνει η Visme.</a:t>
            </a:r>
          </a:p>
        </p:txBody>
      </p:sp>
      <p:sp>
        <p:nvSpPr>
          <p:cNvPr id="70660" name="Rectangle 4">
            <a:extLst>
              <a:ext uri="{FF2B5EF4-FFF2-40B4-BE49-F238E27FC236}">
                <a16:creationId xmlns:a16="http://schemas.microsoft.com/office/drawing/2014/main" id="{26E48832-BE1D-E415-FAF2-2ED4BB74B7EB}"/>
              </a:ext>
            </a:extLst>
          </p:cNvPr>
          <p:cNvSpPr>
            <a:spLocks noChangeArrowheads="1"/>
          </p:cNvSpPr>
          <p:nvPr/>
        </p:nvSpPr>
        <p:spPr bwMode="auto">
          <a:xfrm>
            <a:off x="0" y="-19050"/>
            <a:ext cx="6775450" cy="374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0661" name="Picture 5">
            <a:extLst>
              <a:ext uri="{FF2B5EF4-FFF2-40B4-BE49-F238E27FC236}">
                <a16:creationId xmlns:a16="http://schemas.microsoft.com/office/drawing/2014/main" id="{48B06F41-D677-FD49-E236-C955C34F5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9050"/>
            <a:ext cx="6562725" cy="4252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2" name="Rectangle 6">
            <a:extLst>
              <a:ext uri="{FF2B5EF4-FFF2-40B4-BE49-F238E27FC236}">
                <a16:creationId xmlns:a16="http://schemas.microsoft.com/office/drawing/2014/main" id="{D60BF683-F107-27C1-052A-4FC9735DAD05}"/>
              </a:ext>
            </a:extLst>
          </p:cNvPr>
          <p:cNvSpPr>
            <a:spLocks noChangeArrowheads="1"/>
          </p:cNvSpPr>
          <p:nvPr/>
        </p:nvSpPr>
        <p:spPr bwMode="auto">
          <a:xfrm>
            <a:off x="5629275" y="0"/>
            <a:ext cx="6562725" cy="4233863"/>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endParaRPr lang="en-US" altLang="en-GR" sz="2000" i="1">
              <a:solidFill>
                <a:srgbClr val="404040"/>
              </a:solidFill>
              <a:latin typeface="Calibri" panose="020F0502020204030204" pitchFamily="34" charset="0"/>
            </a:endParaRPr>
          </a:p>
          <a:p>
            <a:pPr algn="ctr" hangingPunct="1">
              <a:lnSpc>
                <a:spcPct val="100000"/>
              </a:lnSpc>
              <a:buClrTx/>
              <a:buFontTx/>
              <a:buNone/>
            </a:pPr>
            <a:r>
              <a:rPr lang="en-US" altLang="en-GR" sz="2000" i="1">
                <a:solidFill>
                  <a:srgbClr val="404040"/>
                </a:solidFill>
                <a:latin typeface="Calibri" panose="020F0502020204030204" pitchFamily="34" charset="0"/>
              </a:rPr>
              <a:t>Click to add photo</a:t>
            </a:r>
          </a:p>
        </p:txBody>
      </p:sp>
      <p:pic>
        <p:nvPicPr>
          <p:cNvPr id="70663" name="Picture 7">
            <a:extLst>
              <a:ext uri="{FF2B5EF4-FFF2-40B4-BE49-F238E27FC236}">
                <a16:creationId xmlns:a16="http://schemas.microsoft.com/office/drawing/2014/main" id="{8834A622-28A3-049F-5D35-A9D9AA8E8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01613"/>
            <a:ext cx="2847975" cy="1495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4" name="Rectangle 8">
            <a:extLst>
              <a:ext uri="{FF2B5EF4-FFF2-40B4-BE49-F238E27FC236}">
                <a16:creationId xmlns:a16="http://schemas.microsoft.com/office/drawing/2014/main" id="{96E29EC8-BF01-6F2B-EF5B-AB3FAE8B8764}"/>
              </a:ext>
            </a:extLst>
          </p:cNvPr>
          <p:cNvSpPr>
            <a:spLocks noChangeArrowheads="1"/>
          </p:cNvSpPr>
          <p:nvPr/>
        </p:nvSpPr>
        <p:spPr bwMode="auto">
          <a:xfrm>
            <a:off x="2328863" y="5881688"/>
            <a:ext cx="752316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2400" u="sng">
                <a:solidFill>
                  <a:srgbClr val="CCCCFF"/>
                </a:solidFill>
                <a:latin typeface="Calibri" panose="020F0502020204030204" pitchFamily="34" charset="0"/>
                <a:hlinkClick r:id="rId6"/>
              </a:rPr>
              <a:t>Create Presentations, Infographics, Design &amp; Video | Visme</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9E9E4604-672C-E6FD-6FA0-086967D51021}"/>
              </a:ext>
            </a:extLst>
          </p:cNvPr>
          <p:cNvSpPr txBox="1">
            <a:spLocks noChangeArrowheads="1"/>
          </p:cNvSpPr>
          <p:nvPr/>
        </p:nvSpPr>
        <p:spPr bwMode="auto">
          <a:xfrm>
            <a:off x="460375" y="4659313"/>
            <a:ext cx="11256963" cy="130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2315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Υπάρχουν διάφορα πρότυπα για διαφορετικά είδη παρουσιάσεων και παρουσιάσεων, επομένως θα έχετε καθοδήγηση για πολλά είδη ομιλιών και παρουσιάσεων. Το Pitcherific προτείνει επίσης έναν αριθμό χαρακτήρων για κάθε ενότητα και ένα ρολόι, επιτρέποντάς σας να παρακολουθείτε πόσο διαρκεί η ομιλία ή η παρουσίασή σας και να παραμένετε εντός του επιθυμητού εύρους.</a:t>
            </a:r>
          </a:p>
        </p:txBody>
      </p:sp>
      <p:sp>
        <p:nvSpPr>
          <p:cNvPr id="71682" name="Rectangle 2">
            <a:extLst>
              <a:ext uri="{FF2B5EF4-FFF2-40B4-BE49-F238E27FC236}">
                <a16:creationId xmlns:a16="http://schemas.microsoft.com/office/drawing/2014/main" id="{FC06BA3C-4FB9-F452-7EA3-8412BC6AB05B}"/>
              </a:ext>
            </a:extLst>
          </p:cNvPr>
          <p:cNvSpPr>
            <a:spLocks noChangeArrowheads="1"/>
          </p:cNvSpPr>
          <p:nvPr/>
        </p:nvSpPr>
        <p:spPr bwMode="auto">
          <a:xfrm>
            <a:off x="9064625" y="6538913"/>
            <a:ext cx="59801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100">
                <a:latin typeface="Calibri" panose="020F0502020204030204" pitchFamily="34" charset="0"/>
              </a:rPr>
              <a:t>https://visme.co/blog/best-presentation-software/</a:t>
            </a:r>
          </a:p>
        </p:txBody>
      </p:sp>
      <p:sp>
        <p:nvSpPr>
          <p:cNvPr id="71683" name="Text Box 3">
            <a:extLst>
              <a:ext uri="{FF2B5EF4-FFF2-40B4-BE49-F238E27FC236}">
                <a16:creationId xmlns:a16="http://schemas.microsoft.com/office/drawing/2014/main" id="{10B08DAD-D9E8-81CA-A2D3-89532575F448}"/>
              </a:ext>
            </a:extLst>
          </p:cNvPr>
          <p:cNvSpPr txBox="1">
            <a:spLocks noChangeArrowheads="1"/>
          </p:cNvSpPr>
          <p:nvPr/>
        </p:nvSpPr>
        <p:spPr bwMode="auto">
          <a:xfrm>
            <a:off x="376238" y="1216025"/>
            <a:ext cx="4927600"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FFFFFF"/>
                </a:solidFill>
                <a:latin typeface="Calibri" panose="020F0502020204030204" pitchFamily="34" charset="0"/>
              </a:rPr>
              <a:t>Το Pitcherific δεν είναι μόνο μια λύση παρουσίασης, αλλά και μια πλατφόρμα για τη δημιουργία και την εξάσκηση της παρουσίασής σας. Είναι ένα πρόγραμμα που βασίζεται σε πρότυπα που σας καθοδηγεί στη διαδικασία δημιουργίας παρουσίασης. Αντί να συντάξετε μερικές διαφάνειες, το Pitcherific σας προτρέπει να γράψετε τις περιοχές κάθε μέρους της ομιλίας σας.</a:t>
            </a:r>
          </a:p>
        </p:txBody>
      </p:sp>
      <p:sp>
        <p:nvSpPr>
          <p:cNvPr id="71684" name="Rectangle 4">
            <a:extLst>
              <a:ext uri="{FF2B5EF4-FFF2-40B4-BE49-F238E27FC236}">
                <a16:creationId xmlns:a16="http://schemas.microsoft.com/office/drawing/2014/main" id="{126FF035-894D-0FA5-8E8F-F8A2CCB5E75A}"/>
              </a:ext>
            </a:extLst>
          </p:cNvPr>
          <p:cNvSpPr>
            <a:spLocks noChangeArrowheads="1"/>
          </p:cNvSpPr>
          <p:nvPr/>
        </p:nvSpPr>
        <p:spPr bwMode="auto">
          <a:xfrm>
            <a:off x="0" y="-19050"/>
            <a:ext cx="6775450" cy="37465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1685" name="Picture 5">
            <a:extLst>
              <a:ext uri="{FF2B5EF4-FFF2-40B4-BE49-F238E27FC236}">
                <a16:creationId xmlns:a16="http://schemas.microsoft.com/office/drawing/2014/main" id="{8E710BF8-063C-980C-DAB5-6B0AA88D1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4252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6" name="Rectangle 6">
            <a:extLst>
              <a:ext uri="{FF2B5EF4-FFF2-40B4-BE49-F238E27FC236}">
                <a16:creationId xmlns:a16="http://schemas.microsoft.com/office/drawing/2014/main" id="{D70D8D05-702B-808C-B17C-3E832E23D3C1}"/>
              </a:ext>
            </a:extLst>
          </p:cNvPr>
          <p:cNvSpPr>
            <a:spLocks noChangeArrowheads="1"/>
          </p:cNvSpPr>
          <p:nvPr/>
        </p:nvSpPr>
        <p:spPr bwMode="auto">
          <a:xfrm>
            <a:off x="461963" y="0"/>
            <a:ext cx="1846262" cy="1036638"/>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pic>
        <p:nvPicPr>
          <p:cNvPr id="71687" name="Picture 7">
            <a:extLst>
              <a:ext uri="{FF2B5EF4-FFF2-40B4-BE49-F238E27FC236}">
                <a16:creationId xmlns:a16="http://schemas.microsoft.com/office/drawing/2014/main" id="{D8764C74-DFA1-3E53-C58A-5E11C4787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31750"/>
            <a:ext cx="965200" cy="96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8" name="Rectangle 8">
            <a:extLst>
              <a:ext uri="{FF2B5EF4-FFF2-40B4-BE49-F238E27FC236}">
                <a16:creationId xmlns:a16="http://schemas.microsoft.com/office/drawing/2014/main" id="{4372F800-2FD9-C336-9534-D68389A4BCC9}"/>
              </a:ext>
            </a:extLst>
          </p:cNvPr>
          <p:cNvSpPr>
            <a:spLocks noChangeArrowheads="1"/>
          </p:cNvSpPr>
          <p:nvPr/>
        </p:nvSpPr>
        <p:spPr bwMode="auto">
          <a:xfrm>
            <a:off x="2328863" y="6070600"/>
            <a:ext cx="75231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GB" altLang="en-GR" sz="2400" u="sng">
                <a:solidFill>
                  <a:srgbClr val="CCCCFF"/>
                </a:solidFill>
                <a:latin typeface="Calibri" panose="020F0502020204030204" pitchFamily="34" charset="0"/>
                <a:hlinkClick r:id="rId5"/>
              </a:rPr>
              <a:t>Prepare better pitches. Convince more people. Pitcherific</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A3445532-0BFB-B529-5FF0-088384A1A6E6}"/>
              </a:ext>
            </a:extLst>
          </p:cNvPr>
          <p:cNvSpPr txBox="1">
            <a:spLocks noChangeArrowheads="1"/>
          </p:cNvSpPr>
          <p:nvPr/>
        </p:nvSpPr>
        <p:spPr bwMode="auto">
          <a:xfrm>
            <a:off x="527050" y="709613"/>
            <a:ext cx="4873625"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rPr>
              <a:t>4. Επαναξιολόγηση των κενών ψηφιακών ικανοτήτων</a:t>
            </a:r>
          </a:p>
        </p:txBody>
      </p:sp>
      <p:pic>
        <p:nvPicPr>
          <p:cNvPr id="72706" name="Picture 2">
            <a:extLst>
              <a:ext uri="{FF2B5EF4-FFF2-40B4-BE49-F238E27FC236}">
                <a16:creationId xmlns:a16="http://schemas.microsoft.com/office/drawing/2014/main" id="{6EBD3859-AC95-5C63-7961-88F5427C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0"/>
            <a:ext cx="59055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a:extLst>
              <a:ext uri="{FF2B5EF4-FFF2-40B4-BE49-F238E27FC236}">
                <a16:creationId xmlns:a16="http://schemas.microsoft.com/office/drawing/2014/main" id="{70AE3C75-8EC6-C07D-835D-32068AECAA07}"/>
              </a:ext>
            </a:extLst>
          </p:cNvPr>
          <p:cNvSpPr txBox="1">
            <a:spLocks noChangeArrowheads="1"/>
          </p:cNvSpPr>
          <p:nvPr/>
        </p:nvSpPr>
        <p:spPr bwMode="auto">
          <a:xfrm>
            <a:off x="768350" y="709613"/>
            <a:ext cx="106553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Σημαντικοί ορισμοί</a:t>
            </a:r>
          </a:p>
        </p:txBody>
      </p:sp>
      <p:sp>
        <p:nvSpPr>
          <p:cNvPr id="73730" name="Text Box 2">
            <a:extLst>
              <a:ext uri="{FF2B5EF4-FFF2-40B4-BE49-F238E27FC236}">
                <a16:creationId xmlns:a16="http://schemas.microsoft.com/office/drawing/2014/main" id="{670ED247-96E4-60B5-D0BC-695D5960A584}"/>
              </a:ext>
            </a:extLst>
          </p:cNvPr>
          <p:cNvSpPr txBox="1">
            <a:spLocks noChangeArrowheads="1"/>
          </p:cNvSpPr>
          <p:nvPr/>
        </p:nvSpPr>
        <p:spPr bwMode="auto">
          <a:xfrm>
            <a:off x="768350" y="1406525"/>
            <a:ext cx="10655300"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4800">
                <a:solidFill>
                  <a:srgbClr val="FFFFFF"/>
                </a:solidFill>
                <a:latin typeface="Calibri" panose="020F0502020204030204" pitchFamily="34" charset="0"/>
              </a:rPr>
              <a:t> </a:t>
            </a:r>
          </a:p>
        </p:txBody>
      </p:sp>
      <p:sp>
        <p:nvSpPr>
          <p:cNvPr id="73731" name="Rectangle 3">
            <a:extLst>
              <a:ext uri="{FF2B5EF4-FFF2-40B4-BE49-F238E27FC236}">
                <a16:creationId xmlns:a16="http://schemas.microsoft.com/office/drawing/2014/main" id="{5C426061-10B6-F7B3-C55A-6A7FE07D9C50}"/>
              </a:ext>
            </a:extLst>
          </p:cNvPr>
          <p:cNvSpPr>
            <a:spLocks noChangeArrowheads="1"/>
          </p:cNvSpPr>
          <p:nvPr/>
        </p:nvSpPr>
        <p:spPr bwMode="auto">
          <a:xfrm>
            <a:off x="1208088" y="1584325"/>
            <a:ext cx="102139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FFFFFF"/>
              </a:buClr>
              <a:buFont typeface="Arial" panose="020B0604020202020204" pitchFamily="34" charset="0"/>
              <a:buChar char="•"/>
            </a:pPr>
            <a:r>
              <a:rPr lang="en-US" altLang="en-GR" sz="2400">
                <a:solidFill>
                  <a:srgbClr val="FFFFFF"/>
                </a:solidFill>
                <a:latin typeface="Calibri" panose="020F0502020204030204" pitchFamily="34" charset="0"/>
              </a:rPr>
              <a:t>Η ψηφιακή ικανότητα περιλαμβάνει τη σίγουρη και κριτική χρήση της Τεχνολογίας της Κοινωνίας της Πληροφορίας (IST) για εργασία, αναψυχή και επικοινωνία.</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171F28B7-0CC4-FEAA-43BF-51B66EEA5138}"/>
              </a:ext>
            </a:extLst>
          </p:cNvPr>
          <p:cNvSpPr txBox="1">
            <a:spLocks noChangeArrowheads="1"/>
          </p:cNvSpPr>
          <p:nvPr/>
        </p:nvSpPr>
        <p:spPr bwMode="auto">
          <a:xfrm>
            <a:off x="515938" y="4079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Τι χρειαζόμαστε την τεχνολογία για να κάνουμε;</a:t>
            </a:r>
          </a:p>
        </p:txBody>
      </p:sp>
      <p:sp>
        <p:nvSpPr>
          <p:cNvPr id="28674" name="Text Box 2">
            <a:extLst>
              <a:ext uri="{FF2B5EF4-FFF2-40B4-BE49-F238E27FC236}">
                <a16:creationId xmlns:a16="http://schemas.microsoft.com/office/drawing/2014/main" id="{84AFCC3E-9A3B-2E7F-CD89-A1041F59AB1D}"/>
              </a:ext>
            </a:extLst>
          </p:cNvPr>
          <p:cNvSpPr txBox="1">
            <a:spLocks noChangeArrowheads="1"/>
          </p:cNvSpPr>
          <p:nvPr/>
        </p:nvSpPr>
        <p:spPr bwMode="auto">
          <a:xfrm>
            <a:off x="530225" y="1095375"/>
            <a:ext cx="1115695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a:latin typeface="Calibri" panose="020F0502020204030204" pitchFamily="34" charset="0"/>
              </a:rPr>
              <a:t>Το περιβάλλον μάθησης είναι πιο δυναμικό από ποτέ, και ως εκ τούτου, οι σημερινοί μαθητές είναι πολύ διαφορετικοί από εκείνους για τους οποίους σχεδιάστηκε το εκπαιδευτικό μας σύστημα. Με την πρόοδο της τεχνολογίας, οι αίθουσες διδασκαλίας αναδιαμορφώνονται και επαναπροσδιορίζονται με διάφορους τρόπους ώστε να ταιριάζουν στις εξελισσόμενες ανάγκες των σύγχρονων ψηφιακών εκπαιδευομένων.</a:t>
            </a:r>
          </a:p>
          <a:p>
            <a:pPr hangingPunct="1">
              <a:lnSpc>
                <a:spcPct val="90000"/>
              </a:lnSpc>
              <a:spcBef>
                <a:spcPts val="1025"/>
              </a:spcBef>
              <a:buClrTx/>
              <a:buFontTx/>
              <a:buNone/>
            </a:pPr>
            <a:r>
              <a:rPr lang="en-US" altLang="en-GR" sz="2000">
                <a:latin typeface="Calibri" panose="020F0502020204030204" pitchFamily="34" charset="0"/>
              </a:rPr>
              <a:t>Παρακάτω, ρίξτε μια ματιά στους λόγους για τους οποίους οι μαθητές χρειάζονται τεχνολογία στο περιβάλλον της τάξης και πώς μπορεί να επηρεάσει τη δέσμευση:</a:t>
            </a:r>
          </a:p>
          <a:p>
            <a:pPr hangingPunct="1">
              <a:lnSpc>
                <a:spcPct val="100000"/>
              </a:lnSpc>
              <a:buClrTx/>
              <a:buFontTx/>
              <a:buNone/>
            </a:pPr>
            <a:endParaRPr lang="en-US" altLang="en-GR" sz="2000">
              <a:solidFill>
                <a:srgbClr val="3B3838"/>
              </a:solidFill>
              <a:latin typeface="Calibri" panose="020F0502020204030204" pitchFamily="34" charset="0"/>
            </a:endParaRP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Επιτρέπει τη μικτή μάθηση</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Βοηθά στη σύνδεση των μαθητών με τον πραγματικό κόσμο</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Προετοιμάζει τους μαθητές για το εργατικό δυναμικό</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Ενθαρρύνει τη συνεργασία</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Υποστηρίζει διαφορετικούς τύπους μαθητών</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Πρόσβαση σε πληροφορίες πιο εύκολα</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Διδάσκει στους μαθητές πώς να είναι υπεύθυνοι στο διαδίκτυο</a:t>
            </a:r>
          </a:p>
          <a:p>
            <a:pPr hangingPunct="1">
              <a:lnSpc>
                <a:spcPct val="100000"/>
              </a:lnSpc>
              <a:buClr>
                <a:srgbClr val="3B3838"/>
              </a:buClr>
              <a:buFont typeface="Times New Roman" panose="02020603050405020304" pitchFamily="18" charset="0"/>
              <a:buAutoNum type="arabicPeriod"/>
            </a:pPr>
            <a:r>
              <a:rPr lang="hr-BA" altLang="en-GR" sz="2000">
                <a:solidFill>
                  <a:srgbClr val="3B3838"/>
                </a:solidFill>
                <a:latin typeface="Calibri" panose="020F0502020204030204" pitchFamily="34" charset="0"/>
              </a:rPr>
              <a:t>Προσθέτει έναν παράγοντα διασκέδασης στη μάθηση</a:t>
            </a:r>
          </a:p>
        </p:txBody>
      </p:sp>
      <p:pic>
        <p:nvPicPr>
          <p:cNvPr id="28675" name="Picture 3">
            <a:extLst>
              <a:ext uri="{FF2B5EF4-FFF2-40B4-BE49-F238E27FC236}">
                <a16:creationId xmlns:a16="http://schemas.microsoft.com/office/drawing/2014/main" id="{9197294E-E664-05C3-6CF8-43A846E95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288" y="3270250"/>
            <a:ext cx="3797300" cy="3394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Rectangle 4">
            <a:extLst>
              <a:ext uri="{FF2B5EF4-FFF2-40B4-BE49-F238E27FC236}">
                <a16:creationId xmlns:a16="http://schemas.microsoft.com/office/drawing/2014/main" id="{E94EA0C8-5CF3-D11D-8FC3-4E5C08989763}"/>
              </a:ext>
            </a:extLst>
          </p:cNvPr>
          <p:cNvSpPr>
            <a:spLocks noChangeArrowheads="1"/>
          </p:cNvSpPr>
          <p:nvPr/>
        </p:nvSpPr>
        <p:spPr bwMode="auto">
          <a:xfrm>
            <a:off x="6999288" y="6280150"/>
            <a:ext cx="576262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sz="1200">
                <a:latin typeface="Calibri" panose="020F0502020204030204" pitchFamily="34" charset="0"/>
              </a:rPr>
              <a:t>https://explorance.com/blog/7-reasons-students-need-technology-classroom/</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C40180A5-BC6C-E709-5750-A554E8281EA2}"/>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E5E5E"/>
                </a:solidFill>
                <a:latin typeface="Calibri" panose="020F0502020204030204" pitchFamily="34" charset="0"/>
              </a:rPr>
              <a:t>Ψηφιακή δεκαετία της Ευρώπης – Το ξέρατε;</a:t>
            </a:r>
          </a:p>
        </p:txBody>
      </p:sp>
      <p:sp>
        <p:nvSpPr>
          <p:cNvPr id="74754" name="Rectangle 2">
            <a:extLst>
              <a:ext uri="{FF2B5EF4-FFF2-40B4-BE49-F238E27FC236}">
                <a16:creationId xmlns:a16="http://schemas.microsoft.com/office/drawing/2014/main" id="{8F0CA47C-D196-204D-6769-C269F92023C5}"/>
              </a:ext>
            </a:extLst>
          </p:cNvPr>
          <p:cNvSpPr>
            <a:spLocks noChangeArrowheads="1"/>
          </p:cNvSpPr>
          <p:nvPr/>
        </p:nvSpPr>
        <p:spPr bwMode="auto">
          <a:xfrm>
            <a:off x="642938" y="1595438"/>
            <a:ext cx="10574337"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400">
                <a:solidFill>
                  <a:srgbClr val="5E5E5E"/>
                </a:solidFill>
                <a:latin typeface="Calibri" panose="020F0502020204030204" pitchFamily="34" charset="0"/>
              </a:rPr>
              <a:t>Δεν είστε μόνοι στην αναζήτησή σας για ψηφιακές ικανότητες. Η ΕΕ θα επιδιώξει ένα ανθρωποκεντρικό, βιώσιμο όραμα για την ψηφιακή κοινωνία καθ' όλη τη διάρκεια της ψηφιακής δεκαετίας για να ενδυναμώσει τους πολίτες και τις επιχειρήσεις.</a:t>
            </a:r>
          </a:p>
        </p:txBody>
      </p:sp>
      <p:pic>
        <p:nvPicPr>
          <p:cNvPr id="74755" name="Picture 3">
            <a:extLst>
              <a:ext uri="{FF2B5EF4-FFF2-40B4-BE49-F238E27FC236}">
                <a16:creationId xmlns:a16="http://schemas.microsoft.com/office/drawing/2014/main" id="{5DE8CFD5-B15C-1F73-F22F-D45F52E7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767013"/>
            <a:ext cx="5634037" cy="3171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Rectangle 4">
            <a:extLst>
              <a:ext uri="{FF2B5EF4-FFF2-40B4-BE49-F238E27FC236}">
                <a16:creationId xmlns:a16="http://schemas.microsoft.com/office/drawing/2014/main" id="{502C6536-B29C-341C-3862-7AAC5CB08DCA}"/>
              </a:ext>
            </a:extLst>
          </p:cNvPr>
          <p:cNvSpPr>
            <a:spLocks noChangeArrowheads="1"/>
          </p:cNvSpPr>
          <p:nvPr/>
        </p:nvSpPr>
        <p:spPr bwMode="auto">
          <a:xfrm>
            <a:off x="7183438" y="3016250"/>
            <a:ext cx="3795712"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2800">
                <a:solidFill>
                  <a:srgbClr val="00ACA7"/>
                </a:solidFill>
                <a:latin typeface="Calibri" panose="020F0502020204030204" pitchFamily="34" charset="0"/>
              </a:rPr>
              <a:t>Ψηφιακή δεκαετία με λίγα λόγια:</a:t>
            </a:r>
          </a:p>
        </p:txBody>
      </p:sp>
      <p:sp>
        <p:nvSpPr>
          <p:cNvPr id="74757" name="Rectangle 5">
            <a:extLst>
              <a:ext uri="{FF2B5EF4-FFF2-40B4-BE49-F238E27FC236}">
                <a16:creationId xmlns:a16="http://schemas.microsoft.com/office/drawing/2014/main" id="{E84C29FE-2E6B-C783-9824-A655E9BA99E5}"/>
              </a:ext>
            </a:extLst>
          </p:cNvPr>
          <p:cNvSpPr>
            <a:spLocks noChangeArrowheads="1"/>
          </p:cNvSpPr>
          <p:nvPr/>
        </p:nvSpPr>
        <p:spPr bwMode="auto">
          <a:xfrm>
            <a:off x="7221538" y="4186238"/>
            <a:ext cx="42259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400" u="sng">
                <a:solidFill>
                  <a:srgbClr val="CCCCFF"/>
                </a:solidFill>
                <a:latin typeface="Calibri" panose="020F0502020204030204" pitchFamily="34" charset="0"/>
                <a:hlinkClick r:id="rId4"/>
              </a:rPr>
              <a:t>https://ec.europa.eu/info/strategy/priorities-2019-2024/europe-fit-digital-age/europes-digital-decade-digital-targets-2030_en</a:t>
            </a:r>
            <a:r>
              <a:rPr lang="hr-BA" altLang="en-GR" sz="2400">
                <a:latin typeface="Calibri" panose="020F0502020204030204" pitchFamily="34" charset="0"/>
              </a:rPr>
              <a:t>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032425B6-F88B-54A8-F856-F91BD7A684A1}"/>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Στόχοι Ψηφιακής Ιθαγένειας</a:t>
            </a:r>
          </a:p>
        </p:txBody>
      </p:sp>
      <p:sp>
        <p:nvSpPr>
          <p:cNvPr id="75778" name="Rectangle 2">
            <a:extLst>
              <a:ext uri="{FF2B5EF4-FFF2-40B4-BE49-F238E27FC236}">
                <a16:creationId xmlns:a16="http://schemas.microsoft.com/office/drawing/2014/main" id="{7CB6754D-5C22-650D-270F-50B261E32210}"/>
              </a:ext>
            </a:extLst>
          </p:cNvPr>
          <p:cNvSpPr>
            <a:spLocks noChangeArrowheads="1"/>
          </p:cNvSpPr>
          <p:nvPr/>
        </p:nvSpPr>
        <p:spPr bwMode="auto">
          <a:xfrm>
            <a:off x="642938" y="2459038"/>
            <a:ext cx="10574337" cy="252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4000">
                <a:solidFill>
                  <a:srgbClr val="5E5E5E"/>
                </a:solidFill>
                <a:latin typeface="Calibri" panose="020F0502020204030204" pitchFamily="34" charset="0"/>
              </a:rPr>
              <a:t>Εάν θέλετε να ελέγξετε τυχόν κενά στις ψηφιακές σας δεξιότητες και να θέσετε στόχους για τη μελλοντική σας ανάπτυξη, εδώ είναι μερικοί πυλώνες που μπορείτε να ακολουθήσετε</a:t>
            </a:r>
          </a:p>
        </p:txBody>
      </p:sp>
      <p:pic>
        <p:nvPicPr>
          <p:cNvPr id="75779" name="Picture 3">
            <a:extLst>
              <a:ext uri="{FF2B5EF4-FFF2-40B4-BE49-F238E27FC236}">
                <a16:creationId xmlns:a16="http://schemas.microsoft.com/office/drawing/2014/main" id="{43E12022-27A2-EDC0-E934-C0D20BE95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03800" y="4730750"/>
            <a:ext cx="1558925" cy="1558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Rectangle 4">
            <a:extLst>
              <a:ext uri="{FF2B5EF4-FFF2-40B4-BE49-F238E27FC236}">
                <a16:creationId xmlns:a16="http://schemas.microsoft.com/office/drawing/2014/main" id="{C0F211AF-3B66-D20D-4601-5B858557759D}"/>
              </a:ext>
            </a:extLst>
          </p:cNvPr>
          <p:cNvSpPr>
            <a:spLocks noChangeArrowheads="1"/>
          </p:cNvSpPr>
          <p:nvPr/>
        </p:nvSpPr>
        <p:spPr bwMode="auto">
          <a:xfrm>
            <a:off x="293688" y="6194425"/>
            <a:ext cx="717232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1200">
                <a:latin typeface="Calibri" panose="020F0502020204030204" pitchFamily="34" charset="0"/>
              </a:rPr>
              <a:t>ΠΗΓΗ: Europe EU - </a:t>
            </a:r>
            <a:r>
              <a:rPr lang="en-US" altLang="en-GR" sz="1200">
                <a:latin typeface="Calibri" panose="020F0502020204030204" pitchFamily="34" charset="0"/>
              </a:rPr>
              <a:t>Digital citizenship: rights and principles for Europeans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9F692CA6-2D1D-3AAC-0F95-5AE14FB86C08}"/>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600" b="1">
                <a:solidFill>
                  <a:srgbClr val="5E5E5E"/>
                </a:solidFill>
                <a:latin typeface="Calibri" panose="020F0502020204030204" pitchFamily="34" charset="0"/>
              </a:rPr>
              <a:t>Άνθρωποι στο κέντρο</a:t>
            </a:r>
          </a:p>
        </p:txBody>
      </p:sp>
      <p:sp>
        <p:nvSpPr>
          <p:cNvPr id="76802" name="Text Box 2">
            <a:extLst>
              <a:ext uri="{FF2B5EF4-FFF2-40B4-BE49-F238E27FC236}">
                <a16:creationId xmlns:a16="http://schemas.microsoft.com/office/drawing/2014/main" id="{95329113-2AB8-A0CC-3BCB-2A1BCC034B1E}"/>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a:solidFill>
                  <a:srgbClr val="5E5E5E"/>
                </a:solidFill>
                <a:latin typeface="Calibri" panose="020F0502020204030204" pitchFamily="34" charset="0"/>
              </a:rPr>
              <a:t>Οι ψηφιακές τεχνολογίες θα πρέπει να προστατεύουν τα δικαιώματα των ανθρώπων, να υποστηρίζουν τη δημοκρατία και να διασφαλίζουν ότι όλοι οι ψηφιακοί παίκτες ενεργούν υπεύθυνα και με ασφάλεια. Η ΕΕ προωθεί αυτές τις αξίες σε ολόκληρο τον κόσμο.</a:t>
            </a:r>
          </a:p>
          <a:p>
            <a:pPr hangingPunct="1">
              <a:lnSpc>
                <a:spcPct val="90000"/>
              </a:lnSpc>
              <a:spcBef>
                <a:spcPts val="1025"/>
              </a:spcBef>
              <a:buClrTx/>
              <a:buFontTx/>
              <a:buNone/>
            </a:pPr>
            <a:endParaRPr lang="hr-BA" altLang="en-GR" sz="2000">
              <a:solidFill>
                <a:srgbClr val="00ACA7"/>
              </a:solidFill>
              <a:latin typeface="Calibri" panose="020F0502020204030204" pitchFamily="34" charset="0"/>
            </a:endParaRPr>
          </a:p>
          <a:p>
            <a:pPr hangingPunct="1">
              <a:lnSpc>
                <a:spcPct val="90000"/>
              </a:lnSpc>
              <a:spcBef>
                <a:spcPts val="1025"/>
              </a:spcBef>
              <a:buClrTx/>
              <a:buFontTx/>
              <a:buNone/>
            </a:pPr>
            <a:r>
              <a:rPr lang="hr-BA" altLang="en-GR" sz="2000">
                <a:solidFill>
                  <a:srgbClr val="00ACA7"/>
                </a:solidFill>
                <a:latin typeface="Calibri" panose="020F0502020204030204" pitchFamily="34" charset="0"/>
              </a:rPr>
              <a:t>Πιστεύετε ότι η χρήση των ψηφιακών τεχνολογιών σας μπορεί να περιγραφεί όπως παραπάνω; Γιατί ναι, ή γιατί όχι; Μπορείτε να αλλάξετε κάτι ώστε τα δικαιώματά σας να προστατεύονται περισσότερο;</a:t>
            </a:r>
          </a:p>
          <a:p>
            <a:pPr hangingPunct="1">
              <a:lnSpc>
                <a:spcPct val="90000"/>
              </a:lnSpc>
              <a:spcBef>
                <a:spcPts val="1025"/>
              </a:spcBef>
              <a:buClrTx/>
              <a:buFontTx/>
              <a:buNone/>
            </a:pPr>
            <a:r>
              <a:rPr lang="hr-BA" altLang="en-GR" sz="2000">
                <a:solidFill>
                  <a:srgbClr val="00ACA7"/>
                </a:solidFill>
                <a:latin typeface="Calibri" panose="020F0502020204030204" pitchFamily="34" charset="0"/>
              </a:rPr>
              <a:t>Θα έπρεπε κάποιος άλλος να αλλάξει τρόπους ώστε να είστε πιο προστατευμένοι (συνομήλικοι, εκπαιδευτικοί, κοινότητα, ιδρύματα...); Υπάρχουν κενά που σας εμποδίζουν να φτάσετε στον παραπάνω στόχο;</a:t>
            </a:r>
          </a:p>
        </p:txBody>
      </p:sp>
      <p:pic>
        <p:nvPicPr>
          <p:cNvPr id="76803" name="Picture 3">
            <a:extLst>
              <a:ext uri="{FF2B5EF4-FFF2-40B4-BE49-F238E27FC236}">
                <a16:creationId xmlns:a16="http://schemas.microsoft.com/office/drawing/2014/main" id="{7C2F55C5-6DA0-0FF0-14F3-3728FB374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95438"/>
            <a:ext cx="1960563" cy="1960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a:extLst>
              <a:ext uri="{FF2B5EF4-FFF2-40B4-BE49-F238E27FC236}">
                <a16:creationId xmlns:a16="http://schemas.microsoft.com/office/drawing/2014/main" id="{A3CD7976-DD8A-EF6E-AF43-23F998375992}"/>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600" b="1">
                <a:solidFill>
                  <a:srgbClr val="5E5E5E"/>
                </a:solidFill>
                <a:latin typeface="Calibri" panose="020F0502020204030204" pitchFamily="34" charset="0"/>
              </a:rPr>
              <a:t>Ελευθερία επιλογής</a:t>
            </a:r>
          </a:p>
        </p:txBody>
      </p:sp>
      <p:sp>
        <p:nvSpPr>
          <p:cNvPr id="77826" name="Text Box 2">
            <a:extLst>
              <a:ext uri="{FF2B5EF4-FFF2-40B4-BE49-F238E27FC236}">
                <a16:creationId xmlns:a16="http://schemas.microsoft.com/office/drawing/2014/main" id="{2E2FD6F3-496F-7819-D239-9475BB0692B6}"/>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Οι άνθρωποι θα πρέπει να επωφελούνται από ένα δίκαιο διαδικτυακό περιβάλλον, να είναι ασφαλείς από παράνομο και επιβλαβές περιεχόμενο και να ενισχύονται όταν αλληλεπιδρούν με νέες και εξελισσόμενες τεχνολογίες όπως η τεχνητή νοημοσύνη.</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Το ψηφιακό περιβάλλον και η χρήση σας μειώνουν την ελευθερία σας με οποιονδήποτε τρόπο;</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Ο τρόπος που χρησιμοποιείτε τις ψηφιακές τεχνολογίες για να μάθετε, σας ενδυναμώνει ή μειώνει την ενδυνάμωσή σας;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Γνωρίζετε πώς να εντοπίζετε επιβλαβείς ψηφιακές τεχνολογίες, περιεχόμενο και συμπεριφορές και να τις αποφεύγετε;</a:t>
            </a:r>
          </a:p>
        </p:txBody>
      </p:sp>
      <p:pic>
        <p:nvPicPr>
          <p:cNvPr id="77827" name="Picture 3">
            <a:extLst>
              <a:ext uri="{FF2B5EF4-FFF2-40B4-BE49-F238E27FC236}">
                <a16:creationId xmlns:a16="http://schemas.microsoft.com/office/drawing/2014/main" id="{0C1D3179-ABFE-1FC8-436E-AB374A683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635125"/>
            <a:ext cx="2108200" cy="210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9FF98C97-A22A-E97E-7AEA-C8AD5916FD89}"/>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600" b="1">
                <a:solidFill>
                  <a:srgbClr val="5E5E5E"/>
                </a:solidFill>
                <a:latin typeface="Calibri" panose="020F0502020204030204" pitchFamily="34" charset="0"/>
              </a:rPr>
              <a:t>Ασφάλεια και προστασία</a:t>
            </a:r>
          </a:p>
        </p:txBody>
      </p:sp>
      <p:sp>
        <p:nvSpPr>
          <p:cNvPr id="78850" name="Text Box 2">
            <a:extLst>
              <a:ext uri="{FF2B5EF4-FFF2-40B4-BE49-F238E27FC236}">
                <a16:creationId xmlns:a16="http://schemas.microsoft.com/office/drawing/2014/main" id="{396D5393-1A69-5D73-25F8-AE23BAEA7108}"/>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Το ψηφιακό περιβάλλον πρέπει να είναι ασφαλές και ασφαλές. Όλοι οι χρήστες, από την παιδική ηλικία μέχρι την τρίτη ηλικία, θα πρέπει να ενδυναμωθούν και να προστατεύονται.</a:t>
            </a:r>
          </a:p>
          <a:p>
            <a:pPr hangingPunct="1">
              <a:lnSpc>
                <a:spcPct val="90000"/>
              </a:lnSpc>
              <a:spcBef>
                <a:spcPts val="1025"/>
              </a:spcBef>
              <a:buClrTx/>
              <a:buFontTx/>
              <a:buNone/>
            </a:pPr>
            <a:endParaRPr lang="hr-BA" altLang="en-GR" sz="2400">
              <a:solidFill>
                <a:srgbClr val="00ACA7"/>
              </a:solidFill>
              <a:latin typeface="Calibri" panose="020F0502020204030204" pitchFamily="34" charset="0"/>
            </a:endParaRP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Θα παρατηρούσατε αν το ψηφιακό σας περιβάλλον δεν ήταν ασφαλές;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 Θα αισθανόσασταν τη δύναμη να θέσετε αυτό το ερώτημα με τη σχολή σας;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Ποια είναι τα δικά σας πρότυπα ασφάλειας και ασφάλειας; Επιτρέπεται να έχετε αυστηρότερα πρότυπα από κάποιον άλλον!</a:t>
            </a:r>
          </a:p>
        </p:txBody>
      </p:sp>
      <p:pic>
        <p:nvPicPr>
          <p:cNvPr id="78851" name="Picture 3">
            <a:extLst>
              <a:ext uri="{FF2B5EF4-FFF2-40B4-BE49-F238E27FC236}">
                <a16:creationId xmlns:a16="http://schemas.microsoft.com/office/drawing/2014/main" id="{35B80C8E-8FF5-7126-09A2-21C62F040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474788"/>
            <a:ext cx="2063750" cy="206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15561A9E-58E3-8F58-C800-B68626E583B2}"/>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600" b="1">
                <a:solidFill>
                  <a:srgbClr val="5E5E5E"/>
                </a:solidFill>
                <a:latin typeface="Calibri" panose="020F0502020204030204" pitchFamily="34" charset="0"/>
              </a:rPr>
              <a:t>Αλληλεγγύη και ένταξη</a:t>
            </a:r>
          </a:p>
        </p:txBody>
      </p:sp>
      <p:sp>
        <p:nvSpPr>
          <p:cNvPr id="79874" name="Text Box 2">
            <a:extLst>
              <a:ext uri="{FF2B5EF4-FFF2-40B4-BE49-F238E27FC236}">
                <a16:creationId xmlns:a16="http://schemas.microsoft.com/office/drawing/2014/main" id="{6BCFCB8D-99FB-06B5-FE69-3FC737454FDD}"/>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Η τεχνολογία πρέπει να ενώνει, όχι να διχάζει τους ανθρώπους. Όλοι πρέπει να έχουν πρόσβαση στο διαδίκτυο, σε ψηφιακές δεξιότητες, σε ψηφιακές δημόσιες υπηρεσίες και σε δίκαιες συνθήκες εργασίας.</a:t>
            </a:r>
          </a:p>
          <a:p>
            <a:pPr hangingPunct="1">
              <a:lnSpc>
                <a:spcPct val="90000"/>
              </a:lnSpc>
              <a:spcBef>
                <a:spcPts val="1025"/>
              </a:spcBef>
              <a:buClrTx/>
              <a:buFontTx/>
              <a:buNone/>
            </a:pPr>
            <a:endParaRPr lang="hr-BA" altLang="en-GR" sz="2400">
              <a:solidFill>
                <a:srgbClr val="00ACA7"/>
              </a:solidFill>
              <a:latin typeface="Calibri" panose="020F0502020204030204" pitchFamily="34" charset="0"/>
            </a:endParaRP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Έχετε πρόσβαση σε όλα όσα πρέπει ως μαθητής;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Αν όχι, ποιο είναι το εμπόδιο;</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Είναι δεξιότητα ή κάτι άλλο; Νιώθεις ότι περιλαμβάνεται;</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Είναι το περιβάλλον σας υποστηρικτικό;</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Εάν παρατηρήσετε κενά, σκεφτείτε να θίξετε το θέμα με ευγενικό και ευγενικό τρόπο.</a:t>
            </a:r>
          </a:p>
        </p:txBody>
      </p:sp>
      <p:pic>
        <p:nvPicPr>
          <p:cNvPr id="79875" name="Picture 3">
            <a:extLst>
              <a:ext uri="{FF2B5EF4-FFF2-40B4-BE49-F238E27FC236}">
                <a16:creationId xmlns:a16="http://schemas.microsoft.com/office/drawing/2014/main" id="{676C111A-F7FC-4116-C53D-169761125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95413"/>
            <a:ext cx="2068513" cy="206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77DA24E6-DBAC-B823-DF95-B78AFE6086ED}"/>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3600" b="1">
                <a:solidFill>
                  <a:srgbClr val="5E5E5E"/>
                </a:solidFill>
                <a:latin typeface="Calibri" panose="020F0502020204030204" pitchFamily="34" charset="0"/>
              </a:rPr>
              <a:t>Συμμετοχή</a:t>
            </a:r>
          </a:p>
        </p:txBody>
      </p:sp>
      <p:sp>
        <p:nvSpPr>
          <p:cNvPr id="80898" name="Text Box 2">
            <a:extLst>
              <a:ext uri="{FF2B5EF4-FFF2-40B4-BE49-F238E27FC236}">
                <a16:creationId xmlns:a16="http://schemas.microsoft.com/office/drawing/2014/main" id="{A0C3F2FF-6AA0-D567-51BC-018CBCB9EFB9}"/>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a:solidFill>
                  <a:srgbClr val="5E5E5E"/>
                </a:solidFill>
                <a:latin typeface="Calibri" panose="020F0502020204030204" pitchFamily="34" charset="0"/>
              </a:rPr>
              <a:t>Οι πολίτες θα πρέπει να μπορούν να συμμετέχουν στη δημοκρατική διαδικασία σε όλα τα επίπεδα και να έχουν τον έλεγχο των δεδομένων τους.</a:t>
            </a:r>
          </a:p>
          <a:p>
            <a:pPr hangingPunct="1">
              <a:lnSpc>
                <a:spcPct val="90000"/>
              </a:lnSpc>
              <a:spcBef>
                <a:spcPts val="1025"/>
              </a:spcBef>
              <a:buClrTx/>
              <a:buFontTx/>
              <a:buNone/>
            </a:pPr>
            <a:endParaRPr lang="en-US" altLang="en-GR" sz="2400">
              <a:solidFill>
                <a:srgbClr val="5E5E5E"/>
              </a:solidFill>
              <a:latin typeface="Calibri" panose="020F0502020204030204" pitchFamily="34" charset="0"/>
            </a:endParaRP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Η παθητική ένταξη δεν αρκεί.</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Χρησιμοποιείτε ενεργά την τεχνολογία για να εκφράσετε τις απόψεις σας;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Γνωρίζετε ποιος έχει τα προσωπικά σας στοιχεία;</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Μπορείτε να επηρεάσετε αυτή τη διαδικασία και να εκφράσετε τυχόν ανησυχίες;</a:t>
            </a:r>
          </a:p>
        </p:txBody>
      </p:sp>
      <p:pic>
        <p:nvPicPr>
          <p:cNvPr id="80899" name="Picture 3">
            <a:extLst>
              <a:ext uri="{FF2B5EF4-FFF2-40B4-BE49-F238E27FC236}">
                <a16:creationId xmlns:a16="http://schemas.microsoft.com/office/drawing/2014/main" id="{9136D291-66C1-EAE0-FC2C-C49DBDCC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173163"/>
            <a:ext cx="2235200" cy="223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B3EF188C-5C78-6601-C5E1-C003E1399BF0}"/>
              </a:ext>
            </a:extLst>
          </p:cNvPr>
          <p:cNvSpPr txBox="1">
            <a:spLocks noChangeArrowheads="1"/>
          </p:cNvSpPr>
          <p:nvPr/>
        </p:nvSpPr>
        <p:spPr bwMode="auto">
          <a:xfrm>
            <a:off x="515938" y="750888"/>
            <a:ext cx="111712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3600" b="1">
                <a:solidFill>
                  <a:srgbClr val="5E5E5E"/>
                </a:solidFill>
                <a:latin typeface="Calibri" panose="020F0502020204030204" pitchFamily="34" charset="0"/>
              </a:rPr>
              <a:t>Βιωσιμότητα</a:t>
            </a:r>
          </a:p>
        </p:txBody>
      </p:sp>
      <p:sp>
        <p:nvSpPr>
          <p:cNvPr id="81922" name="Text Box 2">
            <a:extLst>
              <a:ext uri="{FF2B5EF4-FFF2-40B4-BE49-F238E27FC236}">
                <a16:creationId xmlns:a16="http://schemas.microsoft.com/office/drawing/2014/main" id="{FFE757C7-FE85-CA6A-988F-CC9DFC4F5EA9}"/>
              </a:ext>
            </a:extLst>
          </p:cNvPr>
          <p:cNvSpPr txBox="1">
            <a:spLocks noChangeArrowheads="1"/>
          </p:cNvSpPr>
          <p:nvPr/>
        </p:nvSpPr>
        <p:spPr bwMode="auto">
          <a:xfrm>
            <a:off x="2943225" y="1776413"/>
            <a:ext cx="8226425"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2400">
                <a:solidFill>
                  <a:srgbClr val="5E5E5E"/>
                </a:solidFill>
                <a:latin typeface="Calibri" panose="020F0502020204030204" pitchFamily="34" charset="0"/>
              </a:rPr>
              <a:t>Οι ψηφιακές συσκευές θα πρέπει να υποστηρίζουν τη βιωσιμότητα και την πράσινη μετάβαση. Οι άνθρωποι πρέπει να γνωρίζουν για τις περιβαλλοντικές επιπτώσεις και την κατανάλωση ενέργειας των συσκευών τους.</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Γνωρίζετε πώς οι συσκευές και η ψηφιακή σας συμπεριφορά επηρεάζουν το περιβάλλον;</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Έχετε τις δεξιότητες και τη θέληση να βελτιωθείτε σε αυτό;</a:t>
            </a:r>
          </a:p>
          <a:p>
            <a:pPr hangingPunct="1">
              <a:lnSpc>
                <a:spcPct val="90000"/>
              </a:lnSpc>
              <a:spcBef>
                <a:spcPts val="1025"/>
              </a:spcBef>
              <a:buClrTx/>
              <a:buFontTx/>
              <a:buNone/>
            </a:pPr>
            <a:r>
              <a:rPr lang="hr-BA" altLang="en-GR" sz="2400">
                <a:solidFill>
                  <a:srgbClr val="00ACA7"/>
                </a:solidFill>
                <a:latin typeface="Calibri" panose="020F0502020204030204" pitchFamily="34" charset="0"/>
              </a:rPr>
              <a:t>Μπορείτε να Επνεύσετε άλλους να φροντίσουν περισσότερο;</a:t>
            </a:r>
          </a:p>
        </p:txBody>
      </p:sp>
      <p:pic>
        <p:nvPicPr>
          <p:cNvPr id="81923" name="Picture 3">
            <a:extLst>
              <a:ext uri="{FF2B5EF4-FFF2-40B4-BE49-F238E27FC236}">
                <a16:creationId xmlns:a16="http://schemas.microsoft.com/office/drawing/2014/main" id="{4FB651AD-71E0-A2C7-5A80-EA2D21787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239838"/>
            <a:ext cx="2305050" cy="230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44917A7D-7C2C-8D6A-6714-220B6A7E16E6}"/>
              </a:ext>
            </a:extLst>
          </p:cNvPr>
          <p:cNvSpPr txBox="1">
            <a:spLocks noChangeArrowheads="1"/>
          </p:cNvSpPr>
          <p:nvPr/>
        </p:nvSpPr>
        <p:spPr bwMode="auto">
          <a:xfrm>
            <a:off x="635000" y="566738"/>
            <a:ext cx="4910138" cy="137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FFFFFF"/>
                </a:solidFill>
                <a:latin typeface="Calibri" panose="020F0502020204030204" pitchFamily="34" charset="0"/>
                <a:cs typeface="Times New Roman" panose="02020603050405020304" pitchFamily="18" charset="0"/>
              </a:rPr>
              <a:t>Μια ακόμη κοίτα στο IO1  Self  Assessment Tool</a:t>
            </a:r>
          </a:p>
        </p:txBody>
      </p:sp>
      <p:pic>
        <p:nvPicPr>
          <p:cNvPr id="82946" name="Picture 2">
            <a:extLst>
              <a:ext uri="{FF2B5EF4-FFF2-40B4-BE49-F238E27FC236}">
                <a16:creationId xmlns:a16="http://schemas.microsoft.com/office/drawing/2014/main" id="{DF7261BF-B601-979B-79B1-2F58B38E3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3" y="414338"/>
            <a:ext cx="5532437" cy="407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a:extLst>
              <a:ext uri="{FF2B5EF4-FFF2-40B4-BE49-F238E27FC236}">
                <a16:creationId xmlns:a16="http://schemas.microsoft.com/office/drawing/2014/main" id="{08BA59D9-8D5E-7499-7077-20F6158A47D4}"/>
              </a:ext>
            </a:extLst>
          </p:cNvPr>
          <p:cNvSpPr>
            <a:spLocks noChangeArrowheads="1"/>
          </p:cNvSpPr>
          <p:nvPr/>
        </p:nvSpPr>
        <p:spPr bwMode="auto">
          <a:xfrm>
            <a:off x="635000" y="1836738"/>
            <a:ext cx="5214938" cy="344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n-GR" sz="2000">
                <a:solidFill>
                  <a:srgbClr val="FFFFFF"/>
                </a:solidFill>
                <a:latin typeface="Calibri" panose="020F0502020204030204" pitchFamily="34" charset="0"/>
              </a:rPr>
              <a:t>Το εργαλείο βασίζεται στο Πλαίσιο Ψηφιακών Ικανοτήτων της ΕΕ (DigComp), καθώς πιστεύουμε ότι το DigComp προσφέρει μια ολοκληρωμένη περιγραφή των γνώσεων, των δεξιοτήτων και των στάσεων που πρέπει να μάθουν οι άνθρωποι για να είναι ψηφιακά έτοιμοι!</a:t>
            </a:r>
          </a:p>
          <a:p>
            <a:pPr hangingPunct="1">
              <a:lnSpc>
                <a:spcPct val="100000"/>
              </a:lnSpc>
              <a:buClrTx/>
              <a:buFontTx/>
              <a:buNone/>
            </a:pPr>
            <a:endParaRPr lang="en-US" altLang="en-GR" sz="2000">
              <a:solidFill>
                <a:srgbClr val="FFFFFF"/>
              </a:solidFill>
              <a:latin typeface="Calibri" panose="020F0502020204030204" pitchFamily="34" charset="0"/>
            </a:endParaRPr>
          </a:p>
          <a:p>
            <a:pPr hangingPunct="1">
              <a:lnSpc>
                <a:spcPct val="100000"/>
              </a:lnSpc>
              <a:buClrTx/>
              <a:buFontTx/>
              <a:buNone/>
            </a:pPr>
            <a:r>
              <a:rPr lang="en-US" altLang="en-GR" sz="2000">
                <a:solidFill>
                  <a:srgbClr val="FFFFFF"/>
                </a:solidFill>
                <a:latin typeface="Calibri" panose="020F0502020204030204" pitchFamily="34" charset="0"/>
              </a:rPr>
              <a:t>Τι θα λέγατε να κάνετε αυτήν την αξιολόγηση άλλη μια φορά, για να ελέγξετε εάν οι ψηφιακές σας ικανότητες έχουν βελτιωθεί;</a:t>
            </a:r>
          </a:p>
        </p:txBody>
      </p:sp>
      <p:sp>
        <p:nvSpPr>
          <p:cNvPr id="82948" name="AutoShape 4">
            <a:extLst>
              <a:ext uri="{FF2B5EF4-FFF2-40B4-BE49-F238E27FC236}">
                <a16:creationId xmlns:a16="http://schemas.microsoft.com/office/drawing/2014/main" id="{26CEB0D0-73AB-35F4-7955-853E481A2A1B}"/>
              </a:ext>
            </a:extLst>
          </p:cNvPr>
          <p:cNvSpPr>
            <a:spLocks noChangeArrowheads="1"/>
          </p:cNvSpPr>
          <p:nvPr/>
        </p:nvSpPr>
        <p:spPr bwMode="auto">
          <a:xfrm rot="16200000">
            <a:off x="8516938" y="4792663"/>
            <a:ext cx="668337" cy="414337"/>
          </a:xfrm>
          <a:custGeom>
            <a:avLst/>
            <a:gdLst>
              <a:gd name="G0" fmla="+- 1152 0 0"/>
              <a:gd name="G1" fmla="+- 32767 0 0"/>
              <a:gd name="G2" fmla="*/ G1 1 G0"/>
              <a:gd name="G3" fmla="*/ 50000 65535 1"/>
              <a:gd name="G4" fmla="+- 32767 0 50000"/>
              <a:gd name="G5" fmla="?: G4 50000 32767"/>
              <a:gd name="G6" fmla="?: G3 0 G4"/>
              <a:gd name="G7" fmla="*/ 50000 65535 1"/>
              <a:gd name="G8" fmla="+- G2 0 50000"/>
              <a:gd name="G9" fmla="?: G8 50000 G2"/>
              <a:gd name="G10" fmla="?: G7 0 G8"/>
              <a:gd name="G11" fmla="*/ G0 G10 1"/>
              <a:gd name="G12" fmla="*/ G11 1 32767"/>
              <a:gd name="G13" fmla="+- 1858 0 G12"/>
              <a:gd name="G14" fmla="*/ 1152 G6 1"/>
              <a:gd name="G15" fmla="*/ G14 1 32767"/>
              <a:gd name="G16" fmla="+- 576 0 0"/>
              <a:gd name="G17" fmla="+- G16 0 G15"/>
              <a:gd name="G18" fmla="+- G16 G15 0"/>
              <a:gd name="G19" fmla="+- 576 0 0"/>
              <a:gd name="G20" fmla="*/ G17 G12 1"/>
              <a:gd name="G21" fmla="*/ G20 1 G19"/>
              <a:gd name="G22" fmla="+- G13 G21 0"/>
              <a:gd name="G23" fmla="+- 1152 0 0"/>
              <a:gd name="G24" fmla="+- 1858 0 0"/>
            </a:gdLst>
            <a:ahLst/>
            <a:cxnLst>
              <a:cxn ang="0">
                <a:pos x="r" y="vc"/>
              </a:cxn>
              <a:cxn ang="5400000">
                <a:pos x="hc" y="b"/>
              </a:cxn>
              <a:cxn ang="10800000">
                <a:pos x="l" y="vc"/>
              </a:cxn>
              <a:cxn ang="16200000">
                <a:pos x="hc" y="t"/>
              </a:cxn>
            </a:cxnLst>
            <a:rect l="0" t="0" r="0" b="0"/>
            <a:pathLst>
              <a:path>
                <a:moveTo>
                  <a:pt x="0" y="576"/>
                </a:moveTo>
                <a:lnTo>
                  <a:pt x="1858" y="576"/>
                </a:lnTo>
                <a:lnTo>
                  <a:pt x="1858" y="0"/>
                </a:lnTo>
                <a:lnTo>
                  <a:pt x="1858" y="576"/>
                </a:lnTo>
                <a:lnTo>
                  <a:pt x="1858" y="1152"/>
                </a:lnTo>
                <a:lnTo>
                  <a:pt x="1858" y="576"/>
                </a:lnTo>
                <a:lnTo>
                  <a:pt x="0" y="576"/>
                </a:lnTo>
                <a:close/>
              </a:path>
            </a:pathLst>
          </a:custGeom>
          <a:solidFill>
            <a:srgbClr val="FFFFFF"/>
          </a:solidFill>
          <a:ln w="1260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R"/>
          </a:p>
        </p:txBody>
      </p:sp>
      <p:sp>
        <p:nvSpPr>
          <p:cNvPr id="82949" name="Rectangle 5">
            <a:extLst>
              <a:ext uri="{FF2B5EF4-FFF2-40B4-BE49-F238E27FC236}">
                <a16:creationId xmlns:a16="http://schemas.microsoft.com/office/drawing/2014/main" id="{0D6E4650-DAD8-530A-DAFC-8E8C343F9C3B}"/>
              </a:ext>
            </a:extLst>
          </p:cNvPr>
          <p:cNvSpPr>
            <a:spLocks noChangeArrowheads="1"/>
          </p:cNvSpPr>
          <p:nvPr/>
        </p:nvSpPr>
        <p:spPr bwMode="auto">
          <a:xfrm>
            <a:off x="6975475" y="5338763"/>
            <a:ext cx="37576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IE" altLang="en-GR" b="1">
                <a:solidFill>
                  <a:srgbClr val="FFFFFF"/>
                </a:solidFill>
                <a:latin typeface="Calibri" panose="020F0502020204030204" pitchFamily="34" charset="0"/>
              </a:rPr>
              <a:t>Ctrl+Click </a:t>
            </a:r>
            <a:r>
              <a:rPr lang="en-IE" altLang="en-GR">
                <a:solidFill>
                  <a:srgbClr val="FFFFFF"/>
                </a:solidFill>
                <a:latin typeface="Calibri" panose="020F0502020204030204" pitchFamily="34" charset="0"/>
              </a:rPr>
              <a:t>για να ακολουθήσετε το link</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127E276C-DB3E-80BC-4B3E-9026E850B729}"/>
              </a:ext>
            </a:extLst>
          </p:cNvPr>
          <p:cNvSpPr txBox="1">
            <a:spLocks noChangeArrowheads="1"/>
          </p:cNvSpPr>
          <p:nvPr/>
        </p:nvSpPr>
        <p:spPr bwMode="auto">
          <a:xfrm>
            <a:off x="855663" y="996950"/>
            <a:ext cx="1054735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3000" i="1">
                <a:solidFill>
                  <a:srgbClr val="FFFFFF"/>
                </a:solidFill>
                <a:latin typeface="Calibri" panose="020F0502020204030204" pitchFamily="34" charset="0"/>
              </a:rPr>
              <a:t>Όπως μπορείτε να δείτε, είναι ζωτικής σημασίας να αναζητήσετε πληροφορίες και να μάθετε ψηφιακές δεξιότητες να νιώθετε ενδυναμωμένοι.</a:t>
            </a:r>
          </a:p>
          <a:p>
            <a:pPr algn="ctr" hangingPunct="1">
              <a:lnSpc>
                <a:spcPct val="90000"/>
              </a:lnSpc>
              <a:spcBef>
                <a:spcPts val="1025"/>
              </a:spcBef>
              <a:buClrTx/>
              <a:buFontTx/>
              <a:buNone/>
            </a:pPr>
            <a:r>
              <a:rPr lang="hr-BA" altLang="en-GR" sz="3000" i="1">
                <a:solidFill>
                  <a:srgbClr val="FFFFFF"/>
                </a:solidFill>
                <a:latin typeface="Calibri" panose="020F0502020204030204" pitchFamily="34" charset="0"/>
              </a:rPr>
              <a:t>Γι' αυτό μπορείτε να επιδιώξετε να συνδεθείτε με άλλες γυναίκες, με παρόμοια κίνητρα, και μπορείτε να δράσετε μαζί για να φτάσετε σε ένα ακόμη υψηλότερο επίπεδο ποιότητας χρήσης της ψηφιακής τεχνολογίας.</a:t>
            </a:r>
          </a:p>
          <a:p>
            <a:pPr algn="ctr" hangingPunct="1">
              <a:lnSpc>
                <a:spcPct val="90000"/>
              </a:lnSpc>
              <a:spcBef>
                <a:spcPts val="1025"/>
              </a:spcBef>
              <a:buClrTx/>
              <a:buFontTx/>
              <a:buNone/>
            </a:pPr>
            <a:endParaRPr lang="hr-BA" altLang="en-GR" sz="3000" i="1">
              <a:solidFill>
                <a:srgbClr val="FFFFFF"/>
              </a:solidFill>
              <a:latin typeface="Calibri" panose="020F0502020204030204" pitchFamily="34" charset="0"/>
            </a:endParaRPr>
          </a:p>
          <a:p>
            <a:pPr algn="ctr" hangingPunct="1">
              <a:lnSpc>
                <a:spcPct val="90000"/>
              </a:lnSpc>
              <a:spcBef>
                <a:spcPts val="1025"/>
              </a:spcBef>
              <a:buClrTx/>
              <a:buFontTx/>
              <a:buNone/>
            </a:pPr>
            <a:r>
              <a:rPr lang="hr-BA" altLang="en-GR" sz="3000" i="1">
                <a:solidFill>
                  <a:srgbClr val="FFFFFF"/>
                </a:solidFill>
                <a:latin typeface="Calibri" panose="020F0502020204030204" pitchFamily="34" charset="0"/>
              </a:rPr>
              <a:t>Δείτε το επόμενο παράδειγμα για έμπνευση.</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4DBC2418-350D-22EB-64FE-D341D1C17A78}"/>
              </a:ext>
            </a:extLst>
          </p:cNvPr>
          <p:cNvSpPr txBox="1">
            <a:spLocks noChangeArrowheads="1"/>
          </p:cNvSpPr>
          <p:nvPr/>
        </p:nvSpPr>
        <p:spPr bwMode="auto">
          <a:xfrm>
            <a:off x="1506538" y="98425"/>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400" b="1">
                <a:solidFill>
                  <a:srgbClr val="5E5E5E"/>
                </a:solidFill>
                <a:latin typeface="Calibri" panose="020F0502020204030204" pitchFamily="34" charset="0"/>
              </a:rPr>
              <a:t>Τι χρειαζόμαστε την τεχνολογία για να κάνουμε; Εξερευνήστε 8 περιοχές</a:t>
            </a:r>
          </a:p>
        </p:txBody>
      </p:sp>
      <p:sp>
        <p:nvSpPr>
          <p:cNvPr id="29698" name="Text Box 2">
            <a:extLst>
              <a:ext uri="{FF2B5EF4-FFF2-40B4-BE49-F238E27FC236}">
                <a16:creationId xmlns:a16="http://schemas.microsoft.com/office/drawing/2014/main" id="{2D2CEF38-30E0-F4D8-30B5-EB49C7B44A41}"/>
              </a:ext>
            </a:extLst>
          </p:cNvPr>
          <p:cNvSpPr txBox="1">
            <a:spLocks noChangeArrowheads="1"/>
          </p:cNvSpPr>
          <p:nvPr/>
        </p:nvSpPr>
        <p:spPr bwMode="auto">
          <a:xfrm>
            <a:off x="812800" y="796925"/>
            <a:ext cx="11177588" cy="526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00ACA7"/>
                </a:solidFill>
                <a:latin typeface="Calibri" panose="020F0502020204030204" pitchFamily="34" charset="0"/>
              </a:rPr>
              <a:t>1. Επιτρέπει τη μικτή μάθηση</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Κάποια μάθηση πραγματοποιείται στο διαδίκτυο σε μια μορφή όπου η μαθήτρια έχει τον έλεγχο της διαδρομής και του ρυθμού με τον οποίο ασχολείται με το περιεχόμενο. Κάποια μάθηση γίνεται σε μια τάξη υπό την καθοδήγηση εκπαιδευτή. Η διαδικτυακή και η προσωπική μάθηση είναι συμπληρωματική, δημιουργώντας ένα πραγματικά ολοκληρωμένο περιβάλλον μάθησης.</a:t>
            </a:r>
          </a:p>
          <a:p>
            <a:pPr hangingPunct="1">
              <a:lnSpc>
                <a:spcPct val="90000"/>
              </a:lnSpc>
              <a:spcBef>
                <a:spcPts val="1025"/>
              </a:spcBef>
              <a:buClrTx/>
              <a:buFontTx/>
              <a:buNone/>
            </a:pPr>
            <a:r>
              <a:rPr lang="en-US" altLang="en-GR" sz="2000" b="1">
                <a:solidFill>
                  <a:srgbClr val="00ACA7"/>
                </a:solidFill>
                <a:latin typeface="Calibri" panose="020F0502020204030204" pitchFamily="34" charset="0"/>
              </a:rPr>
              <a:t>2. Βοηθά στη σύνδεση των μαθητών με τον πραγματικό κόσμο</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Ένας καθηγητής ιστορίας περπατά τους μαθητές του στους διαδρόμους και την ιστορία του Μουσείου του Λούβρου. Η τεχνολογία επιτρέπει στους εκπαιδευτικούς να αφαιρέσουν τα φυσικά εμπόδια της τάξης, προσφέροντας στους μαθητές έναν τρόπο να συνδέσουν το πρόγραμμα σπουδών με τον πραγματικό κόσμο.</a:t>
            </a:r>
          </a:p>
          <a:p>
            <a:pPr hangingPunct="1">
              <a:lnSpc>
                <a:spcPct val="90000"/>
              </a:lnSpc>
              <a:spcBef>
                <a:spcPts val="1025"/>
              </a:spcBef>
              <a:buClrTx/>
              <a:buFontTx/>
              <a:buNone/>
            </a:pPr>
            <a:r>
              <a:rPr lang="en-US" altLang="en-GR" sz="2000" b="1">
                <a:solidFill>
                  <a:srgbClr val="00ACA7"/>
                </a:solidFill>
                <a:latin typeface="Calibri" panose="020F0502020204030204" pitchFamily="34" charset="0"/>
              </a:rPr>
              <a:t>3. Προετοιμάζει τους μαθητές για το εργατικό δυναμικό</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Για να ευδοκιμήσουν στον εργασιακό χώρο του 21ου αιώνα, οι μαθητές πρέπει να έχουν περισσότερες από μια πρακτική γνώση ορισμένων τεχνολογικών εργαλείων (ηλεκτρονικά ημερολόγια, ιστοσελίδες, τηλεδιάσκεψη, ηλεκτρονικοί πίνακες κ.λπ.). Με την ενσωμάτωση αυτών των τεχνολογιών στο κανονικό πρόγραμμα σπουδών, τα ιδρύματα διασφαλίζουν ότι οι μαθητές τους είναι προετοιμασμένοι για το σύγχρονο γραφείο.</a:t>
            </a:r>
          </a:p>
        </p:txBody>
      </p:sp>
      <p:sp>
        <p:nvSpPr>
          <p:cNvPr id="29699" name="Rectangle 3">
            <a:extLst>
              <a:ext uri="{FF2B5EF4-FFF2-40B4-BE49-F238E27FC236}">
                <a16:creationId xmlns:a16="http://schemas.microsoft.com/office/drawing/2014/main" id="{F9E07C4C-5A6D-D52C-1734-244B565B0494}"/>
              </a:ext>
            </a:extLst>
          </p:cNvPr>
          <p:cNvSpPr>
            <a:spLocks noChangeArrowheads="1"/>
          </p:cNvSpPr>
          <p:nvPr/>
        </p:nvSpPr>
        <p:spPr bwMode="auto">
          <a:xfrm>
            <a:off x="7513638" y="6559550"/>
            <a:ext cx="467836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1100">
                <a:solidFill>
                  <a:srgbClr val="3B3838"/>
                </a:solidFill>
                <a:latin typeface="Calibri" panose="020F0502020204030204" pitchFamily="34" charset="0"/>
              </a:rPr>
              <a:t>SOURCE: </a:t>
            </a:r>
            <a:r>
              <a:rPr lang="en-US" altLang="en-GR" sz="1100">
                <a:solidFill>
                  <a:srgbClr val="3B3838"/>
                </a:solidFill>
                <a:latin typeface="Calibri" panose="020F0502020204030204" pitchFamily="34" charset="0"/>
              </a:rPr>
              <a:t>https://explorance.com/blog/7-reasons-students-need-technology-classroom/</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5F54583B-A6FC-DFEA-03D8-8EF8FF0B8483}"/>
              </a:ext>
            </a:extLst>
          </p:cNvPr>
          <p:cNvSpPr txBox="1">
            <a:spLocks noChangeArrowheads="1"/>
          </p:cNvSpPr>
          <p:nvPr/>
        </p:nvSpPr>
        <p:spPr bwMode="auto">
          <a:xfrm>
            <a:off x="3175000" y="722313"/>
            <a:ext cx="82486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de-DE" altLang="en-GR" sz="3600" b="1">
                <a:solidFill>
                  <a:srgbClr val="FFFFFF"/>
                </a:solidFill>
                <a:latin typeface="Calibri" panose="020F0502020204030204" pitchFamily="34" charset="0"/>
              </a:rPr>
              <a:t>Frauen Computer Zentrum Berlin e.V.</a:t>
            </a:r>
          </a:p>
          <a:p>
            <a:pPr hangingPunct="1">
              <a:lnSpc>
                <a:spcPct val="90000"/>
              </a:lnSpc>
              <a:spcBef>
                <a:spcPts val="1025"/>
              </a:spcBef>
              <a:buClrTx/>
              <a:buFontTx/>
              <a:buNone/>
            </a:pPr>
            <a:r>
              <a:rPr lang="de-DE" altLang="en-GR" sz="3600" b="1">
                <a:solidFill>
                  <a:srgbClr val="FFFFFF"/>
                </a:solidFill>
                <a:latin typeface="Calibri" panose="020F0502020204030204" pitchFamily="34" charset="0"/>
              </a:rPr>
              <a:t>Ψηφιακή Ενδυνάμωση – Ικανότητα ΜΜΕ για γυναίκες πρόσφυγες</a:t>
            </a:r>
          </a:p>
        </p:txBody>
      </p:sp>
      <p:pic>
        <p:nvPicPr>
          <p:cNvPr id="84994" name="Picture 2">
            <a:extLst>
              <a:ext uri="{FF2B5EF4-FFF2-40B4-BE49-F238E27FC236}">
                <a16:creationId xmlns:a16="http://schemas.microsoft.com/office/drawing/2014/main" id="{C607AFE8-972D-BA58-CADF-E9A48478E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239963"/>
            <a:ext cx="4191000" cy="4162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5" name="Rectangle 3">
            <a:extLst>
              <a:ext uri="{FF2B5EF4-FFF2-40B4-BE49-F238E27FC236}">
                <a16:creationId xmlns:a16="http://schemas.microsoft.com/office/drawing/2014/main" id="{9F392089-5677-1C6F-B99C-AD58FEC3F12A}"/>
              </a:ext>
            </a:extLst>
          </p:cNvPr>
          <p:cNvSpPr>
            <a:spLocks noChangeArrowheads="1"/>
          </p:cNvSpPr>
          <p:nvPr/>
        </p:nvSpPr>
        <p:spPr bwMode="auto">
          <a:xfrm>
            <a:off x="577850" y="534988"/>
            <a:ext cx="1954213"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2600" b="1">
                <a:solidFill>
                  <a:srgbClr val="808080"/>
                </a:solidFill>
                <a:latin typeface="Calibri" panose="020F0502020204030204" pitchFamily="34" charset="0"/>
              </a:rPr>
              <a:t>ΜΕΛΕΤΗ ΠΕΡΙΠΤΩΣΗΣ</a:t>
            </a:r>
          </a:p>
        </p:txBody>
      </p:sp>
      <p:sp>
        <p:nvSpPr>
          <p:cNvPr id="84996" name="Rectangle 4">
            <a:extLst>
              <a:ext uri="{FF2B5EF4-FFF2-40B4-BE49-F238E27FC236}">
                <a16:creationId xmlns:a16="http://schemas.microsoft.com/office/drawing/2014/main" id="{CE7E6F9D-59A4-E00C-4BBA-F130F39B8B91}"/>
              </a:ext>
            </a:extLst>
          </p:cNvPr>
          <p:cNvSpPr>
            <a:spLocks noChangeArrowheads="1"/>
          </p:cNvSpPr>
          <p:nvPr/>
        </p:nvSpPr>
        <p:spPr bwMode="auto">
          <a:xfrm>
            <a:off x="8997950" y="4149725"/>
            <a:ext cx="21542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2800" u="sng">
                <a:solidFill>
                  <a:srgbClr val="CCCCFF"/>
                </a:solidFill>
                <a:latin typeface="Calibri" panose="020F0502020204030204" pitchFamily="34" charset="0"/>
                <a:hlinkClick r:id="rId4"/>
              </a:rPr>
              <a:t>www.fczb.de</a:t>
            </a:r>
            <a:r>
              <a:rPr lang="hr-BA" altLang="en-GR" sz="2800">
                <a:solidFill>
                  <a:srgbClr val="767171"/>
                </a:solidFill>
                <a:latin typeface="Calibri" panose="020F0502020204030204" pitchFamily="34" charset="0"/>
              </a:rPr>
              <a:t> </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EC0B906D-825C-A2A0-CF05-9084FD9D5A01}"/>
              </a:ext>
            </a:extLst>
          </p:cNvPr>
          <p:cNvSpPr txBox="1">
            <a:spLocks noChangeArrowheads="1"/>
          </p:cNvSpPr>
          <p:nvPr/>
        </p:nvSpPr>
        <p:spPr bwMode="auto">
          <a:xfrm>
            <a:off x="5934075" y="2066925"/>
            <a:ext cx="5551488" cy="372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de-DE" altLang="en-GR" sz="2400">
                <a:solidFill>
                  <a:srgbClr val="6D6E6C"/>
                </a:solidFill>
                <a:latin typeface="Calibri" panose="020F0502020204030204" pitchFamily="34" charset="0"/>
              </a:rPr>
              <a:t>Η FCZB εστιάζει στην υποστήριξη των γυναικών στην ανάπτυξή τους ώστε να γίνουν συμμετέχοντες με αυτοπεποίθηση στην αγορά εργασίας.</a:t>
            </a:r>
          </a:p>
          <a:p>
            <a:pPr hangingPunct="1">
              <a:lnSpc>
                <a:spcPct val="90000"/>
              </a:lnSpc>
              <a:spcBef>
                <a:spcPts val="1025"/>
              </a:spcBef>
              <a:buClrTx/>
              <a:buFontTx/>
              <a:buNone/>
            </a:pPr>
            <a:endParaRPr lang="de-DE" altLang="en-GR" sz="2400">
              <a:solidFill>
                <a:srgbClr val="6D6E6C"/>
              </a:solidFill>
              <a:latin typeface="Calibri" panose="020F0502020204030204" pitchFamily="34" charset="0"/>
            </a:endParaRPr>
          </a:p>
          <a:p>
            <a:pPr hangingPunct="1">
              <a:lnSpc>
                <a:spcPct val="90000"/>
              </a:lnSpc>
              <a:spcBef>
                <a:spcPts val="1025"/>
              </a:spcBef>
              <a:buClrTx/>
              <a:buFontTx/>
              <a:buNone/>
            </a:pPr>
            <a:r>
              <a:rPr lang="de-DE" altLang="en-GR" sz="2400">
                <a:solidFill>
                  <a:srgbClr val="6D6E6C"/>
                </a:solidFill>
                <a:latin typeface="Calibri" panose="020F0502020204030204" pitchFamily="34" charset="0"/>
              </a:rPr>
              <a:t>Επιπλέον, παρέχει γλωσσική εκπαίδευση και ενθαρρύνει τις γυναίκες να γίνουν ανεξάρτητες στην κίνηση στον ψηφιακό κόσμο.</a:t>
            </a:r>
          </a:p>
        </p:txBody>
      </p:sp>
      <p:sp>
        <p:nvSpPr>
          <p:cNvPr id="86018" name="Text Box 2">
            <a:extLst>
              <a:ext uri="{FF2B5EF4-FFF2-40B4-BE49-F238E27FC236}">
                <a16:creationId xmlns:a16="http://schemas.microsoft.com/office/drawing/2014/main" id="{FE1E893D-BEC8-1EA6-15F7-99E8B9D68DA7}"/>
              </a:ext>
            </a:extLst>
          </p:cNvPr>
          <p:cNvSpPr txBox="1">
            <a:spLocks noChangeArrowheads="1"/>
          </p:cNvSpPr>
          <p:nvPr/>
        </p:nvSpPr>
        <p:spPr bwMode="auto">
          <a:xfrm>
            <a:off x="5905500" y="603250"/>
            <a:ext cx="5580063"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a:solidFill>
                  <a:srgbClr val="D6315A"/>
                </a:solidFill>
                <a:latin typeface="Calibri" panose="020F0502020204030204" pitchFamily="34" charset="0"/>
              </a:rPr>
              <a:t>Ψηφιακή Ενδυνάμωση – Ικανότητα ΜΜΕ για γυναίκες πρόσφυγες</a:t>
            </a:r>
          </a:p>
        </p:txBody>
      </p:sp>
      <p:sp>
        <p:nvSpPr>
          <p:cNvPr id="86019" name="Text Box 3">
            <a:extLst>
              <a:ext uri="{FF2B5EF4-FFF2-40B4-BE49-F238E27FC236}">
                <a16:creationId xmlns:a16="http://schemas.microsoft.com/office/drawing/2014/main" id="{B1C400CD-E7AE-653C-3FA0-F87961670ABC}"/>
              </a:ext>
            </a:extLst>
          </p:cNvPr>
          <p:cNvSpPr txBox="1">
            <a:spLocks noChangeArrowheads="1"/>
          </p:cNvSpPr>
          <p:nvPr/>
        </p:nvSpPr>
        <p:spPr bwMode="auto">
          <a:xfrm>
            <a:off x="515938" y="588963"/>
            <a:ext cx="3452812" cy="343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de-DE" altLang="en-GR" sz="3600">
                <a:solidFill>
                  <a:srgbClr val="6D6E6C"/>
                </a:solidFill>
                <a:latin typeface="Calibri" panose="020F0502020204030204" pitchFamily="34" charset="0"/>
              </a:rPr>
              <a:t>Το έργο «Digital Empowerment» στοχεύει να δώσει τη δυνατότητα στις γυναίκες να αποκτήσουν ψηφιακές και γλωσσικές ικανότητες για να βοηθήσουν την επαγγελματική τους επιτυχία.</a:t>
            </a:r>
          </a:p>
        </p:txBody>
      </p:sp>
      <p:sp>
        <p:nvSpPr>
          <p:cNvPr id="86020" name="Rectangle 4">
            <a:extLst>
              <a:ext uri="{FF2B5EF4-FFF2-40B4-BE49-F238E27FC236}">
                <a16:creationId xmlns:a16="http://schemas.microsoft.com/office/drawing/2014/main" id="{C45B81A8-32E4-FB33-F4C1-20601773C1E1}"/>
              </a:ext>
            </a:extLst>
          </p:cNvPr>
          <p:cNvSpPr>
            <a:spLocks noChangeArrowheads="1"/>
          </p:cNvSpPr>
          <p:nvPr/>
        </p:nvSpPr>
        <p:spPr bwMode="auto">
          <a:xfrm>
            <a:off x="4457700" y="6146800"/>
            <a:ext cx="67183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a:solidFill>
                  <a:srgbClr val="767171"/>
                </a:solidFill>
                <a:latin typeface="Calibri" panose="020F0502020204030204" pitchFamily="34" charset="0"/>
              </a:rPr>
              <a:t>ΠΗΓΗ: https://www.fczb.de/weiterbildung/digital-empowerment/</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a:extLst>
              <a:ext uri="{FF2B5EF4-FFF2-40B4-BE49-F238E27FC236}">
                <a16:creationId xmlns:a16="http://schemas.microsoft.com/office/drawing/2014/main" id="{762760FA-548B-964C-0D2D-8DFF48750B0E}"/>
              </a:ext>
            </a:extLst>
          </p:cNvPr>
          <p:cNvSpPr txBox="1">
            <a:spLocks noChangeArrowheads="1"/>
          </p:cNvSpPr>
          <p:nvPr/>
        </p:nvSpPr>
        <p:spPr bwMode="auto">
          <a:xfrm>
            <a:off x="1085850" y="750888"/>
            <a:ext cx="105997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hr-BA" altLang="en-GR" sz="3600" b="1">
                <a:solidFill>
                  <a:srgbClr val="5E5E5E"/>
                </a:solidFill>
                <a:latin typeface="Calibri" panose="020F0502020204030204" pitchFamily="34" charset="0"/>
              </a:rPr>
              <a:t>Συμπεράσματα για αυτήν την ενότητα</a:t>
            </a:r>
          </a:p>
        </p:txBody>
      </p:sp>
      <p:sp>
        <p:nvSpPr>
          <p:cNvPr id="87042" name="Text Box 2">
            <a:extLst>
              <a:ext uri="{FF2B5EF4-FFF2-40B4-BE49-F238E27FC236}">
                <a16:creationId xmlns:a16="http://schemas.microsoft.com/office/drawing/2014/main" id="{D899C6BE-2F29-C9D6-B1FC-178FF57ED6C4}"/>
              </a:ext>
            </a:extLst>
          </p:cNvPr>
          <p:cNvSpPr txBox="1">
            <a:spLocks noChangeArrowheads="1"/>
          </p:cNvSpPr>
          <p:nvPr/>
        </p:nvSpPr>
        <p:spPr bwMode="auto">
          <a:xfrm>
            <a:off x="1085850" y="1776413"/>
            <a:ext cx="10587038" cy="457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Κατανόηση "Τι χρειαζόμαστε την τεχνολογία για να κάνουμε;" είναι το πιο σημαντικό κομμάτι της γνώσης που θα κρατήσουμε, όταν προκύψουν προβλήματα σχετικά με την τεχνολογία.</a:t>
            </a:r>
          </a:p>
          <a:p>
            <a:pPr hangingPunct="1">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Τεχνικά προβλήματα συμβαίνουν - αυτό είναι γεγονός. Πιο σημαντικό από το να ξέρεις πώς να τα λύσεις, είναι να ξέρεις ποιον να ρωτήσεις. Λοιπόν, συνδεθείτε και επικοινωνήστε τα προβλήματά σας – αυτό θα σας βοηθήσει!</a:t>
            </a:r>
          </a:p>
          <a:p>
            <a:pPr hangingPunct="1">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Ως μαθητής μην χάνετε ευκαιρίες για δημιουργική χρήση της τεχνολογίας. Θα σας επιταχύνει και θα σας βοηθήσει να ξεχωρίσετε. Τα δύο πιο σημαντικά τμήματα για να εστιάσετε την τεχνολογική σας δημιουργικότητα είναι: η εκμάθηση και η έκφραση των απόψεων και των ευρημάτων σας!</a:t>
            </a:r>
          </a:p>
          <a:p>
            <a:pPr hangingPunct="1">
              <a:lnSpc>
                <a:spcPct val="90000"/>
              </a:lnSpc>
              <a:spcBef>
                <a:spcPts val="1025"/>
              </a:spcBef>
              <a:buClr>
                <a:srgbClr val="5E5E5E"/>
              </a:buClr>
              <a:buFont typeface="Wingdings" pitchFamily="2" charset="2"/>
              <a:buChar char=""/>
            </a:pPr>
            <a:r>
              <a:rPr lang="hr-BA" altLang="en-GR" sz="2400">
                <a:solidFill>
                  <a:srgbClr val="5E5E5E"/>
                </a:solidFill>
                <a:latin typeface="Calibri" panose="020F0502020204030204" pitchFamily="34" charset="0"/>
              </a:rPr>
              <a:t>Είναι πάντα καλή ιδέα να ελέγχετε τα δικά σας ψηφιακά κενά, καθώς και το περιβάλλον σας». Αυτό βοηθά στον καθορισμό των στόχων ψηφιακής ανάπτυξης σας.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EF7DF518-CE30-22CF-441F-E8D9EF362837}"/>
              </a:ext>
            </a:extLst>
          </p:cNvPr>
          <p:cNvSpPr txBox="1">
            <a:spLocks noChangeArrowheads="1"/>
          </p:cNvSpPr>
          <p:nvPr/>
        </p:nvSpPr>
        <p:spPr bwMode="auto">
          <a:xfrm>
            <a:off x="3784600" y="3792538"/>
            <a:ext cx="5768975" cy="195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4800" u="sng">
                <a:solidFill>
                  <a:srgbClr val="CCCCFF"/>
                </a:solidFill>
                <a:latin typeface="Calibri" panose="020F0502020204030204" pitchFamily="34" charset="0"/>
                <a:hlinkClick r:id="rId3"/>
              </a:rPr>
              <a:t>www.includeher.eu</a:t>
            </a:r>
            <a:r>
              <a:rPr lang="hr-BA" altLang="en-GR" sz="4800">
                <a:solidFill>
                  <a:srgbClr val="00ACA7"/>
                </a:solidFill>
                <a:latin typeface="Calibri" panose="020F0502020204030204" pitchFamily="34" charset="0"/>
              </a:rPr>
              <a:t> </a:t>
            </a:r>
          </a:p>
        </p:txBody>
      </p:sp>
      <p:sp>
        <p:nvSpPr>
          <p:cNvPr id="88066" name="Text Box 2">
            <a:extLst>
              <a:ext uri="{FF2B5EF4-FFF2-40B4-BE49-F238E27FC236}">
                <a16:creationId xmlns:a16="http://schemas.microsoft.com/office/drawing/2014/main" id="{B258912A-9316-C1F9-F0FA-8085453C6B50}"/>
              </a:ext>
            </a:extLst>
          </p:cNvPr>
          <p:cNvSpPr txBox="1">
            <a:spLocks noChangeArrowheads="1"/>
          </p:cNvSpPr>
          <p:nvPr/>
        </p:nvSpPr>
        <p:spPr bwMode="auto">
          <a:xfrm>
            <a:off x="166688" y="1119188"/>
            <a:ext cx="3195637"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800">
                <a:solidFill>
                  <a:srgbClr val="FFFFFF"/>
                </a:solidFill>
                <a:latin typeface="Calibri" panose="020F0502020204030204" pitchFamily="34" charset="0"/>
              </a:rPr>
              <a:t>Σας ευχαριστούμε και συγχαρητήρια για την ολοκλήρωση της ΤΕΛΙΚΗΣ Ενότητας 5!</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63161EE6-F693-1916-A820-AB3EB0792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776288"/>
            <a:ext cx="4583113" cy="369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Text Box 2">
            <a:extLst>
              <a:ext uri="{FF2B5EF4-FFF2-40B4-BE49-F238E27FC236}">
                <a16:creationId xmlns:a16="http://schemas.microsoft.com/office/drawing/2014/main" id="{DA0F0051-CA4B-8138-451E-6043BA4EB686}"/>
              </a:ext>
            </a:extLst>
          </p:cNvPr>
          <p:cNvSpPr txBox="1">
            <a:spLocks noChangeArrowheads="1"/>
          </p:cNvSpPr>
          <p:nvPr/>
        </p:nvSpPr>
        <p:spPr bwMode="auto">
          <a:xfrm>
            <a:off x="1274763" y="298450"/>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200" b="1">
                <a:solidFill>
                  <a:srgbClr val="5E5E5E"/>
                </a:solidFill>
                <a:latin typeface="Calibri" panose="020F0502020204030204" pitchFamily="34" charset="0"/>
                <a:cs typeface="Calibri" panose="020F0502020204030204" pitchFamily="34" charset="0"/>
              </a:rPr>
              <a:t>Τι χρειαζόμαστε την τεχνολογία για να κάνουμε; Εξερευνήστε 8 περιοχές</a:t>
            </a:r>
          </a:p>
        </p:txBody>
      </p:sp>
      <p:sp>
        <p:nvSpPr>
          <p:cNvPr id="30723" name="Text Box 3">
            <a:extLst>
              <a:ext uri="{FF2B5EF4-FFF2-40B4-BE49-F238E27FC236}">
                <a16:creationId xmlns:a16="http://schemas.microsoft.com/office/drawing/2014/main" id="{EE6206F5-DE96-0995-32BD-8FD89A141375}"/>
              </a:ext>
            </a:extLst>
          </p:cNvPr>
          <p:cNvSpPr txBox="1">
            <a:spLocks noChangeArrowheads="1"/>
          </p:cNvSpPr>
          <p:nvPr/>
        </p:nvSpPr>
        <p:spPr bwMode="auto">
          <a:xfrm>
            <a:off x="561975" y="1252538"/>
            <a:ext cx="7105650" cy="207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00ACA7"/>
                </a:solidFill>
                <a:latin typeface="Calibri" panose="020F0502020204030204" pitchFamily="34" charset="0"/>
              </a:rPr>
              <a:t>4. Ενθαρρύνει τη συνεργασία</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Πολλά εκπαιδευτικά εργαλεία προσφέρουν μια ποικιλία λειτουργιών που προάγουν τη συνεργασία. Για παράδειγμα,το </a:t>
            </a:r>
            <a:r>
              <a:rPr lang="en-US" altLang="en-GR" sz="2000" u="sng">
                <a:solidFill>
                  <a:srgbClr val="CCCCFF"/>
                </a:solidFill>
                <a:latin typeface="Calibri" panose="020F0502020204030204" pitchFamily="34" charset="0"/>
                <a:hlinkClick r:id="rId4"/>
              </a:rPr>
              <a:t>Zoom</a:t>
            </a:r>
            <a:r>
              <a:rPr lang="en-US" altLang="en-GR" sz="2000">
                <a:solidFill>
                  <a:srgbClr val="3B3838"/>
                </a:solidFill>
                <a:latin typeface="Calibri" panose="020F0502020204030204" pitchFamily="34" charset="0"/>
              </a:rPr>
              <a:t> παρέχει έναν τρόπο στους μαθητές να πραγματοποιούν εικονικές συναντήσεις με συμμαθητές από οπουδήποτε στον κόσμο.</a:t>
            </a:r>
          </a:p>
        </p:txBody>
      </p:sp>
      <p:sp>
        <p:nvSpPr>
          <p:cNvPr id="30724" name="Rectangle 4">
            <a:extLst>
              <a:ext uri="{FF2B5EF4-FFF2-40B4-BE49-F238E27FC236}">
                <a16:creationId xmlns:a16="http://schemas.microsoft.com/office/drawing/2014/main" id="{36CC0973-69AE-DA9C-A81A-5F452E9396ED}"/>
              </a:ext>
            </a:extLst>
          </p:cNvPr>
          <p:cNvSpPr>
            <a:spLocks noChangeArrowheads="1"/>
          </p:cNvSpPr>
          <p:nvPr/>
        </p:nvSpPr>
        <p:spPr bwMode="auto">
          <a:xfrm>
            <a:off x="525463" y="6634163"/>
            <a:ext cx="5570537"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1100">
                <a:solidFill>
                  <a:srgbClr val="3B3838"/>
                </a:solidFill>
                <a:latin typeface="Calibri" panose="020F0502020204030204" pitchFamily="34" charset="0"/>
              </a:rPr>
              <a:t>ΠΗΓΗ: </a:t>
            </a:r>
            <a:r>
              <a:rPr lang="en-US" altLang="en-GR" sz="1100">
                <a:solidFill>
                  <a:srgbClr val="3B3838"/>
                </a:solidFill>
                <a:latin typeface="Calibri" panose="020F0502020204030204" pitchFamily="34" charset="0"/>
              </a:rPr>
              <a:t>https://explorance.com/blog/7-reasons-students-need-technology-classroom/</a:t>
            </a:r>
          </a:p>
        </p:txBody>
      </p:sp>
      <p:sp>
        <p:nvSpPr>
          <p:cNvPr id="30725" name="Rectangle 5">
            <a:extLst>
              <a:ext uri="{FF2B5EF4-FFF2-40B4-BE49-F238E27FC236}">
                <a16:creationId xmlns:a16="http://schemas.microsoft.com/office/drawing/2014/main" id="{1CC1C6E2-6053-6364-36D4-E12BFBCF663D}"/>
              </a:ext>
            </a:extLst>
          </p:cNvPr>
          <p:cNvSpPr>
            <a:spLocks noChangeArrowheads="1"/>
          </p:cNvSpPr>
          <p:nvPr/>
        </p:nvSpPr>
        <p:spPr bwMode="auto">
          <a:xfrm>
            <a:off x="525463" y="5222875"/>
            <a:ext cx="10785475"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l-GR" altLang="en-GR" sz="2000" b="1">
                <a:solidFill>
                  <a:srgbClr val="00ACA7"/>
                </a:solidFill>
                <a:latin typeface="Calibri" panose="020F0502020204030204" pitchFamily="34" charset="0"/>
              </a:rPr>
              <a:t>6. Πρόσβαση σε πληροφορίες πιο εύκολα</a:t>
            </a:r>
          </a:p>
          <a:p>
            <a:pPr hangingPunct="1">
              <a:lnSpc>
                <a:spcPct val="90000"/>
              </a:lnSpc>
              <a:spcBef>
                <a:spcPts val="1025"/>
              </a:spcBef>
              <a:buClrTx/>
              <a:buFontTx/>
              <a:buNone/>
            </a:pPr>
            <a:r>
              <a:rPr lang="en-US" altLang="en-GR" sz="2000">
                <a:solidFill>
                  <a:srgbClr val="3B3838"/>
                </a:solidFill>
                <a:latin typeface="Calibri" panose="020F0502020204030204" pitchFamily="34" charset="0"/>
              </a:rPr>
              <a:t>Η τεχνολογία διευκολύνει τους μαθητές να βρίσκουν πληροφορίες γρήγορα και με ακρίβεια. Οι μηχανές αναζήτησης και τα ηλεκτρονικά βιβλία αντικαθιστούν τα παραδοσιακά εγχειρίδια.</a:t>
            </a:r>
          </a:p>
        </p:txBody>
      </p:sp>
      <p:sp>
        <p:nvSpPr>
          <p:cNvPr id="30726" name="Rectangle 6">
            <a:extLst>
              <a:ext uri="{FF2B5EF4-FFF2-40B4-BE49-F238E27FC236}">
                <a16:creationId xmlns:a16="http://schemas.microsoft.com/office/drawing/2014/main" id="{A450C6BC-E390-4263-CC13-0D46136F688D}"/>
              </a:ext>
            </a:extLst>
          </p:cNvPr>
          <p:cNvSpPr>
            <a:spLocks noChangeArrowheads="1"/>
          </p:cNvSpPr>
          <p:nvPr/>
        </p:nvSpPr>
        <p:spPr bwMode="auto">
          <a:xfrm>
            <a:off x="561975" y="3425825"/>
            <a:ext cx="10899775"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l-GR" altLang="en-GR" sz="2000" b="1">
                <a:solidFill>
                  <a:srgbClr val="00ACA7"/>
                </a:solidFill>
                <a:latin typeface="Calibri" panose="020F0502020204030204" pitchFamily="34" charset="0"/>
              </a:rPr>
              <a:t>5. Υποστηρίζει διαφορετικούς τύπους μαθητών</a:t>
            </a:r>
          </a:p>
          <a:p>
            <a:pPr hangingPunct="1">
              <a:lnSpc>
                <a:spcPct val="90000"/>
              </a:lnSpc>
              <a:buClrTx/>
              <a:buFontTx/>
              <a:buNone/>
            </a:pPr>
            <a:r>
              <a:rPr lang="en-US" altLang="en-GR" sz="2000">
                <a:solidFill>
                  <a:srgbClr val="3B3838"/>
                </a:solidFill>
                <a:latin typeface="Calibri" panose="020F0502020204030204" pitchFamily="34" charset="0"/>
              </a:rPr>
              <a:t>Ποτέ δύο μαθητές μαθαίνουν με τον ίδιο τρόπο, αλλά με την </a:t>
            </a:r>
          </a:p>
          <a:p>
            <a:pPr hangingPunct="1">
              <a:lnSpc>
                <a:spcPct val="90000"/>
              </a:lnSpc>
              <a:buClrTx/>
              <a:buFontTx/>
              <a:buNone/>
            </a:pPr>
            <a:r>
              <a:rPr lang="en-US" altLang="en-GR" sz="2000">
                <a:solidFill>
                  <a:srgbClr val="3B3838"/>
                </a:solidFill>
                <a:latin typeface="Calibri" panose="020F0502020204030204" pitchFamily="34" charset="0"/>
              </a:rPr>
              <a:t>τεχνολογία, οι εκπαιδευτικοί μπορούν να αντιμετωπίσουν την ποικιλομορφία στη μάθηση. Ένα δίκτυο δέσμευσης όπως το </a:t>
            </a:r>
            <a:r>
              <a:rPr lang="en-US" altLang="en-GR" sz="2000" u="sng">
                <a:solidFill>
                  <a:srgbClr val="CCCCFF"/>
                </a:solidFill>
                <a:latin typeface="Calibri" panose="020F0502020204030204" pitchFamily="34" charset="0"/>
                <a:hlinkClick r:id="rId5"/>
              </a:rPr>
              <a:t>Bluepulse</a:t>
            </a:r>
            <a:r>
              <a:rPr lang="en-US" altLang="en-GR" sz="2000">
                <a:solidFill>
                  <a:srgbClr val="3B3838"/>
                </a:solidFill>
                <a:latin typeface="Calibri" panose="020F0502020204030204" pitchFamily="34" charset="0"/>
              </a:rPr>
              <a:t> βοηθά τους εκπαιδευτές να ανακαλύψουν ποια στυλ διδασκαλίας λειτουργούν καλύτερα, προσδιορίζοντας τις ανάγκες των μαθητών με βάση την ανατροφοδότηση σε πραγματικό χρόνο.</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7A32A9E5-6980-6694-E928-3489BE43CA6A}"/>
              </a:ext>
            </a:extLst>
          </p:cNvPr>
          <p:cNvSpPr txBox="1">
            <a:spLocks noChangeArrowheads="1"/>
          </p:cNvSpPr>
          <p:nvPr/>
        </p:nvSpPr>
        <p:spPr bwMode="auto">
          <a:xfrm>
            <a:off x="1274763" y="477838"/>
            <a:ext cx="10599737"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000" b="1">
                <a:solidFill>
                  <a:srgbClr val="5E5E5E"/>
                </a:solidFill>
                <a:latin typeface="Calibri" panose="020F0502020204030204" pitchFamily="34" charset="0"/>
                <a:cs typeface="Calibri" panose="020F0502020204030204" pitchFamily="34" charset="0"/>
              </a:rPr>
              <a:t>Τι χρειαζόμαστε την τεχνολογία για να κάνουμε; Εξερευνήστε 8 περιοχές</a:t>
            </a:r>
          </a:p>
        </p:txBody>
      </p:sp>
      <p:sp>
        <p:nvSpPr>
          <p:cNvPr id="31746" name="Text Box 2">
            <a:extLst>
              <a:ext uri="{FF2B5EF4-FFF2-40B4-BE49-F238E27FC236}">
                <a16:creationId xmlns:a16="http://schemas.microsoft.com/office/drawing/2014/main" id="{96FFA659-3E9B-50A8-D970-17F6B03B8FCB}"/>
              </a:ext>
            </a:extLst>
          </p:cNvPr>
          <p:cNvSpPr txBox="1">
            <a:spLocks noChangeArrowheads="1"/>
          </p:cNvSpPr>
          <p:nvPr/>
        </p:nvSpPr>
        <p:spPr bwMode="auto">
          <a:xfrm>
            <a:off x="5711825" y="1362075"/>
            <a:ext cx="6118225"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2100" b="1">
                <a:solidFill>
                  <a:srgbClr val="00ACA7"/>
                </a:solidFill>
                <a:latin typeface="Calibri" panose="020F0502020204030204" pitchFamily="34" charset="0"/>
              </a:rPr>
              <a:t>7. Διδάσκει στους μαθητές πώς να είναι υπεύθυνοι στο διαδίκτυο</a:t>
            </a:r>
          </a:p>
          <a:p>
            <a:pPr hangingPunct="1">
              <a:lnSpc>
                <a:spcPct val="90000"/>
              </a:lnSpc>
              <a:spcBef>
                <a:spcPts val="1025"/>
              </a:spcBef>
              <a:buClrTx/>
              <a:buFontTx/>
              <a:buNone/>
            </a:pPr>
            <a:r>
              <a:rPr lang="en-US" altLang="en-GR" sz="2100">
                <a:solidFill>
                  <a:srgbClr val="3B3838"/>
                </a:solidFill>
                <a:latin typeface="Calibri" panose="020F0502020204030204" pitchFamily="34" charset="0"/>
              </a:rPr>
              <a:t>Με τους ιστότοπους κοινωνικής δικτύωσης σε αφθονία, οι περισσότεροι φοιτητές είναι ήδη ψηφιακοί πολίτες. Ωστόσο, με την ενσωμάτωση της τεχνολογίας στην τάξη, οι μαθητές μπορούν να αρχίσουν να μαθαίνουν πώς να είναι υπεύθυνοι στον ψηφιακό κόσμο.</a:t>
            </a:r>
          </a:p>
          <a:p>
            <a:pPr hangingPunct="1">
              <a:lnSpc>
                <a:spcPct val="90000"/>
              </a:lnSpc>
              <a:spcBef>
                <a:spcPts val="1025"/>
              </a:spcBef>
              <a:buClrTx/>
              <a:buFontTx/>
              <a:buNone/>
            </a:pPr>
            <a:r>
              <a:rPr lang="en-US" altLang="en-GR" sz="2100" b="1">
                <a:solidFill>
                  <a:srgbClr val="00ACA7"/>
                </a:solidFill>
                <a:latin typeface="Calibri" panose="020F0502020204030204" pitchFamily="34" charset="0"/>
              </a:rPr>
              <a:t>8. Προσθέτει έναν παράγοντα διασκέδασης στη μάθηση</a:t>
            </a:r>
          </a:p>
          <a:p>
            <a:pPr hangingPunct="1">
              <a:lnSpc>
                <a:spcPct val="90000"/>
              </a:lnSpc>
              <a:spcBef>
                <a:spcPts val="1025"/>
              </a:spcBef>
              <a:buClrTx/>
              <a:buFontTx/>
              <a:buNone/>
            </a:pPr>
            <a:r>
              <a:rPr lang="en-US" altLang="en-GR" sz="2100">
                <a:solidFill>
                  <a:srgbClr val="3B3838"/>
                </a:solidFill>
                <a:latin typeface="Calibri" panose="020F0502020204030204" pitchFamily="34" charset="0"/>
              </a:rPr>
              <a:t>Έξω από την τάξη, οι μαθητές χρησιμοποιούν την τεχνολογία σε όλες τις πτυχές της ζωής τους. Μέσα στην τάξη, η τεχνολογία θα κάνει τη μάθηση πιο διασκεδαστική και συναρπαστική.</a:t>
            </a:r>
          </a:p>
        </p:txBody>
      </p:sp>
      <p:sp>
        <p:nvSpPr>
          <p:cNvPr id="31747" name="Rectangle 3">
            <a:extLst>
              <a:ext uri="{FF2B5EF4-FFF2-40B4-BE49-F238E27FC236}">
                <a16:creationId xmlns:a16="http://schemas.microsoft.com/office/drawing/2014/main" id="{AF005580-A6C0-5EAB-289C-8D67D0CE8429}"/>
              </a:ext>
            </a:extLst>
          </p:cNvPr>
          <p:cNvSpPr>
            <a:spLocks noChangeArrowheads="1"/>
          </p:cNvSpPr>
          <p:nvPr/>
        </p:nvSpPr>
        <p:spPr bwMode="auto">
          <a:xfrm>
            <a:off x="277813" y="6546850"/>
            <a:ext cx="5649912"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sz="1100">
                <a:solidFill>
                  <a:srgbClr val="3B3838"/>
                </a:solidFill>
                <a:latin typeface="Calibri" panose="020F0502020204030204" pitchFamily="34" charset="0"/>
              </a:rPr>
              <a:t>ΠΗΓΗ: </a:t>
            </a:r>
            <a:r>
              <a:rPr lang="en-US" altLang="en-GR" sz="1100">
                <a:solidFill>
                  <a:srgbClr val="3B3838"/>
                </a:solidFill>
                <a:latin typeface="Calibri" panose="020F0502020204030204" pitchFamily="34" charset="0"/>
              </a:rPr>
              <a:t>https://explorance.com/blog/7-reasons-students-need-technology-classroom/</a:t>
            </a:r>
          </a:p>
        </p:txBody>
      </p:sp>
      <p:pic>
        <p:nvPicPr>
          <p:cNvPr id="31748" name="Picture 4">
            <a:extLst>
              <a:ext uri="{FF2B5EF4-FFF2-40B4-BE49-F238E27FC236}">
                <a16:creationId xmlns:a16="http://schemas.microsoft.com/office/drawing/2014/main" id="{2786604A-BA0D-3339-8ECE-5C934E1B7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804988"/>
            <a:ext cx="5180012"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F45B7733-DE7A-812F-47D4-D0AA99224864}"/>
              </a:ext>
            </a:extLst>
          </p:cNvPr>
          <p:cNvSpPr txBox="1">
            <a:spLocks noChangeArrowheads="1"/>
          </p:cNvSpPr>
          <p:nvPr/>
        </p:nvSpPr>
        <p:spPr bwMode="auto">
          <a:xfrm>
            <a:off x="4668838" y="874713"/>
            <a:ext cx="2854325"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400" b="1">
                <a:solidFill>
                  <a:srgbClr val="00ACA7"/>
                </a:solidFill>
                <a:latin typeface="Calibri" panose="020F0502020204030204" pitchFamily="34" charset="0"/>
              </a:rPr>
              <a:t>Υπολογίστε το κόστος υλοποίησης</a:t>
            </a:r>
          </a:p>
          <a:p>
            <a:pPr algn="ctr" hangingPunct="1">
              <a:lnSpc>
                <a:spcPct val="90000"/>
              </a:lnSpc>
              <a:spcBef>
                <a:spcPts val="1025"/>
              </a:spcBef>
              <a:buClrTx/>
              <a:buFontTx/>
              <a:buNone/>
            </a:pPr>
            <a:endParaRPr lang="en-US" altLang="en-GR" sz="2400" b="1">
              <a:solidFill>
                <a:srgbClr val="00ACA7"/>
              </a:solidFill>
              <a:latin typeface="Calibri" panose="020F0502020204030204" pitchFamily="34" charset="0"/>
            </a:endParaRPr>
          </a:p>
        </p:txBody>
      </p:sp>
      <p:sp>
        <p:nvSpPr>
          <p:cNvPr id="32770" name="Text Box 2">
            <a:extLst>
              <a:ext uri="{FF2B5EF4-FFF2-40B4-BE49-F238E27FC236}">
                <a16:creationId xmlns:a16="http://schemas.microsoft.com/office/drawing/2014/main" id="{282C5334-4DDB-E540-0848-A6D5B92CC1AE}"/>
              </a:ext>
            </a:extLst>
          </p:cNvPr>
          <p:cNvSpPr txBox="1">
            <a:spLocks noChangeArrowheads="1"/>
          </p:cNvSpPr>
          <p:nvPr/>
        </p:nvSpPr>
        <p:spPr bwMode="auto">
          <a:xfrm>
            <a:off x="8255000" y="608013"/>
            <a:ext cx="304482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400" b="1">
                <a:solidFill>
                  <a:srgbClr val="DD1B50"/>
                </a:solidFill>
                <a:latin typeface="Calibri" panose="020F0502020204030204" pitchFamily="34" charset="0"/>
              </a:rPr>
              <a:t>Δέσμευση στην απόφαση</a:t>
            </a:r>
          </a:p>
          <a:p>
            <a:pPr algn="ctr" hangingPunct="1">
              <a:lnSpc>
                <a:spcPct val="90000"/>
              </a:lnSpc>
              <a:spcBef>
                <a:spcPts val="1025"/>
              </a:spcBef>
              <a:buClrTx/>
              <a:buFontTx/>
              <a:buNone/>
            </a:pPr>
            <a:endParaRPr lang="hr-BA" altLang="en-GR" sz="2400" b="1">
              <a:solidFill>
                <a:srgbClr val="DD1B50"/>
              </a:solidFill>
              <a:latin typeface="Calibri" panose="020F0502020204030204" pitchFamily="34" charset="0"/>
            </a:endParaRPr>
          </a:p>
        </p:txBody>
      </p:sp>
      <p:sp>
        <p:nvSpPr>
          <p:cNvPr id="32771" name="Text Box 3">
            <a:extLst>
              <a:ext uri="{FF2B5EF4-FFF2-40B4-BE49-F238E27FC236}">
                <a16:creationId xmlns:a16="http://schemas.microsoft.com/office/drawing/2014/main" id="{2085E16B-2EF7-D7C2-9AC8-BF6A058630D7}"/>
              </a:ext>
            </a:extLst>
          </p:cNvPr>
          <p:cNvSpPr txBox="1">
            <a:spLocks noChangeArrowheads="1"/>
          </p:cNvSpPr>
          <p:nvPr/>
        </p:nvSpPr>
        <p:spPr bwMode="auto">
          <a:xfrm>
            <a:off x="2686050" y="5253038"/>
            <a:ext cx="3544888"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400" b="1">
                <a:solidFill>
                  <a:srgbClr val="DD1B50"/>
                </a:solidFill>
                <a:latin typeface="Calibri" panose="020F0502020204030204" pitchFamily="34" charset="0"/>
              </a:rPr>
              <a:t>Σκεφτείτε το μέλλον</a:t>
            </a:r>
          </a:p>
          <a:p>
            <a:pPr algn="ctr" hangingPunct="1">
              <a:lnSpc>
                <a:spcPct val="90000"/>
              </a:lnSpc>
              <a:spcBef>
                <a:spcPts val="1025"/>
              </a:spcBef>
              <a:buClrTx/>
              <a:buFontTx/>
              <a:buNone/>
            </a:pPr>
            <a:endParaRPr lang="en-US" altLang="en-GR" sz="2400" b="1">
              <a:solidFill>
                <a:srgbClr val="DD1B50"/>
              </a:solidFill>
              <a:latin typeface="Calibri" panose="020F0502020204030204" pitchFamily="34" charset="0"/>
            </a:endParaRPr>
          </a:p>
        </p:txBody>
      </p:sp>
      <p:sp>
        <p:nvSpPr>
          <p:cNvPr id="32772" name="Text Box 4">
            <a:extLst>
              <a:ext uri="{FF2B5EF4-FFF2-40B4-BE49-F238E27FC236}">
                <a16:creationId xmlns:a16="http://schemas.microsoft.com/office/drawing/2014/main" id="{EC7206B5-5FEA-96FC-2782-BE8A19929980}"/>
              </a:ext>
            </a:extLst>
          </p:cNvPr>
          <p:cNvSpPr txBox="1">
            <a:spLocks noChangeArrowheads="1"/>
          </p:cNvSpPr>
          <p:nvPr/>
        </p:nvSpPr>
        <p:spPr bwMode="auto">
          <a:xfrm>
            <a:off x="6467475" y="5264150"/>
            <a:ext cx="275431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2000" b="1">
                <a:solidFill>
                  <a:srgbClr val="E78631"/>
                </a:solidFill>
                <a:latin typeface="Calibri" panose="020F0502020204030204" pitchFamily="34" charset="0"/>
              </a:rPr>
              <a:t>Πάρτε το χρόνο σας</a:t>
            </a:r>
          </a:p>
        </p:txBody>
      </p:sp>
      <p:sp>
        <p:nvSpPr>
          <p:cNvPr id="32773" name="Text Box 5">
            <a:extLst>
              <a:ext uri="{FF2B5EF4-FFF2-40B4-BE49-F238E27FC236}">
                <a16:creationId xmlns:a16="http://schemas.microsoft.com/office/drawing/2014/main" id="{AB11C1D0-5DB6-E944-0644-DE7BEA32EF0F}"/>
              </a:ext>
            </a:extLst>
          </p:cNvPr>
          <p:cNvSpPr txBox="1">
            <a:spLocks noChangeArrowheads="1"/>
          </p:cNvSpPr>
          <p:nvPr/>
        </p:nvSpPr>
        <p:spPr bwMode="auto">
          <a:xfrm>
            <a:off x="0" y="104775"/>
            <a:ext cx="121920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6713">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 pos="11887200" algn="l"/>
                <a:tab pos="12130088"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025"/>
              </a:spcBef>
              <a:buClrTx/>
              <a:buFontTx/>
              <a:buNone/>
            </a:pPr>
            <a:r>
              <a:rPr lang="en-US" altLang="en-GR" sz="3600" b="1">
                <a:solidFill>
                  <a:srgbClr val="595959"/>
                </a:solidFill>
                <a:latin typeface="Calibri" panose="020F0502020204030204" pitchFamily="34" charset="0"/>
              </a:rPr>
              <a:t>Πώς επιλέγετε την τεχνολογία;</a:t>
            </a:r>
          </a:p>
          <a:p>
            <a:pPr hangingPunct="1">
              <a:lnSpc>
                <a:spcPct val="90000"/>
              </a:lnSpc>
              <a:spcBef>
                <a:spcPts val="1025"/>
              </a:spcBef>
              <a:buClrTx/>
              <a:buFontTx/>
              <a:buNone/>
            </a:pPr>
            <a:endParaRPr lang="en-US" altLang="en-GR" sz="3600" b="1">
              <a:solidFill>
                <a:srgbClr val="595959"/>
              </a:solidFill>
              <a:latin typeface="Calibri" panose="020F0502020204030204" pitchFamily="34" charset="0"/>
            </a:endParaRPr>
          </a:p>
        </p:txBody>
      </p:sp>
      <p:sp>
        <p:nvSpPr>
          <p:cNvPr id="32774" name="Text Box 6">
            <a:extLst>
              <a:ext uri="{FF2B5EF4-FFF2-40B4-BE49-F238E27FC236}">
                <a16:creationId xmlns:a16="http://schemas.microsoft.com/office/drawing/2014/main" id="{DD83CCE3-25AD-783C-2FDA-1F7FB8E4C361}"/>
              </a:ext>
            </a:extLst>
          </p:cNvPr>
          <p:cNvSpPr txBox="1">
            <a:spLocks noChangeArrowheads="1"/>
          </p:cNvSpPr>
          <p:nvPr/>
        </p:nvSpPr>
        <p:spPr bwMode="auto">
          <a:xfrm>
            <a:off x="1655763" y="2455863"/>
            <a:ext cx="12747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1.</a:t>
            </a:r>
          </a:p>
        </p:txBody>
      </p:sp>
      <p:sp>
        <p:nvSpPr>
          <p:cNvPr id="32775" name="Text Box 7">
            <a:extLst>
              <a:ext uri="{FF2B5EF4-FFF2-40B4-BE49-F238E27FC236}">
                <a16:creationId xmlns:a16="http://schemas.microsoft.com/office/drawing/2014/main" id="{2331009F-D902-7808-D1AF-858C8D7BFCCB}"/>
              </a:ext>
            </a:extLst>
          </p:cNvPr>
          <p:cNvSpPr txBox="1">
            <a:spLocks noChangeArrowheads="1"/>
          </p:cNvSpPr>
          <p:nvPr/>
        </p:nvSpPr>
        <p:spPr bwMode="auto">
          <a:xfrm>
            <a:off x="5459413" y="2484438"/>
            <a:ext cx="12747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b="1">
                <a:solidFill>
                  <a:srgbClr val="FFFFFF"/>
                </a:solidFill>
                <a:latin typeface="Calibri" panose="020F0502020204030204" pitchFamily="34" charset="0"/>
              </a:rPr>
              <a:t>3.</a:t>
            </a:r>
          </a:p>
        </p:txBody>
      </p:sp>
      <p:sp>
        <p:nvSpPr>
          <p:cNvPr id="32776" name="Text Box 8">
            <a:extLst>
              <a:ext uri="{FF2B5EF4-FFF2-40B4-BE49-F238E27FC236}">
                <a16:creationId xmlns:a16="http://schemas.microsoft.com/office/drawing/2014/main" id="{7C5AF877-E86D-1BFF-CBEC-7068818834C7}"/>
              </a:ext>
            </a:extLst>
          </p:cNvPr>
          <p:cNvSpPr txBox="1">
            <a:spLocks noChangeArrowheads="1"/>
          </p:cNvSpPr>
          <p:nvPr/>
        </p:nvSpPr>
        <p:spPr bwMode="auto">
          <a:xfrm>
            <a:off x="9221788" y="2481263"/>
            <a:ext cx="12747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3200" b="1">
                <a:solidFill>
                  <a:srgbClr val="FFFFFF"/>
                </a:solidFill>
                <a:latin typeface="Calibri" panose="020F0502020204030204" pitchFamily="34" charset="0"/>
              </a:rPr>
              <a:t>5.</a:t>
            </a:r>
          </a:p>
        </p:txBody>
      </p:sp>
      <p:sp>
        <p:nvSpPr>
          <p:cNvPr id="32777" name="Text Box 9">
            <a:extLst>
              <a:ext uri="{FF2B5EF4-FFF2-40B4-BE49-F238E27FC236}">
                <a16:creationId xmlns:a16="http://schemas.microsoft.com/office/drawing/2014/main" id="{0DBD1317-B5B8-2AEA-698A-FEFE1A3FC1F5}"/>
              </a:ext>
            </a:extLst>
          </p:cNvPr>
          <p:cNvSpPr txBox="1">
            <a:spLocks noChangeArrowheads="1"/>
          </p:cNvSpPr>
          <p:nvPr/>
        </p:nvSpPr>
        <p:spPr bwMode="auto">
          <a:xfrm>
            <a:off x="3554413" y="4351338"/>
            <a:ext cx="12747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US" altLang="en-GR" sz="3200">
                <a:solidFill>
                  <a:srgbClr val="FFFFFF"/>
                </a:solidFill>
                <a:latin typeface="Calibri" panose="020F0502020204030204" pitchFamily="34" charset="0"/>
              </a:rPr>
              <a:t>2.</a:t>
            </a:r>
          </a:p>
        </p:txBody>
      </p:sp>
      <p:sp>
        <p:nvSpPr>
          <p:cNvPr id="32778" name="Text Box 10">
            <a:extLst>
              <a:ext uri="{FF2B5EF4-FFF2-40B4-BE49-F238E27FC236}">
                <a16:creationId xmlns:a16="http://schemas.microsoft.com/office/drawing/2014/main" id="{022F9DEB-93C6-0AD5-1A9A-6CC06F63EFDA}"/>
              </a:ext>
            </a:extLst>
          </p:cNvPr>
          <p:cNvSpPr txBox="1">
            <a:spLocks noChangeArrowheads="1"/>
          </p:cNvSpPr>
          <p:nvPr/>
        </p:nvSpPr>
        <p:spPr bwMode="auto">
          <a:xfrm>
            <a:off x="7275513" y="4341813"/>
            <a:ext cx="12747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en-IE" altLang="en-GR" sz="3200" b="1">
                <a:solidFill>
                  <a:srgbClr val="FFFFFF"/>
                </a:solidFill>
                <a:latin typeface="Calibri" panose="020F0502020204030204" pitchFamily="34" charset="0"/>
              </a:rPr>
              <a:t>4.</a:t>
            </a:r>
          </a:p>
        </p:txBody>
      </p:sp>
      <p:sp>
        <p:nvSpPr>
          <p:cNvPr id="32779" name="Rectangle 11">
            <a:extLst>
              <a:ext uri="{FF2B5EF4-FFF2-40B4-BE49-F238E27FC236}">
                <a16:creationId xmlns:a16="http://schemas.microsoft.com/office/drawing/2014/main" id="{FED3C30A-2612-DF5A-BF0F-E979C7AAA594}"/>
              </a:ext>
            </a:extLst>
          </p:cNvPr>
          <p:cNvSpPr>
            <a:spLocks noChangeArrowheads="1"/>
          </p:cNvSpPr>
          <p:nvPr/>
        </p:nvSpPr>
        <p:spPr bwMode="auto">
          <a:xfrm>
            <a:off x="812800" y="1282700"/>
            <a:ext cx="2962275"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025"/>
              </a:spcBef>
              <a:buClrTx/>
              <a:buFontTx/>
              <a:buNone/>
            </a:pPr>
            <a:r>
              <a:rPr lang="hr-BA" altLang="en-GR" sz="2400" b="1">
                <a:solidFill>
                  <a:srgbClr val="DD1B50"/>
                </a:solidFill>
                <a:latin typeface="Calibri" panose="020F0502020204030204" pitchFamily="34" charset="0"/>
              </a:rPr>
              <a:t>Τι πρόβλημα θέλετε να λύσει;</a:t>
            </a:r>
          </a:p>
          <a:p>
            <a:pPr algn="ctr" hangingPunct="1">
              <a:lnSpc>
                <a:spcPct val="90000"/>
              </a:lnSpc>
              <a:spcBef>
                <a:spcPts val="1025"/>
              </a:spcBef>
              <a:buClrTx/>
              <a:buFontTx/>
              <a:buNone/>
            </a:pPr>
            <a:endParaRPr lang="hr-BA" altLang="en-GR" sz="2400" b="1">
              <a:solidFill>
                <a:srgbClr val="DD1B50"/>
              </a:solidFill>
              <a:latin typeface="Calibri" panose="020F0502020204030204" pitchFamily="34" charset="0"/>
            </a:endParaRPr>
          </a:p>
        </p:txBody>
      </p:sp>
      <p:sp>
        <p:nvSpPr>
          <p:cNvPr id="32780" name="Rectangle 12">
            <a:extLst>
              <a:ext uri="{FF2B5EF4-FFF2-40B4-BE49-F238E27FC236}">
                <a16:creationId xmlns:a16="http://schemas.microsoft.com/office/drawing/2014/main" id="{339B93EE-EB9A-A9A5-72D9-8EDF3DE7FC08}"/>
              </a:ext>
            </a:extLst>
          </p:cNvPr>
          <p:cNvSpPr>
            <a:spLocks noChangeArrowheads="1"/>
          </p:cNvSpPr>
          <p:nvPr/>
        </p:nvSpPr>
        <p:spPr bwMode="auto">
          <a:xfrm>
            <a:off x="169863" y="4024313"/>
            <a:ext cx="2732087" cy="191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l-GR" altLang="en-GR" sz="1500">
                <a:solidFill>
                  <a:srgbClr val="808080"/>
                </a:solidFill>
                <a:latin typeface="Calibri" panose="020F0502020204030204" pitchFamily="34" charset="0"/>
              </a:rPr>
              <a:t>Μπορεί να χρησιμοποιείτε ήδη μια τεχνολογία που μπορεί να λύσει το πρόβλημά σας. Εάν αυτό δεν λειτουργεί καλά για εσάς, καθορίστε τι είναι αυτό που χρειάζεστε για να κάνετε την τεχνολογία και κάντε την έρευνα.</a:t>
            </a:r>
          </a:p>
        </p:txBody>
      </p:sp>
      <p:sp>
        <p:nvSpPr>
          <p:cNvPr id="32781" name="Rectangle 13">
            <a:extLst>
              <a:ext uri="{FF2B5EF4-FFF2-40B4-BE49-F238E27FC236}">
                <a16:creationId xmlns:a16="http://schemas.microsoft.com/office/drawing/2014/main" id="{D23D80BA-1927-A858-3D08-9E24574E39DD}"/>
              </a:ext>
            </a:extLst>
          </p:cNvPr>
          <p:cNvSpPr>
            <a:spLocks noChangeArrowheads="1"/>
          </p:cNvSpPr>
          <p:nvPr/>
        </p:nvSpPr>
        <p:spPr bwMode="auto">
          <a:xfrm>
            <a:off x="2930525" y="5689600"/>
            <a:ext cx="4344988"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a:solidFill>
                  <a:srgbClr val="808080"/>
                </a:solidFill>
                <a:latin typeface="Calibri" panose="020F0502020204030204" pitchFamily="34" charset="0"/>
              </a:rPr>
              <a:t>Χρειάζεται χρόνος για να μάθετε ένα νέο ψηφιακό εργαλείο, να υιοθετήσετε νέα τεχνολογία. Θα το χρειαστείτε αυτό στο μέλλον;</a:t>
            </a:r>
          </a:p>
        </p:txBody>
      </p:sp>
      <p:sp>
        <p:nvSpPr>
          <p:cNvPr id="32782" name="Rectangle 14">
            <a:extLst>
              <a:ext uri="{FF2B5EF4-FFF2-40B4-BE49-F238E27FC236}">
                <a16:creationId xmlns:a16="http://schemas.microsoft.com/office/drawing/2014/main" id="{A49D41AE-75F0-778D-BFAF-5787D8BA0A74}"/>
              </a:ext>
            </a:extLst>
          </p:cNvPr>
          <p:cNvSpPr>
            <a:spLocks noChangeArrowheads="1"/>
          </p:cNvSpPr>
          <p:nvPr/>
        </p:nvSpPr>
        <p:spPr bwMode="auto">
          <a:xfrm>
            <a:off x="4113213" y="1530350"/>
            <a:ext cx="4140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hr-BA" altLang="en-GR" sz="1500">
                <a:solidFill>
                  <a:srgbClr val="808080"/>
                </a:solidFill>
                <a:latin typeface="Calibri" panose="020F0502020204030204" pitchFamily="34" charset="0"/>
              </a:rPr>
              <a:t>Προσπαθήστε να βρείτε τη δωρεάν επιλογή ανοιχτού πόρου, ζητήστε λύσεις από τη σχολή σας</a:t>
            </a:r>
          </a:p>
        </p:txBody>
      </p:sp>
      <p:sp>
        <p:nvSpPr>
          <p:cNvPr id="32783" name="Rectangle 15">
            <a:extLst>
              <a:ext uri="{FF2B5EF4-FFF2-40B4-BE49-F238E27FC236}">
                <a16:creationId xmlns:a16="http://schemas.microsoft.com/office/drawing/2014/main" id="{93962683-1ACF-764E-006F-473382EB6BA3}"/>
              </a:ext>
            </a:extLst>
          </p:cNvPr>
          <p:cNvSpPr>
            <a:spLocks noChangeArrowheads="1"/>
          </p:cNvSpPr>
          <p:nvPr/>
        </p:nvSpPr>
        <p:spPr bwMode="auto">
          <a:xfrm>
            <a:off x="6889750" y="5580063"/>
            <a:ext cx="50292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a:solidFill>
                  <a:srgbClr val="808080"/>
                </a:solidFill>
                <a:latin typeface="Calibri" panose="020F0502020204030204" pitchFamily="34" charset="0"/>
              </a:rPr>
              <a:t>Ερευνήστε ποιες τεχνικές λύσεις βρίσκουν άλλοι αποτελεσματικές, χωρίς σφάλματα</a:t>
            </a:r>
          </a:p>
        </p:txBody>
      </p:sp>
      <p:sp>
        <p:nvSpPr>
          <p:cNvPr id="32784" name="Rectangle 16">
            <a:extLst>
              <a:ext uri="{FF2B5EF4-FFF2-40B4-BE49-F238E27FC236}">
                <a16:creationId xmlns:a16="http://schemas.microsoft.com/office/drawing/2014/main" id="{093BB6E8-61FB-ACCD-B1C4-9D2F27AAFB7F}"/>
              </a:ext>
            </a:extLst>
          </p:cNvPr>
          <p:cNvSpPr>
            <a:spLocks noChangeArrowheads="1"/>
          </p:cNvSpPr>
          <p:nvPr/>
        </p:nvSpPr>
        <p:spPr bwMode="auto">
          <a:xfrm>
            <a:off x="8529638" y="1282700"/>
            <a:ext cx="3662362"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hr-BA" altLang="en-GR">
                <a:solidFill>
                  <a:srgbClr val="808080"/>
                </a:solidFill>
                <a:latin typeface="Calibri" panose="020F0502020204030204" pitchFamily="34" charset="0"/>
              </a:rPr>
              <a:t>Βεβαιωθείτε ότι κατανοείτε τις συνθήκες χρήσης μιας συγκεκριμένης τεχνολογίας</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25"/>
          </a:spcBef>
          <a:spcAft>
            <a:spcPts val="25"/>
          </a:spcAft>
          <a:buClr>
            <a:srgbClr val="000000"/>
          </a:buClr>
          <a:buSzPct val="100000"/>
          <a:buFont typeface="Times New Roman" panose="02020603050405020304" pitchFamily="18" charset="0"/>
          <a:buNone/>
          <a:tabLst/>
          <a:defRPr kumimoji="0" lang="en-GB" altLang="en-GR"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14448</TotalTime>
  <Words>5537</Words>
  <Application>Microsoft Macintosh PowerPoint</Application>
  <PresentationFormat>Custom</PresentationFormat>
  <Paragraphs>482</Paragraphs>
  <Slides>63</Slides>
  <Notes>63</Notes>
  <HiddenSlides>0</HiddenSlides>
  <MMClips>0</MMClips>
  <ScaleCrop>false</ScaleCrop>
  <HeadingPairs>
    <vt:vector size="6" baseType="variant">
      <vt:variant>
        <vt:lpstr>Fonts Used</vt:lpstr>
      </vt:variant>
      <vt:variant>
        <vt:i4>10</vt:i4>
      </vt:variant>
      <vt:variant>
        <vt:lpstr>Theme</vt:lpstr>
      </vt:variant>
      <vt:variant>
        <vt:i4>22</vt:i4>
      </vt:variant>
      <vt:variant>
        <vt:lpstr>Slide Titles</vt:lpstr>
      </vt:variant>
      <vt:variant>
        <vt:i4>63</vt:i4>
      </vt:variant>
    </vt:vector>
  </HeadingPairs>
  <TitlesOfParts>
    <vt:vector size="95" baseType="lpstr">
      <vt:lpstr>Times New Roman</vt:lpstr>
      <vt:lpstr>Calibri</vt:lpstr>
      <vt:lpstr>Microsoft YaHei</vt:lpstr>
      <vt:lpstr>Arial</vt:lpstr>
      <vt:lpstr>Segoe UI</vt:lpstr>
      <vt:lpstr>Calibri Light</vt:lpstr>
      <vt:lpstr>Wingdings</vt:lpstr>
      <vt:lpstr>canada-type-gibson</vt:lpstr>
      <vt:lpstr>Averta Regular</vt:lpstr>
      <vt:lpstr>Silka</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nadina christopoulou</cp:lastModifiedBy>
  <cp:revision>361</cp:revision>
  <cp:lastPrinted>1601-01-01T00:00:00Z</cp:lastPrinted>
  <dcterms:created xsi:type="dcterms:W3CDTF">2019-11-20T11:08:21Z</dcterms:created>
  <dcterms:modified xsi:type="dcterms:W3CDTF">2022-07-26T14:34:45Z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0x010100FA49F9EB7260684A9B23226A0D2389F0</vt:lpwstr>
  </property>
  <property fmtid="{D5CDD505-2E9C-101B-9397-08002B2CF9AE}" pid="4" name="Notes">
    <vt:i4>7</vt:i4>
  </property>
  <property fmtid="{D5CDD505-2E9C-101B-9397-08002B2CF9AE}" pid="5" name="PresentationFormat">
    <vt:lpwstr>Widescreen</vt:lpwstr>
  </property>
  <property fmtid="{D5CDD505-2E9C-101B-9397-08002B2CF9AE}" pid="6" name="Slides">
    <vt:i4>63</vt:i4>
  </property>
</Properties>
</file>