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notesMasterIdLst>
    <p:notesMasterId r:id="rId93"/>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Lst>
  <p:sldSz cx="12193588" cy="6858000"/>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51"/>
  </p:normalViewPr>
  <p:slideViewPr>
    <p:cSldViewPr>
      <p:cViewPr varScale="1">
        <p:scale>
          <a:sx n="63" d="100"/>
          <a:sy n="63" d="100"/>
        </p:scale>
        <p:origin x="780" y="5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viewProps" Target="view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AutoShape 1">
            <a:extLst>
              <a:ext uri="{FF2B5EF4-FFF2-40B4-BE49-F238E27FC236}">
                <a16:creationId xmlns:a16="http://schemas.microsoft.com/office/drawing/2014/main" id="{8F5CCE20-54F6-5742-C220-AA1F0EA6C76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0" name="AutoShape 2">
            <a:extLst>
              <a:ext uri="{FF2B5EF4-FFF2-40B4-BE49-F238E27FC236}">
                <a16:creationId xmlns:a16="http://schemas.microsoft.com/office/drawing/2014/main" id="{6C3D6F03-B585-83BB-9B42-90075BB6449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1" name="AutoShape 3">
            <a:extLst>
              <a:ext uri="{FF2B5EF4-FFF2-40B4-BE49-F238E27FC236}">
                <a16:creationId xmlns:a16="http://schemas.microsoft.com/office/drawing/2014/main" id="{61784433-7BF5-F732-505D-C5B5587A688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2" name="AutoShape 4">
            <a:extLst>
              <a:ext uri="{FF2B5EF4-FFF2-40B4-BE49-F238E27FC236}">
                <a16:creationId xmlns:a16="http://schemas.microsoft.com/office/drawing/2014/main" id="{81D1847A-BF9E-E467-F85B-594159241FD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3" name="AutoShape 5">
            <a:extLst>
              <a:ext uri="{FF2B5EF4-FFF2-40B4-BE49-F238E27FC236}">
                <a16:creationId xmlns:a16="http://schemas.microsoft.com/office/drawing/2014/main" id="{B228A822-6F0E-A94C-AC16-16B8C255B4E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4" name="Rectangle 6">
            <a:extLst>
              <a:ext uri="{FF2B5EF4-FFF2-40B4-BE49-F238E27FC236}">
                <a16:creationId xmlns:a16="http://schemas.microsoft.com/office/drawing/2014/main" id="{362B7D68-6B91-2CDD-3E1F-0DE9452BEF25}"/>
              </a:ext>
            </a:extLst>
          </p:cNvPr>
          <p:cNvSpPr>
            <a:spLocks noGrp="1" noRot="1" noChangeAspect="1" noChangeArrowheads="1"/>
          </p:cNvSpPr>
          <p:nvPr>
            <p:ph type="sldImg"/>
          </p:nvPr>
        </p:nvSpPr>
        <p:spPr bwMode="auto">
          <a:xfrm>
            <a:off x="1106488" y="812800"/>
            <a:ext cx="5335587" cy="399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5" name="Rectangle 7">
            <a:extLst>
              <a:ext uri="{FF2B5EF4-FFF2-40B4-BE49-F238E27FC236}">
                <a16:creationId xmlns:a16="http://schemas.microsoft.com/office/drawing/2014/main" id="{4B602B24-8A66-D9AF-4EFB-D34302B1D59E}"/>
              </a:ext>
            </a:extLst>
          </p:cNvPr>
          <p:cNvSpPr>
            <a:spLocks noGrp="1" noChangeArrowheads="1"/>
          </p:cNvSpPr>
          <p:nvPr>
            <p:ph type="body"/>
          </p:nvPr>
        </p:nvSpPr>
        <p:spPr bwMode="auto">
          <a:xfrm>
            <a:off x="755650" y="5078413"/>
            <a:ext cx="6038850"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R" altLang="en-GR"/>
          </a:p>
        </p:txBody>
      </p:sp>
      <p:sp>
        <p:nvSpPr>
          <p:cNvPr id="17416" name="Rectangle 8">
            <a:extLst>
              <a:ext uri="{FF2B5EF4-FFF2-40B4-BE49-F238E27FC236}">
                <a16:creationId xmlns:a16="http://schemas.microsoft.com/office/drawing/2014/main" id="{70B4DF73-7D2F-A688-E683-1E3428813801}"/>
              </a:ext>
            </a:extLst>
          </p:cNvPr>
          <p:cNvSpPr>
            <a:spLocks noGrp="1" noChangeArrowheads="1"/>
          </p:cNvSpPr>
          <p:nvPr>
            <p:ph type="hdr"/>
          </p:nvPr>
        </p:nvSpPr>
        <p:spPr bwMode="auto">
          <a:xfrm>
            <a:off x="0" y="0"/>
            <a:ext cx="3271838"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17417" name="Rectangle 9">
            <a:extLst>
              <a:ext uri="{FF2B5EF4-FFF2-40B4-BE49-F238E27FC236}">
                <a16:creationId xmlns:a16="http://schemas.microsoft.com/office/drawing/2014/main" id="{4FAFB500-7830-D01F-9FBE-49C721A8028B}"/>
              </a:ext>
            </a:extLst>
          </p:cNvPr>
          <p:cNvSpPr>
            <a:spLocks noGrp="1" noChangeArrowheads="1"/>
          </p:cNvSpPr>
          <p:nvPr>
            <p:ph type="dt"/>
          </p:nvPr>
        </p:nvSpPr>
        <p:spPr bwMode="auto">
          <a:xfrm>
            <a:off x="4278313" y="0"/>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17418" name="Rectangle 10">
            <a:extLst>
              <a:ext uri="{FF2B5EF4-FFF2-40B4-BE49-F238E27FC236}">
                <a16:creationId xmlns:a16="http://schemas.microsoft.com/office/drawing/2014/main" id="{3B8C967D-878C-0D94-0D83-78C84F1F755A}"/>
              </a:ext>
            </a:extLst>
          </p:cNvPr>
          <p:cNvSpPr>
            <a:spLocks noGrp="1" noChangeArrowheads="1"/>
          </p:cNvSpPr>
          <p:nvPr>
            <p:ph type="ftr"/>
          </p:nvPr>
        </p:nvSpPr>
        <p:spPr bwMode="auto">
          <a:xfrm>
            <a:off x="0" y="10156825"/>
            <a:ext cx="3271838"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17419" name="Rectangle 11">
            <a:extLst>
              <a:ext uri="{FF2B5EF4-FFF2-40B4-BE49-F238E27FC236}">
                <a16:creationId xmlns:a16="http://schemas.microsoft.com/office/drawing/2014/main" id="{E6149166-5945-14BB-5C21-A7AE37315C77}"/>
              </a:ext>
            </a:extLst>
          </p:cNvPr>
          <p:cNvSpPr>
            <a:spLocks noGrp="1" noChangeArrowheads="1"/>
          </p:cNvSpPr>
          <p:nvPr>
            <p:ph type="sldNum"/>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fld id="{3885585A-D69E-CA4D-8DA0-E9AB73CB6B6E}" type="slidenum">
              <a:rPr lang="el-GR" altLang="en-GR"/>
              <a:pPr/>
              <a:t>‹#›</a:t>
            </a:fld>
            <a:endParaRPr lang="el-GR" altLang="en-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1852336-48FE-A383-E766-9D6C4421ADF6}"/>
              </a:ext>
            </a:extLst>
          </p:cNvPr>
          <p:cNvSpPr>
            <a:spLocks noGrp="1" noChangeArrowheads="1"/>
          </p:cNvSpPr>
          <p:nvPr>
            <p:ph type="sldNum"/>
          </p:nvPr>
        </p:nvSpPr>
        <p:spPr>
          <a:ln/>
        </p:spPr>
        <p:txBody>
          <a:bodyPr/>
          <a:lstStyle/>
          <a:p>
            <a:fld id="{73A26C92-4084-8E4F-9828-D2E4007CC5C8}" type="slidenum">
              <a:rPr lang="el-GR" altLang="en-GR"/>
              <a:pPr/>
              <a:t>1</a:t>
            </a:fld>
            <a:endParaRPr lang="el-GR" altLang="en-GR"/>
          </a:p>
        </p:txBody>
      </p:sp>
      <p:sp>
        <p:nvSpPr>
          <p:cNvPr id="96257" name="Text Box 1">
            <a:extLst>
              <a:ext uri="{FF2B5EF4-FFF2-40B4-BE49-F238E27FC236}">
                <a16:creationId xmlns:a16="http://schemas.microsoft.com/office/drawing/2014/main" id="{8721269E-ED5B-7ADA-38B3-3AD81B7BB6AD}"/>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A6610D6A-0F0E-BA84-C85B-3F06C8CC25D3}"/>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6259" name="Text Box 3">
            <a:extLst>
              <a:ext uri="{FF2B5EF4-FFF2-40B4-BE49-F238E27FC236}">
                <a16:creationId xmlns:a16="http://schemas.microsoft.com/office/drawing/2014/main" id="{C5CEE1B5-0CEC-FA25-3338-111B6239A2B0}"/>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45AB3E61-78BC-1342-B94F-CB11B8AAC24E}" type="slidenum">
              <a:rPr lang="el-GR" altLang="en-GR" sz="1200">
                <a:latin typeface="Times New Roman" panose="02020603050405020304" pitchFamily="18" charset="0"/>
                <a:cs typeface="Segoe UI" panose="020B0502040204020203" pitchFamily="34" charset="0"/>
              </a:rPr>
              <a:pPr algn="r">
                <a:lnSpc>
                  <a:spcPct val="100000"/>
                </a:lnSpc>
                <a:buClrTx/>
                <a:buFontTx/>
                <a:buNone/>
              </a:pPr>
              <a:t>1</a:t>
            </a:fld>
            <a:endParaRPr lang="el-GR"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9FD10C0-7CE4-322B-93FA-115A6168F773}"/>
              </a:ext>
            </a:extLst>
          </p:cNvPr>
          <p:cNvSpPr>
            <a:spLocks noGrp="1" noChangeArrowheads="1"/>
          </p:cNvSpPr>
          <p:nvPr>
            <p:ph type="sldNum"/>
          </p:nvPr>
        </p:nvSpPr>
        <p:spPr>
          <a:ln/>
        </p:spPr>
        <p:txBody>
          <a:bodyPr/>
          <a:lstStyle/>
          <a:p>
            <a:fld id="{9FE7CF86-5941-404F-B755-7CFEFE0803D0}" type="slidenum">
              <a:rPr lang="el-GR" altLang="en-GR"/>
              <a:pPr/>
              <a:t>10</a:t>
            </a:fld>
            <a:endParaRPr lang="el-GR" altLang="en-GR"/>
          </a:p>
        </p:txBody>
      </p:sp>
      <p:sp>
        <p:nvSpPr>
          <p:cNvPr id="105473" name="Text Box 1">
            <a:extLst>
              <a:ext uri="{FF2B5EF4-FFF2-40B4-BE49-F238E27FC236}">
                <a16:creationId xmlns:a16="http://schemas.microsoft.com/office/drawing/2014/main" id="{AD2D34BF-C704-5258-8C53-8C3C4FA58AF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82F18C91-C772-6509-26FC-B3B9EDB178F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8D75BDA-CA39-CC03-49FA-355592188C30}"/>
              </a:ext>
            </a:extLst>
          </p:cNvPr>
          <p:cNvSpPr>
            <a:spLocks noGrp="1" noChangeArrowheads="1"/>
          </p:cNvSpPr>
          <p:nvPr>
            <p:ph type="sldNum"/>
          </p:nvPr>
        </p:nvSpPr>
        <p:spPr>
          <a:ln/>
        </p:spPr>
        <p:txBody>
          <a:bodyPr/>
          <a:lstStyle/>
          <a:p>
            <a:fld id="{314C301D-098C-F54A-8A67-EB5E6B168675}" type="slidenum">
              <a:rPr lang="el-GR" altLang="en-GR"/>
              <a:pPr/>
              <a:t>11</a:t>
            </a:fld>
            <a:endParaRPr lang="el-GR" altLang="en-GR"/>
          </a:p>
        </p:txBody>
      </p:sp>
      <p:sp>
        <p:nvSpPr>
          <p:cNvPr id="106497" name="Text Box 1">
            <a:extLst>
              <a:ext uri="{FF2B5EF4-FFF2-40B4-BE49-F238E27FC236}">
                <a16:creationId xmlns:a16="http://schemas.microsoft.com/office/drawing/2014/main" id="{4C4061C3-B9C3-F816-307F-A2C000B9DD8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B520A034-8581-F240-CB14-ACD10F1CCC8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E59C920-FF2A-A992-6BC9-84B67F89998E}"/>
              </a:ext>
            </a:extLst>
          </p:cNvPr>
          <p:cNvSpPr>
            <a:spLocks noGrp="1" noChangeArrowheads="1"/>
          </p:cNvSpPr>
          <p:nvPr>
            <p:ph type="sldNum"/>
          </p:nvPr>
        </p:nvSpPr>
        <p:spPr>
          <a:ln/>
        </p:spPr>
        <p:txBody>
          <a:bodyPr/>
          <a:lstStyle/>
          <a:p>
            <a:fld id="{5ADC11DF-BA96-0047-845D-66B7C42C3099}" type="slidenum">
              <a:rPr lang="el-GR" altLang="en-GR"/>
              <a:pPr/>
              <a:t>12</a:t>
            </a:fld>
            <a:endParaRPr lang="el-GR" altLang="en-GR"/>
          </a:p>
        </p:txBody>
      </p:sp>
      <p:sp>
        <p:nvSpPr>
          <p:cNvPr id="107521" name="Text Box 1">
            <a:extLst>
              <a:ext uri="{FF2B5EF4-FFF2-40B4-BE49-F238E27FC236}">
                <a16:creationId xmlns:a16="http://schemas.microsoft.com/office/drawing/2014/main" id="{11AF01A5-07C6-224A-72F5-AAF050F1491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B2E27AFD-8A4A-4E1C-175C-7328E152F6F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D80FF60-9985-B4DB-6B6F-F5BC88E70391}"/>
              </a:ext>
            </a:extLst>
          </p:cNvPr>
          <p:cNvSpPr>
            <a:spLocks noGrp="1" noChangeArrowheads="1"/>
          </p:cNvSpPr>
          <p:nvPr>
            <p:ph type="sldNum"/>
          </p:nvPr>
        </p:nvSpPr>
        <p:spPr>
          <a:ln/>
        </p:spPr>
        <p:txBody>
          <a:bodyPr/>
          <a:lstStyle/>
          <a:p>
            <a:fld id="{29A544CC-8527-9848-8020-ED09E87445D0}" type="slidenum">
              <a:rPr lang="el-GR" altLang="en-GR"/>
              <a:pPr/>
              <a:t>13</a:t>
            </a:fld>
            <a:endParaRPr lang="el-GR" altLang="en-GR"/>
          </a:p>
        </p:txBody>
      </p:sp>
      <p:sp>
        <p:nvSpPr>
          <p:cNvPr id="108545" name="Text Box 1">
            <a:extLst>
              <a:ext uri="{FF2B5EF4-FFF2-40B4-BE49-F238E27FC236}">
                <a16:creationId xmlns:a16="http://schemas.microsoft.com/office/drawing/2014/main" id="{11ED412E-0133-C438-E4E5-39E2847F469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AB4A97A5-4ACB-DF89-3804-68ABDF20B90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5E1462F-0801-C149-283E-8CB48E370687}"/>
              </a:ext>
            </a:extLst>
          </p:cNvPr>
          <p:cNvSpPr>
            <a:spLocks noGrp="1" noChangeArrowheads="1"/>
          </p:cNvSpPr>
          <p:nvPr>
            <p:ph type="sldNum"/>
          </p:nvPr>
        </p:nvSpPr>
        <p:spPr>
          <a:ln/>
        </p:spPr>
        <p:txBody>
          <a:bodyPr/>
          <a:lstStyle/>
          <a:p>
            <a:fld id="{E95BA2AC-1BE7-794D-9F68-15D88EA5D6AC}" type="slidenum">
              <a:rPr lang="el-GR" altLang="en-GR"/>
              <a:pPr/>
              <a:t>14</a:t>
            </a:fld>
            <a:endParaRPr lang="el-GR" altLang="en-GR"/>
          </a:p>
        </p:txBody>
      </p:sp>
      <p:sp>
        <p:nvSpPr>
          <p:cNvPr id="109569" name="Text Box 1">
            <a:extLst>
              <a:ext uri="{FF2B5EF4-FFF2-40B4-BE49-F238E27FC236}">
                <a16:creationId xmlns:a16="http://schemas.microsoft.com/office/drawing/2014/main" id="{8B028AE1-7E2A-B981-069F-53D8B019F9AB}"/>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B473953A-53F2-C728-FA27-8BADB06B229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4963B2B-0D29-6F96-0E08-5CACAA1A3ED4}"/>
              </a:ext>
            </a:extLst>
          </p:cNvPr>
          <p:cNvSpPr>
            <a:spLocks noGrp="1" noChangeArrowheads="1"/>
          </p:cNvSpPr>
          <p:nvPr>
            <p:ph type="sldNum"/>
          </p:nvPr>
        </p:nvSpPr>
        <p:spPr>
          <a:ln/>
        </p:spPr>
        <p:txBody>
          <a:bodyPr/>
          <a:lstStyle/>
          <a:p>
            <a:fld id="{C980A0DF-3F83-F549-9176-E09BA048E7F5}" type="slidenum">
              <a:rPr lang="el-GR" altLang="en-GR"/>
              <a:pPr/>
              <a:t>15</a:t>
            </a:fld>
            <a:endParaRPr lang="el-GR" altLang="en-GR"/>
          </a:p>
        </p:txBody>
      </p:sp>
      <p:sp>
        <p:nvSpPr>
          <p:cNvPr id="110593" name="Text Box 1">
            <a:extLst>
              <a:ext uri="{FF2B5EF4-FFF2-40B4-BE49-F238E27FC236}">
                <a16:creationId xmlns:a16="http://schemas.microsoft.com/office/drawing/2014/main" id="{BD728B3F-FDF5-D9A5-72BA-A0C29C2FF57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44E46677-D789-6AB0-8E8D-6E2338E4D43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9610967-F64F-F4F3-F61E-1C887DC1A2C8}"/>
              </a:ext>
            </a:extLst>
          </p:cNvPr>
          <p:cNvSpPr>
            <a:spLocks noGrp="1" noChangeArrowheads="1"/>
          </p:cNvSpPr>
          <p:nvPr>
            <p:ph type="sldNum"/>
          </p:nvPr>
        </p:nvSpPr>
        <p:spPr>
          <a:ln/>
        </p:spPr>
        <p:txBody>
          <a:bodyPr/>
          <a:lstStyle/>
          <a:p>
            <a:fld id="{1B136D3C-675B-A447-BA8F-5C5FF7F850B2}" type="slidenum">
              <a:rPr lang="el-GR" altLang="en-GR"/>
              <a:pPr/>
              <a:t>16</a:t>
            </a:fld>
            <a:endParaRPr lang="el-GR" altLang="en-GR"/>
          </a:p>
        </p:txBody>
      </p:sp>
      <p:sp>
        <p:nvSpPr>
          <p:cNvPr id="111617" name="Text Box 1">
            <a:extLst>
              <a:ext uri="{FF2B5EF4-FFF2-40B4-BE49-F238E27FC236}">
                <a16:creationId xmlns:a16="http://schemas.microsoft.com/office/drawing/2014/main" id="{71E851AD-20AC-2B72-D70B-37947D3B718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3679506D-B000-5E3E-F050-5A78E5E9634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FEE029E-97D5-AD09-700C-3BA6FDA41ECF}"/>
              </a:ext>
            </a:extLst>
          </p:cNvPr>
          <p:cNvSpPr>
            <a:spLocks noGrp="1" noChangeArrowheads="1"/>
          </p:cNvSpPr>
          <p:nvPr>
            <p:ph type="sldNum"/>
          </p:nvPr>
        </p:nvSpPr>
        <p:spPr>
          <a:ln/>
        </p:spPr>
        <p:txBody>
          <a:bodyPr/>
          <a:lstStyle/>
          <a:p>
            <a:fld id="{3859D19B-4169-C345-A036-B6294ACE0305}" type="slidenum">
              <a:rPr lang="el-GR" altLang="en-GR"/>
              <a:pPr/>
              <a:t>17</a:t>
            </a:fld>
            <a:endParaRPr lang="el-GR" altLang="en-GR"/>
          </a:p>
        </p:txBody>
      </p:sp>
      <p:sp>
        <p:nvSpPr>
          <p:cNvPr id="112641" name="Text Box 1">
            <a:extLst>
              <a:ext uri="{FF2B5EF4-FFF2-40B4-BE49-F238E27FC236}">
                <a16:creationId xmlns:a16="http://schemas.microsoft.com/office/drawing/2014/main" id="{8D36885F-78E4-13D6-3520-1F2AC6851C5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9E30C3F-BD74-5509-C084-415A17A1EB8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4FC083B-3AD0-42CB-DBE7-44E7C149C208}"/>
              </a:ext>
            </a:extLst>
          </p:cNvPr>
          <p:cNvSpPr>
            <a:spLocks noGrp="1" noChangeArrowheads="1"/>
          </p:cNvSpPr>
          <p:nvPr>
            <p:ph type="sldNum"/>
          </p:nvPr>
        </p:nvSpPr>
        <p:spPr>
          <a:ln/>
        </p:spPr>
        <p:txBody>
          <a:bodyPr/>
          <a:lstStyle/>
          <a:p>
            <a:fld id="{05099E83-C4F8-4C40-A56A-6F3108ABADBB}" type="slidenum">
              <a:rPr lang="el-GR" altLang="en-GR"/>
              <a:pPr/>
              <a:t>18</a:t>
            </a:fld>
            <a:endParaRPr lang="el-GR" altLang="en-GR"/>
          </a:p>
        </p:txBody>
      </p:sp>
      <p:sp>
        <p:nvSpPr>
          <p:cNvPr id="113665" name="Text Box 1">
            <a:extLst>
              <a:ext uri="{FF2B5EF4-FFF2-40B4-BE49-F238E27FC236}">
                <a16:creationId xmlns:a16="http://schemas.microsoft.com/office/drawing/2014/main" id="{DDCAEA26-C65E-6B9B-5C81-BFD16209778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6734B178-7B45-E93D-383C-0E3F333984C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7C86F0F-072B-D614-D267-6EB410076B51}"/>
              </a:ext>
            </a:extLst>
          </p:cNvPr>
          <p:cNvSpPr>
            <a:spLocks noGrp="1" noChangeArrowheads="1"/>
          </p:cNvSpPr>
          <p:nvPr>
            <p:ph type="sldNum"/>
          </p:nvPr>
        </p:nvSpPr>
        <p:spPr>
          <a:ln/>
        </p:spPr>
        <p:txBody>
          <a:bodyPr/>
          <a:lstStyle/>
          <a:p>
            <a:fld id="{04D998AB-B4B1-764F-A889-DC5B0CCA0DDA}" type="slidenum">
              <a:rPr lang="el-GR" altLang="en-GR"/>
              <a:pPr/>
              <a:t>19</a:t>
            </a:fld>
            <a:endParaRPr lang="el-GR" altLang="en-GR"/>
          </a:p>
        </p:txBody>
      </p:sp>
      <p:sp>
        <p:nvSpPr>
          <p:cNvPr id="114689" name="Text Box 1">
            <a:extLst>
              <a:ext uri="{FF2B5EF4-FFF2-40B4-BE49-F238E27FC236}">
                <a16:creationId xmlns:a16="http://schemas.microsoft.com/office/drawing/2014/main" id="{750472C0-9A34-8C98-AE7F-2D3CCE5F5D0B}"/>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46F06AFC-F6FD-2092-A511-14993DAF6B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1198A3C-920F-2350-1762-22C397ED80DF}"/>
              </a:ext>
            </a:extLst>
          </p:cNvPr>
          <p:cNvSpPr>
            <a:spLocks noGrp="1" noChangeArrowheads="1"/>
          </p:cNvSpPr>
          <p:nvPr>
            <p:ph type="sldNum"/>
          </p:nvPr>
        </p:nvSpPr>
        <p:spPr>
          <a:ln/>
        </p:spPr>
        <p:txBody>
          <a:bodyPr/>
          <a:lstStyle/>
          <a:p>
            <a:fld id="{F3677373-9988-C143-8C34-48F71D13F97A}" type="slidenum">
              <a:rPr lang="el-GR" altLang="en-GR"/>
              <a:pPr/>
              <a:t>2</a:t>
            </a:fld>
            <a:endParaRPr lang="el-GR" altLang="en-GR"/>
          </a:p>
        </p:txBody>
      </p:sp>
      <p:sp>
        <p:nvSpPr>
          <p:cNvPr id="97281" name="Text Box 1">
            <a:extLst>
              <a:ext uri="{FF2B5EF4-FFF2-40B4-BE49-F238E27FC236}">
                <a16:creationId xmlns:a16="http://schemas.microsoft.com/office/drawing/2014/main" id="{B5369208-2A73-EBE8-1BAE-7D1ECA32FA6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8052FC60-038C-9A8B-A117-BF13EF0E1091}"/>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1BCD764-CB44-EC9E-B3E9-2E5C557113C0}"/>
              </a:ext>
            </a:extLst>
          </p:cNvPr>
          <p:cNvSpPr>
            <a:spLocks noGrp="1" noChangeArrowheads="1"/>
          </p:cNvSpPr>
          <p:nvPr>
            <p:ph type="sldNum"/>
          </p:nvPr>
        </p:nvSpPr>
        <p:spPr>
          <a:ln/>
        </p:spPr>
        <p:txBody>
          <a:bodyPr/>
          <a:lstStyle/>
          <a:p>
            <a:fld id="{A8F715B0-8323-6B4A-8026-3416B91AE1C4}" type="slidenum">
              <a:rPr lang="el-GR" altLang="en-GR"/>
              <a:pPr/>
              <a:t>20</a:t>
            </a:fld>
            <a:endParaRPr lang="el-GR" altLang="en-GR"/>
          </a:p>
        </p:txBody>
      </p:sp>
      <p:sp>
        <p:nvSpPr>
          <p:cNvPr id="115713" name="Text Box 1">
            <a:extLst>
              <a:ext uri="{FF2B5EF4-FFF2-40B4-BE49-F238E27FC236}">
                <a16:creationId xmlns:a16="http://schemas.microsoft.com/office/drawing/2014/main" id="{9333749B-3A30-951D-D5D0-B3C3C1E4C0B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BEF7508C-89FA-8572-AE50-9135A5495D7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0DCF834-A7F2-B5F7-EDD3-6D0E1518C812}"/>
              </a:ext>
            </a:extLst>
          </p:cNvPr>
          <p:cNvSpPr>
            <a:spLocks noGrp="1" noChangeArrowheads="1"/>
          </p:cNvSpPr>
          <p:nvPr>
            <p:ph type="sldNum"/>
          </p:nvPr>
        </p:nvSpPr>
        <p:spPr>
          <a:ln/>
        </p:spPr>
        <p:txBody>
          <a:bodyPr/>
          <a:lstStyle/>
          <a:p>
            <a:fld id="{79BBEB03-77F4-274C-A9B2-7D187EF6E5B2}" type="slidenum">
              <a:rPr lang="el-GR" altLang="en-GR"/>
              <a:pPr/>
              <a:t>21</a:t>
            </a:fld>
            <a:endParaRPr lang="el-GR" altLang="en-GR"/>
          </a:p>
        </p:txBody>
      </p:sp>
      <p:sp>
        <p:nvSpPr>
          <p:cNvPr id="116737" name="Text Box 1">
            <a:extLst>
              <a:ext uri="{FF2B5EF4-FFF2-40B4-BE49-F238E27FC236}">
                <a16:creationId xmlns:a16="http://schemas.microsoft.com/office/drawing/2014/main" id="{B9B78AEC-B25E-E553-F537-C91EA24374C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4C393CDB-BA10-E6F3-6CD1-E019400D4A9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CAF8566-570D-3515-C19E-BB7BA25BE0FE}"/>
              </a:ext>
            </a:extLst>
          </p:cNvPr>
          <p:cNvSpPr>
            <a:spLocks noGrp="1" noChangeArrowheads="1"/>
          </p:cNvSpPr>
          <p:nvPr>
            <p:ph type="sldNum"/>
          </p:nvPr>
        </p:nvSpPr>
        <p:spPr>
          <a:ln/>
        </p:spPr>
        <p:txBody>
          <a:bodyPr/>
          <a:lstStyle/>
          <a:p>
            <a:fld id="{97BD7FF0-3421-B449-97C6-499183516630}" type="slidenum">
              <a:rPr lang="el-GR" altLang="en-GR"/>
              <a:pPr/>
              <a:t>22</a:t>
            </a:fld>
            <a:endParaRPr lang="el-GR" altLang="en-GR"/>
          </a:p>
        </p:txBody>
      </p:sp>
      <p:sp>
        <p:nvSpPr>
          <p:cNvPr id="117761" name="Text Box 1">
            <a:extLst>
              <a:ext uri="{FF2B5EF4-FFF2-40B4-BE49-F238E27FC236}">
                <a16:creationId xmlns:a16="http://schemas.microsoft.com/office/drawing/2014/main" id="{9E92E058-23AF-D07B-4001-DA5FDF5B6F1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F83E10FB-C288-DE59-D56D-F81E52BAA8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7742C12-6AD2-A850-1905-BC1ED6781AD9}"/>
              </a:ext>
            </a:extLst>
          </p:cNvPr>
          <p:cNvSpPr>
            <a:spLocks noGrp="1" noChangeArrowheads="1"/>
          </p:cNvSpPr>
          <p:nvPr>
            <p:ph type="sldNum"/>
          </p:nvPr>
        </p:nvSpPr>
        <p:spPr>
          <a:ln/>
        </p:spPr>
        <p:txBody>
          <a:bodyPr/>
          <a:lstStyle/>
          <a:p>
            <a:fld id="{CF27DEED-1600-2844-8226-1421072F8012}" type="slidenum">
              <a:rPr lang="el-GR" altLang="en-GR"/>
              <a:pPr/>
              <a:t>23</a:t>
            </a:fld>
            <a:endParaRPr lang="el-GR" altLang="en-GR"/>
          </a:p>
        </p:txBody>
      </p:sp>
      <p:sp>
        <p:nvSpPr>
          <p:cNvPr id="118785" name="Text Box 1">
            <a:extLst>
              <a:ext uri="{FF2B5EF4-FFF2-40B4-BE49-F238E27FC236}">
                <a16:creationId xmlns:a16="http://schemas.microsoft.com/office/drawing/2014/main" id="{BCFEE073-D238-9DDF-AC5E-24C45E9F0B2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DF659B90-2DFF-1A30-F229-2E1867D4380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489ECD4-05C8-C860-B25C-F91CBE7ECD8D}"/>
              </a:ext>
            </a:extLst>
          </p:cNvPr>
          <p:cNvSpPr>
            <a:spLocks noGrp="1" noChangeArrowheads="1"/>
          </p:cNvSpPr>
          <p:nvPr>
            <p:ph type="sldNum"/>
          </p:nvPr>
        </p:nvSpPr>
        <p:spPr>
          <a:ln/>
        </p:spPr>
        <p:txBody>
          <a:bodyPr/>
          <a:lstStyle/>
          <a:p>
            <a:fld id="{D7A0CE9A-E2EE-7A4F-9D9E-F9B4FCB09311}" type="slidenum">
              <a:rPr lang="el-GR" altLang="en-GR"/>
              <a:pPr/>
              <a:t>24</a:t>
            </a:fld>
            <a:endParaRPr lang="el-GR" altLang="en-GR"/>
          </a:p>
        </p:txBody>
      </p:sp>
      <p:sp>
        <p:nvSpPr>
          <p:cNvPr id="119809" name="Text Box 1">
            <a:extLst>
              <a:ext uri="{FF2B5EF4-FFF2-40B4-BE49-F238E27FC236}">
                <a16:creationId xmlns:a16="http://schemas.microsoft.com/office/drawing/2014/main" id="{3B96DA47-F28F-B4C0-EA1E-304B3D58770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FF443BE3-B28D-7A78-6381-91EDDF035C2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28CDBA0-474A-DF4C-559E-6D4AAE84D985}"/>
              </a:ext>
            </a:extLst>
          </p:cNvPr>
          <p:cNvSpPr>
            <a:spLocks noGrp="1" noChangeArrowheads="1"/>
          </p:cNvSpPr>
          <p:nvPr>
            <p:ph type="sldNum"/>
          </p:nvPr>
        </p:nvSpPr>
        <p:spPr>
          <a:ln/>
        </p:spPr>
        <p:txBody>
          <a:bodyPr/>
          <a:lstStyle/>
          <a:p>
            <a:fld id="{5479E962-CEA6-EA47-B671-72F5CDCF9D5E}" type="slidenum">
              <a:rPr lang="el-GR" altLang="en-GR"/>
              <a:pPr/>
              <a:t>25</a:t>
            </a:fld>
            <a:endParaRPr lang="el-GR" altLang="en-GR"/>
          </a:p>
        </p:txBody>
      </p:sp>
      <p:sp>
        <p:nvSpPr>
          <p:cNvPr id="120833" name="Text Box 1">
            <a:extLst>
              <a:ext uri="{FF2B5EF4-FFF2-40B4-BE49-F238E27FC236}">
                <a16:creationId xmlns:a16="http://schemas.microsoft.com/office/drawing/2014/main" id="{1DF515CD-C2A9-1607-4988-33C37BDB41D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81D9B9A9-B82B-61F2-AD25-97FFEB703C6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C54A7ED-903E-96CB-3E13-02FBC4DFBB0A}"/>
              </a:ext>
            </a:extLst>
          </p:cNvPr>
          <p:cNvSpPr>
            <a:spLocks noGrp="1" noChangeArrowheads="1"/>
          </p:cNvSpPr>
          <p:nvPr>
            <p:ph type="sldNum"/>
          </p:nvPr>
        </p:nvSpPr>
        <p:spPr>
          <a:ln/>
        </p:spPr>
        <p:txBody>
          <a:bodyPr/>
          <a:lstStyle/>
          <a:p>
            <a:fld id="{3F5782FD-3D57-E145-8DDE-33EAF1AE7F72}" type="slidenum">
              <a:rPr lang="el-GR" altLang="en-GR"/>
              <a:pPr/>
              <a:t>26</a:t>
            </a:fld>
            <a:endParaRPr lang="el-GR" altLang="en-GR"/>
          </a:p>
        </p:txBody>
      </p:sp>
      <p:sp>
        <p:nvSpPr>
          <p:cNvPr id="121857" name="Text Box 1">
            <a:extLst>
              <a:ext uri="{FF2B5EF4-FFF2-40B4-BE49-F238E27FC236}">
                <a16:creationId xmlns:a16="http://schemas.microsoft.com/office/drawing/2014/main" id="{B9A5B141-60CF-6D87-E672-F731D33E0DC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D1EDE40D-4DBF-309B-A595-CF7DEB8ADDA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05CF3AF-195C-78B1-F23B-44FEAD804918}"/>
              </a:ext>
            </a:extLst>
          </p:cNvPr>
          <p:cNvSpPr>
            <a:spLocks noGrp="1" noChangeArrowheads="1"/>
          </p:cNvSpPr>
          <p:nvPr>
            <p:ph type="sldNum"/>
          </p:nvPr>
        </p:nvSpPr>
        <p:spPr>
          <a:ln/>
        </p:spPr>
        <p:txBody>
          <a:bodyPr/>
          <a:lstStyle/>
          <a:p>
            <a:fld id="{38C7B328-0AF5-5A4D-82A2-ED2D4C46459E}" type="slidenum">
              <a:rPr lang="el-GR" altLang="en-GR"/>
              <a:pPr/>
              <a:t>27</a:t>
            </a:fld>
            <a:endParaRPr lang="el-GR" altLang="en-GR"/>
          </a:p>
        </p:txBody>
      </p:sp>
      <p:sp>
        <p:nvSpPr>
          <p:cNvPr id="122881" name="Text Box 1">
            <a:extLst>
              <a:ext uri="{FF2B5EF4-FFF2-40B4-BE49-F238E27FC236}">
                <a16:creationId xmlns:a16="http://schemas.microsoft.com/office/drawing/2014/main" id="{53FCF90A-4E43-9A13-5337-0B8224810B8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B14B52EB-8D10-67F9-FE84-925FF89AAE6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D46178F-1EA9-B448-8167-026578BAD0D8}"/>
              </a:ext>
            </a:extLst>
          </p:cNvPr>
          <p:cNvSpPr>
            <a:spLocks noGrp="1" noChangeArrowheads="1"/>
          </p:cNvSpPr>
          <p:nvPr>
            <p:ph type="sldNum"/>
          </p:nvPr>
        </p:nvSpPr>
        <p:spPr>
          <a:ln/>
        </p:spPr>
        <p:txBody>
          <a:bodyPr/>
          <a:lstStyle/>
          <a:p>
            <a:fld id="{C96D0BB3-26E6-2A44-B237-6611126E433B}" type="slidenum">
              <a:rPr lang="el-GR" altLang="en-GR"/>
              <a:pPr/>
              <a:t>28</a:t>
            </a:fld>
            <a:endParaRPr lang="el-GR" altLang="en-GR"/>
          </a:p>
        </p:txBody>
      </p:sp>
      <p:sp>
        <p:nvSpPr>
          <p:cNvPr id="123905" name="Text Box 1">
            <a:extLst>
              <a:ext uri="{FF2B5EF4-FFF2-40B4-BE49-F238E27FC236}">
                <a16:creationId xmlns:a16="http://schemas.microsoft.com/office/drawing/2014/main" id="{1E0B6971-26C0-F8AC-B02B-9ACD4E0AF9B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a:extLst>
              <a:ext uri="{FF2B5EF4-FFF2-40B4-BE49-F238E27FC236}">
                <a16:creationId xmlns:a16="http://schemas.microsoft.com/office/drawing/2014/main" id="{F1EBE23C-6C14-85E9-CE52-B8BD975EE62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7B3AE10-0659-0AFA-5241-8083E786CFEA}"/>
              </a:ext>
            </a:extLst>
          </p:cNvPr>
          <p:cNvSpPr>
            <a:spLocks noGrp="1" noChangeArrowheads="1"/>
          </p:cNvSpPr>
          <p:nvPr>
            <p:ph type="sldNum"/>
          </p:nvPr>
        </p:nvSpPr>
        <p:spPr>
          <a:ln/>
        </p:spPr>
        <p:txBody>
          <a:bodyPr/>
          <a:lstStyle/>
          <a:p>
            <a:fld id="{0099CA8E-1CD9-A245-8D95-5B9F41375E26}" type="slidenum">
              <a:rPr lang="el-GR" altLang="en-GR"/>
              <a:pPr/>
              <a:t>29</a:t>
            </a:fld>
            <a:endParaRPr lang="el-GR" altLang="en-GR"/>
          </a:p>
        </p:txBody>
      </p:sp>
      <p:sp>
        <p:nvSpPr>
          <p:cNvPr id="124929" name="Text Box 1">
            <a:extLst>
              <a:ext uri="{FF2B5EF4-FFF2-40B4-BE49-F238E27FC236}">
                <a16:creationId xmlns:a16="http://schemas.microsoft.com/office/drawing/2014/main" id="{110C0536-FC12-ECBA-CB86-8CAC9D18860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a:extLst>
              <a:ext uri="{FF2B5EF4-FFF2-40B4-BE49-F238E27FC236}">
                <a16:creationId xmlns:a16="http://schemas.microsoft.com/office/drawing/2014/main" id="{705184E9-F732-D509-056F-2C6825564AF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942AB30-CE1B-A7C2-0D82-C1CA23219109}"/>
              </a:ext>
            </a:extLst>
          </p:cNvPr>
          <p:cNvSpPr>
            <a:spLocks noGrp="1" noChangeArrowheads="1"/>
          </p:cNvSpPr>
          <p:nvPr>
            <p:ph type="sldNum"/>
          </p:nvPr>
        </p:nvSpPr>
        <p:spPr>
          <a:ln/>
        </p:spPr>
        <p:txBody>
          <a:bodyPr/>
          <a:lstStyle/>
          <a:p>
            <a:fld id="{5B301BBC-52BB-8B46-9D9C-AD662BF20AF5}" type="slidenum">
              <a:rPr lang="el-GR" altLang="en-GR"/>
              <a:pPr/>
              <a:t>3</a:t>
            </a:fld>
            <a:endParaRPr lang="el-GR" altLang="en-GR"/>
          </a:p>
        </p:txBody>
      </p:sp>
      <p:sp>
        <p:nvSpPr>
          <p:cNvPr id="98305" name="Text Box 1">
            <a:extLst>
              <a:ext uri="{FF2B5EF4-FFF2-40B4-BE49-F238E27FC236}">
                <a16:creationId xmlns:a16="http://schemas.microsoft.com/office/drawing/2014/main" id="{330E0E59-3CEC-61E4-ECC6-D6B927DF7D1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1D738EAC-83AC-390C-A4E2-1E364BB068E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4D7EE95-3D2B-80E0-7F56-18F35EFBF546}"/>
              </a:ext>
            </a:extLst>
          </p:cNvPr>
          <p:cNvSpPr>
            <a:spLocks noGrp="1" noChangeArrowheads="1"/>
          </p:cNvSpPr>
          <p:nvPr>
            <p:ph type="sldNum"/>
          </p:nvPr>
        </p:nvSpPr>
        <p:spPr>
          <a:ln/>
        </p:spPr>
        <p:txBody>
          <a:bodyPr/>
          <a:lstStyle/>
          <a:p>
            <a:fld id="{4422CE14-2137-2A45-9B88-7B9A3D75935C}" type="slidenum">
              <a:rPr lang="el-GR" altLang="en-GR"/>
              <a:pPr/>
              <a:t>30</a:t>
            </a:fld>
            <a:endParaRPr lang="el-GR" altLang="en-GR"/>
          </a:p>
        </p:txBody>
      </p:sp>
      <p:sp>
        <p:nvSpPr>
          <p:cNvPr id="125953" name="Text Box 1">
            <a:extLst>
              <a:ext uri="{FF2B5EF4-FFF2-40B4-BE49-F238E27FC236}">
                <a16:creationId xmlns:a16="http://schemas.microsoft.com/office/drawing/2014/main" id="{17838FCE-E5F2-7392-B19E-CD860539652B}"/>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a:extLst>
              <a:ext uri="{FF2B5EF4-FFF2-40B4-BE49-F238E27FC236}">
                <a16:creationId xmlns:a16="http://schemas.microsoft.com/office/drawing/2014/main" id="{00BF1E6C-A34F-830F-2026-740F6E3D621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844594E-5FAA-EE29-3AD4-3639F2F4E413}"/>
              </a:ext>
            </a:extLst>
          </p:cNvPr>
          <p:cNvSpPr>
            <a:spLocks noGrp="1" noChangeArrowheads="1"/>
          </p:cNvSpPr>
          <p:nvPr>
            <p:ph type="sldNum"/>
          </p:nvPr>
        </p:nvSpPr>
        <p:spPr>
          <a:ln/>
        </p:spPr>
        <p:txBody>
          <a:bodyPr/>
          <a:lstStyle/>
          <a:p>
            <a:fld id="{ED2C23E8-40E1-4B40-B7B6-BC4C69052EFC}" type="slidenum">
              <a:rPr lang="el-GR" altLang="en-GR"/>
              <a:pPr/>
              <a:t>31</a:t>
            </a:fld>
            <a:endParaRPr lang="el-GR" altLang="en-GR"/>
          </a:p>
        </p:txBody>
      </p:sp>
      <p:sp>
        <p:nvSpPr>
          <p:cNvPr id="126977" name="Text Box 1">
            <a:extLst>
              <a:ext uri="{FF2B5EF4-FFF2-40B4-BE49-F238E27FC236}">
                <a16:creationId xmlns:a16="http://schemas.microsoft.com/office/drawing/2014/main" id="{75D1B1D2-043B-550B-02A6-483018D94CC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DE072E6B-A010-B7DC-2486-3B1F3B4B06B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C519146-DED8-F703-90BE-8314A1E474C6}"/>
              </a:ext>
            </a:extLst>
          </p:cNvPr>
          <p:cNvSpPr>
            <a:spLocks noGrp="1" noChangeArrowheads="1"/>
          </p:cNvSpPr>
          <p:nvPr>
            <p:ph type="sldNum"/>
          </p:nvPr>
        </p:nvSpPr>
        <p:spPr>
          <a:ln/>
        </p:spPr>
        <p:txBody>
          <a:bodyPr/>
          <a:lstStyle/>
          <a:p>
            <a:fld id="{84A9CD1C-4AFA-1B4D-99FA-CF5E62109756}" type="slidenum">
              <a:rPr lang="el-GR" altLang="en-GR"/>
              <a:pPr/>
              <a:t>32</a:t>
            </a:fld>
            <a:endParaRPr lang="el-GR" altLang="en-GR"/>
          </a:p>
        </p:txBody>
      </p:sp>
      <p:sp>
        <p:nvSpPr>
          <p:cNvPr id="128001" name="Text Box 1">
            <a:extLst>
              <a:ext uri="{FF2B5EF4-FFF2-40B4-BE49-F238E27FC236}">
                <a16:creationId xmlns:a16="http://schemas.microsoft.com/office/drawing/2014/main" id="{0DB350D8-EA69-208B-6A96-2529663A2B8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6809E3BD-9806-652E-AEF3-10FAC496F1C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1BEAD0F-6F6D-4486-939E-4F758962B0FB}"/>
              </a:ext>
            </a:extLst>
          </p:cNvPr>
          <p:cNvSpPr>
            <a:spLocks noGrp="1" noChangeArrowheads="1"/>
          </p:cNvSpPr>
          <p:nvPr>
            <p:ph type="sldNum"/>
          </p:nvPr>
        </p:nvSpPr>
        <p:spPr>
          <a:ln/>
        </p:spPr>
        <p:txBody>
          <a:bodyPr/>
          <a:lstStyle/>
          <a:p>
            <a:fld id="{0F27CFD3-D712-B247-8E9C-DB082274195C}" type="slidenum">
              <a:rPr lang="el-GR" altLang="en-GR"/>
              <a:pPr/>
              <a:t>33</a:t>
            </a:fld>
            <a:endParaRPr lang="el-GR" altLang="en-GR"/>
          </a:p>
        </p:txBody>
      </p:sp>
      <p:sp>
        <p:nvSpPr>
          <p:cNvPr id="129025" name="Text Box 1">
            <a:extLst>
              <a:ext uri="{FF2B5EF4-FFF2-40B4-BE49-F238E27FC236}">
                <a16:creationId xmlns:a16="http://schemas.microsoft.com/office/drawing/2014/main" id="{377EBCF3-4CA4-0616-076F-E7F290A718E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a:extLst>
              <a:ext uri="{FF2B5EF4-FFF2-40B4-BE49-F238E27FC236}">
                <a16:creationId xmlns:a16="http://schemas.microsoft.com/office/drawing/2014/main" id="{00E4E47F-8763-2954-6851-2B42EC23BF8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7649060-FB46-FA9A-AD2D-9FDCC7F947AC}"/>
              </a:ext>
            </a:extLst>
          </p:cNvPr>
          <p:cNvSpPr>
            <a:spLocks noGrp="1" noChangeArrowheads="1"/>
          </p:cNvSpPr>
          <p:nvPr>
            <p:ph type="sldNum"/>
          </p:nvPr>
        </p:nvSpPr>
        <p:spPr>
          <a:ln/>
        </p:spPr>
        <p:txBody>
          <a:bodyPr/>
          <a:lstStyle/>
          <a:p>
            <a:fld id="{DF7327F2-3206-8748-A9E8-40247DE9C520}" type="slidenum">
              <a:rPr lang="el-GR" altLang="en-GR"/>
              <a:pPr/>
              <a:t>34</a:t>
            </a:fld>
            <a:endParaRPr lang="el-GR" altLang="en-GR"/>
          </a:p>
        </p:txBody>
      </p:sp>
      <p:sp>
        <p:nvSpPr>
          <p:cNvPr id="130049" name="Text Box 1">
            <a:extLst>
              <a:ext uri="{FF2B5EF4-FFF2-40B4-BE49-F238E27FC236}">
                <a16:creationId xmlns:a16="http://schemas.microsoft.com/office/drawing/2014/main" id="{AE4A9DFE-0E05-2EA0-F814-FDD6ED05F55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a:extLst>
              <a:ext uri="{FF2B5EF4-FFF2-40B4-BE49-F238E27FC236}">
                <a16:creationId xmlns:a16="http://schemas.microsoft.com/office/drawing/2014/main" id="{39423D85-DDD7-395B-385C-D65BD48CEA1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93307B1-E4D6-534D-C937-E29F6CD23DD7}"/>
              </a:ext>
            </a:extLst>
          </p:cNvPr>
          <p:cNvSpPr>
            <a:spLocks noGrp="1" noChangeArrowheads="1"/>
          </p:cNvSpPr>
          <p:nvPr>
            <p:ph type="sldNum"/>
          </p:nvPr>
        </p:nvSpPr>
        <p:spPr>
          <a:ln/>
        </p:spPr>
        <p:txBody>
          <a:bodyPr/>
          <a:lstStyle/>
          <a:p>
            <a:fld id="{B1F15694-0E09-F24C-9BC5-4DE7A26040A9}" type="slidenum">
              <a:rPr lang="el-GR" altLang="en-GR"/>
              <a:pPr/>
              <a:t>35</a:t>
            </a:fld>
            <a:endParaRPr lang="el-GR" altLang="en-GR"/>
          </a:p>
        </p:txBody>
      </p:sp>
      <p:sp>
        <p:nvSpPr>
          <p:cNvPr id="131073" name="Text Box 1">
            <a:extLst>
              <a:ext uri="{FF2B5EF4-FFF2-40B4-BE49-F238E27FC236}">
                <a16:creationId xmlns:a16="http://schemas.microsoft.com/office/drawing/2014/main" id="{9C282D4E-CC36-8C1A-871F-E23A6111777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a:extLst>
              <a:ext uri="{FF2B5EF4-FFF2-40B4-BE49-F238E27FC236}">
                <a16:creationId xmlns:a16="http://schemas.microsoft.com/office/drawing/2014/main" id="{A57129F9-0CCF-F603-C73B-FC5BF977A6A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D4FDD641-DBEB-4130-AF30-3F03E055EF9B}"/>
              </a:ext>
            </a:extLst>
          </p:cNvPr>
          <p:cNvSpPr>
            <a:spLocks noGrp="1" noChangeArrowheads="1"/>
          </p:cNvSpPr>
          <p:nvPr>
            <p:ph type="sldNum"/>
          </p:nvPr>
        </p:nvSpPr>
        <p:spPr>
          <a:ln/>
        </p:spPr>
        <p:txBody>
          <a:bodyPr/>
          <a:lstStyle/>
          <a:p>
            <a:fld id="{49F41FEB-3C44-9B42-85CA-BC74EF29B29F}" type="slidenum">
              <a:rPr lang="el-GR" altLang="en-GR"/>
              <a:pPr/>
              <a:t>36</a:t>
            </a:fld>
            <a:endParaRPr lang="el-GR" altLang="en-GR"/>
          </a:p>
        </p:txBody>
      </p:sp>
      <p:sp>
        <p:nvSpPr>
          <p:cNvPr id="132097" name="Text Box 1">
            <a:extLst>
              <a:ext uri="{FF2B5EF4-FFF2-40B4-BE49-F238E27FC236}">
                <a16:creationId xmlns:a16="http://schemas.microsoft.com/office/drawing/2014/main" id="{63BA5CB4-A495-B3EB-E009-964103D2206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F2124FCA-669C-CE6A-6E91-5145CD89009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20FF281-C386-7133-7AE5-AA80F419A726}"/>
              </a:ext>
            </a:extLst>
          </p:cNvPr>
          <p:cNvSpPr>
            <a:spLocks noGrp="1" noChangeArrowheads="1"/>
          </p:cNvSpPr>
          <p:nvPr>
            <p:ph type="sldNum"/>
          </p:nvPr>
        </p:nvSpPr>
        <p:spPr>
          <a:ln/>
        </p:spPr>
        <p:txBody>
          <a:bodyPr/>
          <a:lstStyle/>
          <a:p>
            <a:fld id="{6BEA325E-A6CC-0B41-B3D6-71FAF4B1ABAF}" type="slidenum">
              <a:rPr lang="el-GR" altLang="en-GR"/>
              <a:pPr/>
              <a:t>37</a:t>
            </a:fld>
            <a:endParaRPr lang="el-GR" altLang="en-GR"/>
          </a:p>
        </p:txBody>
      </p:sp>
      <p:sp>
        <p:nvSpPr>
          <p:cNvPr id="133121" name="Text Box 1">
            <a:extLst>
              <a:ext uri="{FF2B5EF4-FFF2-40B4-BE49-F238E27FC236}">
                <a16:creationId xmlns:a16="http://schemas.microsoft.com/office/drawing/2014/main" id="{0E6DE2F6-39DD-11CE-81D4-F9EC3ECC0C5B}"/>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a:extLst>
              <a:ext uri="{FF2B5EF4-FFF2-40B4-BE49-F238E27FC236}">
                <a16:creationId xmlns:a16="http://schemas.microsoft.com/office/drawing/2014/main" id="{50A914F4-5011-6CC7-F87A-4A8B9D0925D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4DB2ECE-030B-311D-5635-5AB5755688E9}"/>
              </a:ext>
            </a:extLst>
          </p:cNvPr>
          <p:cNvSpPr>
            <a:spLocks noGrp="1" noChangeArrowheads="1"/>
          </p:cNvSpPr>
          <p:nvPr>
            <p:ph type="sldNum"/>
          </p:nvPr>
        </p:nvSpPr>
        <p:spPr>
          <a:ln/>
        </p:spPr>
        <p:txBody>
          <a:bodyPr/>
          <a:lstStyle/>
          <a:p>
            <a:fld id="{9DF605FA-616D-1B4D-933C-5BC08C847102}" type="slidenum">
              <a:rPr lang="el-GR" altLang="en-GR"/>
              <a:pPr/>
              <a:t>38</a:t>
            </a:fld>
            <a:endParaRPr lang="el-GR" altLang="en-GR"/>
          </a:p>
        </p:txBody>
      </p:sp>
      <p:sp>
        <p:nvSpPr>
          <p:cNvPr id="134145" name="Text Box 1">
            <a:extLst>
              <a:ext uri="{FF2B5EF4-FFF2-40B4-BE49-F238E27FC236}">
                <a16:creationId xmlns:a16="http://schemas.microsoft.com/office/drawing/2014/main" id="{7B701652-B511-EB4D-927C-C0C58A8C5F9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A4E5FC58-9496-2836-A442-542DADAF88D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E4E2D5D-FEB4-73D1-4B25-7E85523874ED}"/>
              </a:ext>
            </a:extLst>
          </p:cNvPr>
          <p:cNvSpPr>
            <a:spLocks noGrp="1" noChangeArrowheads="1"/>
          </p:cNvSpPr>
          <p:nvPr>
            <p:ph type="sldNum"/>
          </p:nvPr>
        </p:nvSpPr>
        <p:spPr>
          <a:ln/>
        </p:spPr>
        <p:txBody>
          <a:bodyPr/>
          <a:lstStyle/>
          <a:p>
            <a:fld id="{76A2BD13-1416-F54E-99A5-836B87A2E795}" type="slidenum">
              <a:rPr lang="el-GR" altLang="en-GR"/>
              <a:pPr/>
              <a:t>39</a:t>
            </a:fld>
            <a:endParaRPr lang="el-GR" altLang="en-GR"/>
          </a:p>
        </p:txBody>
      </p:sp>
      <p:sp>
        <p:nvSpPr>
          <p:cNvPr id="135169" name="Text Box 1">
            <a:extLst>
              <a:ext uri="{FF2B5EF4-FFF2-40B4-BE49-F238E27FC236}">
                <a16:creationId xmlns:a16="http://schemas.microsoft.com/office/drawing/2014/main" id="{2C6CC40B-0F10-2225-FF53-3002A7F8D6F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a:extLst>
              <a:ext uri="{FF2B5EF4-FFF2-40B4-BE49-F238E27FC236}">
                <a16:creationId xmlns:a16="http://schemas.microsoft.com/office/drawing/2014/main" id="{1E49BD1A-82F5-9701-8F1D-13334942CEF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ADEF8EB-7EBA-44EA-8250-4C4D20D284F8}"/>
              </a:ext>
            </a:extLst>
          </p:cNvPr>
          <p:cNvSpPr>
            <a:spLocks noGrp="1" noChangeArrowheads="1"/>
          </p:cNvSpPr>
          <p:nvPr>
            <p:ph type="sldNum"/>
          </p:nvPr>
        </p:nvSpPr>
        <p:spPr>
          <a:ln/>
        </p:spPr>
        <p:txBody>
          <a:bodyPr/>
          <a:lstStyle/>
          <a:p>
            <a:fld id="{8B82E796-62A3-6E4E-A221-795B32F6AEBB}" type="slidenum">
              <a:rPr lang="el-GR" altLang="en-GR"/>
              <a:pPr/>
              <a:t>4</a:t>
            </a:fld>
            <a:endParaRPr lang="el-GR" altLang="en-GR"/>
          </a:p>
        </p:txBody>
      </p:sp>
      <p:sp>
        <p:nvSpPr>
          <p:cNvPr id="99329" name="Text Box 1">
            <a:extLst>
              <a:ext uri="{FF2B5EF4-FFF2-40B4-BE49-F238E27FC236}">
                <a16:creationId xmlns:a16="http://schemas.microsoft.com/office/drawing/2014/main" id="{D137C61B-045C-2792-3A85-981A310FE29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70FF073F-8A9B-9BE3-CA08-A20F5872D9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7BE2791-670F-0265-1181-3DEBFE62BDC1}"/>
              </a:ext>
            </a:extLst>
          </p:cNvPr>
          <p:cNvSpPr>
            <a:spLocks noGrp="1" noChangeArrowheads="1"/>
          </p:cNvSpPr>
          <p:nvPr>
            <p:ph type="sldNum"/>
          </p:nvPr>
        </p:nvSpPr>
        <p:spPr>
          <a:ln/>
        </p:spPr>
        <p:txBody>
          <a:bodyPr/>
          <a:lstStyle/>
          <a:p>
            <a:fld id="{E9B824C9-035E-5145-BFD4-7F079BFE078E}" type="slidenum">
              <a:rPr lang="el-GR" altLang="en-GR"/>
              <a:pPr/>
              <a:t>40</a:t>
            </a:fld>
            <a:endParaRPr lang="el-GR" altLang="en-GR"/>
          </a:p>
        </p:txBody>
      </p:sp>
      <p:sp>
        <p:nvSpPr>
          <p:cNvPr id="136193" name="Text Box 1">
            <a:extLst>
              <a:ext uri="{FF2B5EF4-FFF2-40B4-BE49-F238E27FC236}">
                <a16:creationId xmlns:a16="http://schemas.microsoft.com/office/drawing/2014/main" id="{872CEDAB-F401-DC40-B773-EB2A46E451C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a:extLst>
              <a:ext uri="{FF2B5EF4-FFF2-40B4-BE49-F238E27FC236}">
                <a16:creationId xmlns:a16="http://schemas.microsoft.com/office/drawing/2014/main" id="{E8E3C705-C04C-B3F4-6A4B-374BB3298ED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9BA9170-EA34-AEB6-0695-A304419282F7}"/>
              </a:ext>
            </a:extLst>
          </p:cNvPr>
          <p:cNvSpPr>
            <a:spLocks noGrp="1" noChangeArrowheads="1"/>
          </p:cNvSpPr>
          <p:nvPr>
            <p:ph type="sldNum"/>
          </p:nvPr>
        </p:nvSpPr>
        <p:spPr>
          <a:ln/>
        </p:spPr>
        <p:txBody>
          <a:bodyPr/>
          <a:lstStyle/>
          <a:p>
            <a:fld id="{744B6C6C-F7F7-5F4F-B4EE-F3772107C8E1}" type="slidenum">
              <a:rPr lang="el-GR" altLang="en-GR"/>
              <a:pPr/>
              <a:t>41</a:t>
            </a:fld>
            <a:endParaRPr lang="el-GR" altLang="en-GR"/>
          </a:p>
        </p:txBody>
      </p:sp>
      <p:sp>
        <p:nvSpPr>
          <p:cNvPr id="137217" name="Text Box 1">
            <a:extLst>
              <a:ext uri="{FF2B5EF4-FFF2-40B4-BE49-F238E27FC236}">
                <a16:creationId xmlns:a16="http://schemas.microsoft.com/office/drawing/2014/main" id="{07C43C53-D888-77AD-8E80-2E27FF90E45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a:extLst>
              <a:ext uri="{FF2B5EF4-FFF2-40B4-BE49-F238E27FC236}">
                <a16:creationId xmlns:a16="http://schemas.microsoft.com/office/drawing/2014/main" id="{6F4B6CF7-0B0C-5D78-4EB6-393630F54C6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E6BEDD2-EC11-CDE9-E694-A609551C1BD1}"/>
              </a:ext>
            </a:extLst>
          </p:cNvPr>
          <p:cNvSpPr>
            <a:spLocks noGrp="1" noChangeArrowheads="1"/>
          </p:cNvSpPr>
          <p:nvPr>
            <p:ph type="sldNum"/>
          </p:nvPr>
        </p:nvSpPr>
        <p:spPr>
          <a:ln/>
        </p:spPr>
        <p:txBody>
          <a:bodyPr/>
          <a:lstStyle/>
          <a:p>
            <a:fld id="{B50812D8-A293-DA48-9520-12E4451DED5F}" type="slidenum">
              <a:rPr lang="el-GR" altLang="en-GR"/>
              <a:pPr/>
              <a:t>42</a:t>
            </a:fld>
            <a:endParaRPr lang="el-GR" altLang="en-GR"/>
          </a:p>
        </p:txBody>
      </p:sp>
      <p:sp>
        <p:nvSpPr>
          <p:cNvPr id="138241" name="Text Box 1">
            <a:extLst>
              <a:ext uri="{FF2B5EF4-FFF2-40B4-BE49-F238E27FC236}">
                <a16:creationId xmlns:a16="http://schemas.microsoft.com/office/drawing/2014/main" id="{908831AD-AE3E-D8E1-8CF1-8F974851046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D0B1CC31-7BF3-D07C-7B9F-DDDDEBC2D6C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927C4C6-BFAD-CA10-1A6D-6CB4DB445FEE}"/>
              </a:ext>
            </a:extLst>
          </p:cNvPr>
          <p:cNvSpPr>
            <a:spLocks noGrp="1" noChangeArrowheads="1"/>
          </p:cNvSpPr>
          <p:nvPr>
            <p:ph type="sldNum"/>
          </p:nvPr>
        </p:nvSpPr>
        <p:spPr>
          <a:ln/>
        </p:spPr>
        <p:txBody>
          <a:bodyPr/>
          <a:lstStyle/>
          <a:p>
            <a:fld id="{23969279-2730-CF43-B783-7342755B6FC0}" type="slidenum">
              <a:rPr lang="el-GR" altLang="en-GR"/>
              <a:pPr/>
              <a:t>43</a:t>
            </a:fld>
            <a:endParaRPr lang="el-GR" altLang="en-GR"/>
          </a:p>
        </p:txBody>
      </p:sp>
      <p:sp>
        <p:nvSpPr>
          <p:cNvPr id="139265" name="Text Box 1">
            <a:extLst>
              <a:ext uri="{FF2B5EF4-FFF2-40B4-BE49-F238E27FC236}">
                <a16:creationId xmlns:a16="http://schemas.microsoft.com/office/drawing/2014/main" id="{FA24F2F5-7601-50B3-C1A5-172F319593A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a:extLst>
              <a:ext uri="{FF2B5EF4-FFF2-40B4-BE49-F238E27FC236}">
                <a16:creationId xmlns:a16="http://schemas.microsoft.com/office/drawing/2014/main" id="{9F2C11E4-73F1-894B-A267-9C1E44F5D40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717AAE2-7819-CE6B-12B5-B3EC71DBAA2F}"/>
              </a:ext>
            </a:extLst>
          </p:cNvPr>
          <p:cNvSpPr>
            <a:spLocks noGrp="1" noChangeArrowheads="1"/>
          </p:cNvSpPr>
          <p:nvPr>
            <p:ph type="sldNum"/>
          </p:nvPr>
        </p:nvSpPr>
        <p:spPr>
          <a:ln/>
        </p:spPr>
        <p:txBody>
          <a:bodyPr/>
          <a:lstStyle/>
          <a:p>
            <a:fld id="{D7612D95-C9D3-7541-BFDF-D6DCF4028114}" type="slidenum">
              <a:rPr lang="el-GR" altLang="en-GR"/>
              <a:pPr/>
              <a:t>44</a:t>
            </a:fld>
            <a:endParaRPr lang="el-GR" altLang="en-GR"/>
          </a:p>
        </p:txBody>
      </p:sp>
      <p:sp>
        <p:nvSpPr>
          <p:cNvPr id="140289" name="Text Box 1">
            <a:extLst>
              <a:ext uri="{FF2B5EF4-FFF2-40B4-BE49-F238E27FC236}">
                <a16:creationId xmlns:a16="http://schemas.microsoft.com/office/drawing/2014/main" id="{2A7E0AC5-64A1-DA4C-9B0E-84A114D1CEC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9384FF38-66AE-7DC2-29C3-FF967E8F1F2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AEE633F-5E5C-B7E9-CE2F-00CFD36C7499}"/>
              </a:ext>
            </a:extLst>
          </p:cNvPr>
          <p:cNvSpPr>
            <a:spLocks noGrp="1" noChangeArrowheads="1"/>
          </p:cNvSpPr>
          <p:nvPr>
            <p:ph type="sldNum"/>
          </p:nvPr>
        </p:nvSpPr>
        <p:spPr>
          <a:ln/>
        </p:spPr>
        <p:txBody>
          <a:bodyPr/>
          <a:lstStyle/>
          <a:p>
            <a:fld id="{228C501C-E679-8C49-A6D9-1DE53D155A51}" type="slidenum">
              <a:rPr lang="el-GR" altLang="en-GR"/>
              <a:pPr/>
              <a:t>45</a:t>
            </a:fld>
            <a:endParaRPr lang="el-GR" altLang="en-GR"/>
          </a:p>
        </p:txBody>
      </p:sp>
      <p:sp>
        <p:nvSpPr>
          <p:cNvPr id="141313" name="Text Box 1">
            <a:extLst>
              <a:ext uri="{FF2B5EF4-FFF2-40B4-BE49-F238E27FC236}">
                <a16:creationId xmlns:a16="http://schemas.microsoft.com/office/drawing/2014/main" id="{9C6C5567-4044-EC98-1A2D-18DAE26AF40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Text Box 2">
            <a:extLst>
              <a:ext uri="{FF2B5EF4-FFF2-40B4-BE49-F238E27FC236}">
                <a16:creationId xmlns:a16="http://schemas.microsoft.com/office/drawing/2014/main" id="{3E3E2487-3BBD-EDCF-A064-B2E4AFCE213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EE810DE-30D3-2C78-6142-63244E123B56}"/>
              </a:ext>
            </a:extLst>
          </p:cNvPr>
          <p:cNvSpPr>
            <a:spLocks noGrp="1" noChangeArrowheads="1"/>
          </p:cNvSpPr>
          <p:nvPr>
            <p:ph type="sldNum"/>
          </p:nvPr>
        </p:nvSpPr>
        <p:spPr>
          <a:ln/>
        </p:spPr>
        <p:txBody>
          <a:bodyPr/>
          <a:lstStyle/>
          <a:p>
            <a:fld id="{2A536D52-53D7-0C46-869D-7F8B750ABB92}" type="slidenum">
              <a:rPr lang="el-GR" altLang="en-GR"/>
              <a:pPr/>
              <a:t>46</a:t>
            </a:fld>
            <a:endParaRPr lang="el-GR" altLang="en-GR"/>
          </a:p>
        </p:txBody>
      </p:sp>
      <p:sp>
        <p:nvSpPr>
          <p:cNvPr id="142337" name="Text Box 1">
            <a:extLst>
              <a:ext uri="{FF2B5EF4-FFF2-40B4-BE49-F238E27FC236}">
                <a16:creationId xmlns:a16="http://schemas.microsoft.com/office/drawing/2014/main" id="{B090CD17-A429-C762-8D70-6F02F70D195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a:extLst>
              <a:ext uri="{FF2B5EF4-FFF2-40B4-BE49-F238E27FC236}">
                <a16:creationId xmlns:a16="http://schemas.microsoft.com/office/drawing/2014/main" id="{D1AF58F2-DEB9-DD47-EFF8-021705E53E8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D3AFC9D-364A-2BDA-4EC7-F1C90D780238}"/>
              </a:ext>
            </a:extLst>
          </p:cNvPr>
          <p:cNvSpPr>
            <a:spLocks noGrp="1" noChangeArrowheads="1"/>
          </p:cNvSpPr>
          <p:nvPr>
            <p:ph type="sldNum"/>
          </p:nvPr>
        </p:nvSpPr>
        <p:spPr>
          <a:ln/>
        </p:spPr>
        <p:txBody>
          <a:bodyPr/>
          <a:lstStyle/>
          <a:p>
            <a:fld id="{88689FAD-251F-5843-A3D3-C25B0A597FDD}" type="slidenum">
              <a:rPr lang="el-GR" altLang="en-GR"/>
              <a:pPr/>
              <a:t>47</a:t>
            </a:fld>
            <a:endParaRPr lang="el-GR" altLang="en-GR"/>
          </a:p>
        </p:txBody>
      </p:sp>
      <p:sp>
        <p:nvSpPr>
          <p:cNvPr id="143361" name="Text Box 1">
            <a:extLst>
              <a:ext uri="{FF2B5EF4-FFF2-40B4-BE49-F238E27FC236}">
                <a16:creationId xmlns:a16="http://schemas.microsoft.com/office/drawing/2014/main" id="{43E85C00-13F4-F476-FBDF-F5E0EC6AEEF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a:extLst>
              <a:ext uri="{FF2B5EF4-FFF2-40B4-BE49-F238E27FC236}">
                <a16:creationId xmlns:a16="http://schemas.microsoft.com/office/drawing/2014/main" id="{9607FFAA-8EA9-08C7-5915-EF0CE6A868C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08DFA50-1642-060A-1169-3EAD84D62BB1}"/>
              </a:ext>
            </a:extLst>
          </p:cNvPr>
          <p:cNvSpPr>
            <a:spLocks noGrp="1" noChangeArrowheads="1"/>
          </p:cNvSpPr>
          <p:nvPr>
            <p:ph type="sldNum"/>
          </p:nvPr>
        </p:nvSpPr>
        <p:spPr>
          <a:ln/>
        </p:spPr>
        <p:txBody>
          <a:bodyPr/>
          <a:lstStyle/>
          <a:p>
            <a:fld id="{B1E5416E-AABD-1F4E-82D1-8E76AF7D6CB9}" type="slidenum">
              <a:rPr lang="el-GR" altLang="en-GR"/>
              <a:pPr/>
              <a:t>48</a:t>
            </a:fld>
            <a:endParaRPr lang="el-GR" altLang="en-GR"/>
          </a:p>
        </p:txBody>
      </p:sp>
      <p:sp>
        <p:nvSpPr>
          <p:cNvPr id="144385" name="Text Box 1">
            <a:extLst>
              <a:ext uri="{FF2B5EF4-FFF2-40B4-BE49-F238E27FC236}">
                <a16:creationId xmlns:a16="http://schemas.microsoft.com/office/drawing/2014/main" id="{26C5C0D0-AC1A-A3F3-9AAA-3A7F3BEA529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a:extLst>
              <a:ext uri="{FF2B5EF4-FFF2-40B4-BE49-F238E27FC236}">
                <a16:creationId xmlns:a16="http://schemas.microsoft.com/office/drawing/2014/main" id="{755CFE39-AA03-4A76-6115-163CF35FEB3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5E33ECE-8D28-2B96-B58F-6FE04425A231}"/>
              </a:ext>
            </a:extLst>
          </p:cNvPr>
          <p:cNvSpPr>
            <a:spLocks noGrp="1" noChangeArrowheads="1"/>
          </p:cNvSpPr>
          <p:nvPr>
            <p:ph type="sldNum"/>
          </p:nvPr>
        </p:nvSpPr>
        <p:spPr>
          <a:ln/>
        </p:spPr>
        <p:txBody>
          <a:bodyPr/>
          <a:lstStyle/>
          <a:p>
            <a:fld id="{50EAB4F3-74A5-9F46-B19B-3B8B67C06781}" type="slidenum">
              <a:rPr lang="el-GR" altLang="en-GR"/>
              <a:pPr/>
              <a:t>49</a:t>
            </a:fld>
            <a:endParaRPr lang="el-GR" altLang="en-GR"/>
          </a:p>
        </p:txBody>
      </p:sp>
      <p:sp>
        <p:nvSpPr>
          <p:cNvPr id="145409" name="Text Box 1">
            <a:extLst>
              <a:ext uri="{FF2B5EF4-FFF2-40B4-BE49-F238E27FC236}">
                <a16:creationId xmlns:a16="http://schemas.microsoft.com/office/drawing/2014/main" id="{13F4F27D-55F6-B5AA-570D-EF0CB63CA0B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A3B026B9-3A66-D672-88D2-AFDF2414B34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E95390F-9338-0E91-E07C-8EC2CB926882}"/>
              </a:ext>
            </a:extLst>
          </p:cNvPr>
          <p:cNvSpPr>
            <a:spLocks noGrp="1" noChangeArrowheads="1"/>
          </p:cNvSpPr>
          <p:nvPr>
            <p:ph type="sldNum"/>
          </p:nvPr>
        </p:nvSpPr>
        <p:spPr>
          <a:ln/>
        </p:spPr>
        <p:txBody>
          <a:bodyPr/>
          <a:lstStyle/>
          <a:p>
            <a:fld id="{C70D16E7-3399-FC46-8175-2414D0FBF940}" type="slidenum">
              <a:rPr lang="el-GR" altLang="en-GR"/>
              <a:pPr/>
              <a:t>5</a:t>
            </a:fld>
            <a:endParaRPr lang="el-GR" altLang="en-GR"/>
          </a:p>
        </p:txBody>
      </p:sp>
      <p:sp>
        <p:nvSpPr>
          <p:cNvPr id="100353" name="Text Box 1">
            <a:extLst>
              <a:ext uri="{FF2B5EF4-FFF2-40B4-BE49-F238E27FC236}">
                <a16:creationId xmlns:a16="http://schemas.microsoft.com/office/drawing/2014/main" id="{9EEA9443-6311-F53A-F77E-6033F86E835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DBA4FC59-E94E-F8F3-81F6-A8DBF5807F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FD1F1DE-BEEC-2B81-F446-FE95320EDDAD}"/>
              </a:ext>
            </a:extLst>
          </p:cNvPr>
          <p:cNvSpPr>
            <a:spLocks noGrp="1" noChangeArrowheads="1"/>
          </p:cNvSpPr>
          <p:nvPr>
            <p:ph type="sldNum"/>
          </p:nvPr>
        </p:nvSpPr>
        <p:spPr>
          <a:ln/>
        </p:spPr>
        <p:txBody>
          <a:bodyPr/>
          <a:lstStyle/>
          <a:p>
            <a:fld id="{87E52ABC-CF62-5A4F-81CA-20F9D98B8817}" type="slidenum">
              <a:rPr lang="el-GR" altLang="en-GR"/>
              <a:pPr/>
              <a:t>50</a:t>
            </a:fld>
            <a:endParaRPr lang="el-GR" altLang="en-GR"/>
          </a:p>
        </p:txBody>
      </p:sp>
      <p:sp>
        <p:nvSpPr>
          <p:cNvPr id="146433" name="Text Box 1">
            <a:extLst>
              <a:ext uri="{FF2B5EF4-FFF2-40B4-BE49-F238E27FC236}">
                <a16:creationId xmlns:a16="http://schemas.microsoft.com/office/drawing/2014/main" id="{195AF1E7-1B06-F911-662D-5095CEA2644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a:extLst>
              <a:ext uri="{FF2B5EF4-FFF2-40B4-BE49-F238E27FC236}">
                <a16:creationId xmlns:a16="http://schemas.microsoft.com/office/drawing/2014/main" id="{4CAFD316-8913-891E-B5F0-63C10A0D38F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0D47C69-961F-A489-5653-785F08CFE528}"/>
              </a:ext>
            </a:extLst>
          </p:cNvPr>
          <p:cNvSpPr>
            <a:spLocks noGrp="1" noChangeArrowheads="1"/>
          </p:cNvSpPr>
          <p:nvPr>
            <p:ph type="sldNum"/>
          </p:nvPr>
        </p:nvSpPr>
        <p:spPr>
          <a:ln/>
        </p:spPr>
        <p:txBody>
          <a:bodyPr/>
          <a:lstStyle/>
          <a:p>
            <a:fld id="{E1AA93A6-7215-0C42-80A1-1FD3EC52907F}" type="slidenum">
              <a:rPr lang="el-GR" altLang="en-GR"/>
              <a:pPr/>
              <a:t>51</a:t>
            </a:fld>
            <a:endParaRPr lang="el-GR" altLang="en-GR"/>
          </a:p>
        </p:txBody>
      </p:sp>
      <p:sp>
        <p:nvSpPr>
          <p:cNvPr id="147457" name="Text Box 1">
            <a:extLst>
              <a:ext uri="{FF2B5EF4-FFF2-40B4-BE49-F238E27FC236}">
                <a16:creationId xmlns:a16="http://schemas.microsoft.com/office/drawing/2014/main" id="{58613BBB-6E10-CC0D-004E-9026494D650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a:extLst>
              <a:ext uri="{FF2B5EF4-FFF2-40B4-BE49-F238E27FC236}">
                <a16:creationId xmlns:a16="http://schemas.microsoft.com/office/drawing/2014/main" id="{5B2733C9-A8E7-52E8-AD0A-79101104E16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5C030B1-66C4-45E5-FE7E-ECD3A931565C}"/>
              </a:ext>
            </a:extLst>
          </p:cNvPr>
          <p:cNvSpPr>
            <a:spLocks noGrp="1" noChangeArrowheads="1"/>
          </p:cNvSpPr>
          <p:nvPr>
            <p:ph type="sldNum"/>
          </p:nvPr>
        </p:nvSpPr>
        <p:spPr>
          <a:ln/>
        </p:spPr>
        <p:txBody>
          <a:bodyPr/>
          <a:lstStyle/>
          <a:p>
            <a:fld id="{F6EFC0C5-95F2-B948-B7C9-A5FDAF308589}" type="slidenum">
              <a:rPr lang="el-GR" altLang="en-GR"/>
              <a:pPr/>
              <a:t>52</a:t>
            </a:fld>
            <a:endParaRPr lang="el-GR" altLang="en-GR"/>
          </a:p>
        </p:txBody>
      </p:sp>
      <p:sp>
        <p:nvSpPr>
          <p:cNvPr id="148481" name="Text Box 1">
            <a:extLst>
              <a:ext uri="{FF2B5EF4-FFF2-40B4-BE49-F238E27FC236}">
                <a16:creationId xmlns:a16="http://schemas.microsoft.com/office/drawing/2014/main" id="{CC495E68-2982-30EE-86A1-60E3C958F6D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a:extLst>
              <a:ext uri="{FF2B5EF4-FFF2-40B4-BE49-F238E27FC236}">
                <a16:creationId xmlns:a16="http://schemas.microsoft.com/office/drawing/2014/main" id="{926FD5DB-C1E2-1360-6869-93E66E6D2CC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4AF707B-8DFA-C055-3FAB-6B5360DA274F}"/>
              </a:ext>
            </a:extLst>
          </p:cNvPr>
          <p:cNvSpPr>
            <a:spLocks noGrp="1" noChangeArrowheads="1"/>
          </p:cNvSpPr>
          <p:nvPr>
            <p:ph type="sldNum"/>
          </p:nvPr>
        </p:nvSpPr>
        <p:spPr>
          <a:ln/>
        </p:spPr>
        <p:txBody>
          <a:bodyPr/>
          <a:lstStyle/>
          <a:p>
            <a:fld id="{825F7E3A-90D1-1D4E-8735-396FF05817D8}" type="slidenum">
              <a:rPr lang="el-GR" altLang="en-GR"/>
              <a:pPr/>
              <a:t>53</a:t>
            </a:fld>
            <a:endParaRPr lang="el-GR" altLang="en-GR"/>
          </a:p>
        </p:txBody>
      </p:sp>
      <p:sp>
        <p:nvSpPr>
          <p:cNvPr id="149505" name="Text Box 1">
            <a:extLst>
              <a:ext uri="{FF2B5EF4-FFF2-40B4-BE49-F238E27FC236}">
                <a16:creationId xmlns:a16="http://schemas.microsoft.com/office/drawing/2014/main" id="{8B7A567D-247E-12B7-6E08-3D2135C33DC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87D0AC47-A960-7661-E71B-BF597AC831C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A5BC043-B81E-EA2F-B88F-C224F7D30D02}"/>
              </a:ext>
            </a:extLst>
          </p:cNvPr>
          <p:cNvSpPr>
            <a:spLocks noGrp="1" noChangeArrowheads="1"/>
          </p:cNvSpPr>
          <p:nvPr>
            <p:ph type="sldNum"/>
          </p:nvPr>
        </p:nvSpPr>
        <p:spPr>
          <a:ln/>
        </p:spPr>
        <p:txBody>
          <a:bodyPr/>
          <a:lstStyle/>
          <a:p>
            <a:fld id="{65882918-588C-2748-A756-3A8DC2BE6972}" type="slidenum">
              <a:rPr lang="el-GR" altLang="en-GR"/>
              <a:pPr/>
              <a:t>54</a:t>
            </a:fld>
            <a:endParaRPr lang="el-GR" altLang="en-GR"/>
          </a:p>
        </p:txBody>
      </p:sp>
      <p:sp>
        <p:nvSpPr>
          <p:cNvPr id="150529" name="Text Box 1">
            <a:extLst>
              <a:ext uri="{FF2B5EF4-FFF2-40B4-BE49-F238E27FC236}">
                <a16:creationId xmlns:a16="http://schemas.microsoft.com/office/drawing/2014/main" id="{FA03D2E2-F125-E0AB-219A-FF783FBAD3B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4F28FDA4-3FCF-2313-3C19-0647A9033DE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1614D85-5808-C8A9-345A-F881F43123FD}"/>
              </a:ext>
            </a:extLst>
          </p:cNvPr>
          <p:cNvSpPr>
            <a:spLocks noGrp="1" noChangeArrowheads="1"/>
          </p:cNvSpPr>
          <p:nvPr>
            <p:ph type="sldNum"/>
          </p:nvPr>
        </p:nvSpPr>
        <p:spPr>
          <a:ln/>
        </p:spPr>
        <p:txBody>
          <a:bodyPr/>
          <a:lstStyle/>
          <a:p>
            <a:fld id="{D356022D-AB89-894F-B9A7-F605F415D3C6}" type="slidenum">
              <a:rPr lang="el-GR" altLang="en-GR"/>
              <a:pPr/>
              <a:t>55</a:t>
            </a:fld>
            <a:endParaRPr lang="el-GR" altLang="en-GR"/>
          </a:p>
        </p:txBody>
      </p:sp>
      <p:sp>
        <p:nvSpPr>
          <p:cNvPr id="151553" name="Text Box 1">
            <a:extLst>
              <a:ext uri="{FF2B5EF4-FFF2-40B4-BE49-F238E27FC236}">
                <a16:creationId xmlns:a16="http://schemas.microsoft.com/office/drawing/2014/main" id="{3E29856B-F421-146F-C967-1F6F497E8DE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895BA2F7-818B-537B-1A89-2AC03136992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8658EE2-C7EA-07AE-1FB4-2DF3A0DF29FE}"/>
              </a:ext>
            </a:extLst>
          </p:cNvPr>
          <p:cNvSpPr>
            <a:spLocks noGrp="1" noChangeArrowheads="1"/>
          </p:cNvSpPr>
          <p:nvPr>
            <p:ph type="sldNum"/>
          </p:nvPr>
        </p:nvSpPr>
        <p:spPr>
          <a:ln/>
        </p:spPr>
        <p:txBody>
          <a:bodyPr/>
          <a:lstStyle/>
          <a:p>
            <a:fld id="{63840B98-D284-E141-BE88-263BBC20D303}" type="slidenum">
              <a:rPr lang="el-GR" altLang="en-GR"/>
              <a:pPr/>
              <a:t>56</a:t>
            </a:fld>
            <a:endParaRPr lang="el-GR" altLang="en-GR"/>
          </a:p>
        </p:txBody>
      </p:sp>
      <p:sp>
        <p:nvSpPr>
          <p:cNvPr id="152577" name="Text Box 1">
            <a:extLst>
              <a:ext uri="{FF2B5EF4-FFF2-40B4-BE49-F238E27FC236}">
                <a16:creationId xmlns:a16="http://schemas.microsoft.com/office/drawing/2014/main" id="{1937A3E6-BEED-80D6-762B-50A2D1468CF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19D95AA2-4248-68BD-0C00-A6F99D1DC2B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2C2352B-7DE9-4B6C-9FFA-D36882BDF9D0}"/>
              </a:ext>
            </a:extLst>
          </p:cNvPr>
          <p:cNvSpPr>
            <a:spLocks noGrp="1" noChangeArrowheads="1"/>
          </p:cNvSpPr>
          <p:nvPr>
            <p:ph type="sldNum"/>
          </p:nvPr>
        </p:nvSpPr>
        <p:spPr>
          <a:ln/>
        </p:spPr>
        <p:txBody>
          <a:bodyPr/>
          <a:lstStyle/>
          <a:p>
            <a:fld id="{B9B521B0-AAC7-3B47-A75C-90B6E34EB66C}" type="slidenum">
              <a:rPr lang="el-GR" altLang="en-GR"/>
              <a:pPr/>
              <a:t>57</a:t>
            </a:fld>
            <a:endParaRPr lang="el-GR" altLang="en-GR"/>
          </a:p>
        </p:txBody>
      </p:sp>
      <p:sp>
        <p:nvSpPr>
          <p:cNvPr id="153601" name="Text Box 1">
            <a:extLst>
              <a:ext uri="{FF2B5EF4-FFF2-40B4-BE49-F238E27FC236}">
                <a16:creationId xmlns:a16="http://schemas.microsoft.com/office/drawing/2014/main" id="{99A93D17-39B7-9805-2A54-C1A4E960B28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Text Box 2">
            <a:extLst>
              <a:ext uri="{FF2B5EF4-FFF2-40B4-BE49-F238E27FC236}">
                <a16:creationId xmlns:a16="http://schemas.microsoft.com/office/drawing/2014/main" id="{E6DF2B21-ADE4-70C0-1382-5EB45CBB909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CC40D0A-05E9-3F45-B125-276A2D62D827}"/>
              </a:ext>
            </a:extLst>
          </p:cNvPr>
          <p:cNvSpPr>
            <a:spLocks noGrp="1" noChangeArrowheads="1"/>
          </p:cNvSpPr>
          <p:nvPr>
            <p:ph type="sldNum"/>
          </p:nvPr>
        </p:nvSpPr>
        <p:spPr>
          <a:ln/>
        </p:spPr>
        <p:txBody>
          <a:bodyPr/>
          <a:lstStyle/>
          <a:p>
            <a:fld id="{B51A899B-6ACC-E24A-BEB2-1F405766F150}" type="slidenum">
              <a:rPr lang="el-GR" altLang="en-GR"/>
              <a:pPr/>
              <a:t>58</a:t>
            </a:fld>
            <a:endParaRPr lang="el-GR" altLang="en-GR"/>
          </a:p>
        </p:txBody>
      </p:sp>
      <p:sp>
        <p:nvSpPr>
          <p:cNvPr id="154625" name="Text Box 1">
            <a:extLst>
              <a:ext uri="{FF2B5EF4-FFF2-40B4-BE49-F238E27FC236}">
                <a16:creationId xmlns:a16="http://schemas.microsoft.com/office/drawing/2014/main" id="{9E057E31-4656-BCE9-8ECD-05528206F7E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Text Box 2">
            <a:extLst>
              <a:ext uri="{FF2B5EF4-FFF2-40B4-BE49-F238E27FC236}">
                <a16:creationId xmlns:a16="http://schemas.microsoft.com/office/drawing/2014/main" id="{4BB9820F-A579-AE9E-CC38-E6CC8CB3F67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F631764-7501-BAF4-73CD-8967DBDDA2B8}"/>
              </a:ext>
            </a:extLst>
          </p:cNvPr>
          <p:cNvSpPr>
            <a:spLocks noGrp="1" noChangeArrowheads="1"/>
          </p:cNvSpPr>
          <p:nvPr>
            <p:ph type="sldNum"/>
          </p:nvPr>
        </p:nvSpPr>
        <p:spPr>
          <a:ln/>
        </p:spPr>
        <p:txBody>
          <a:bodyPr/>
          <a:lstStyle/>
          <a:p>
            <a:fld id="{8254A0DE-23FA-E144-B6FB-EC73A51247ED}" type="slidenum">
              <a:rPr lang="el-GR" altLang="en-GR"/>
              <a:pPr/>
              <a:t>59</a:t>
            </a:fld>
            <a:endParaRPr lang="el-GR" altLang="en-GR"/>
          </a:p>
        </p:txBody>
      </p:sp>
      <p:sp>
        <p:nvSpPr>
          <p:cNvPr id="155649" name="Text Box 1">
            <a:extLst>
              <a:ext uri="{FF2B5EF4-FFF2-40B4-BE49-F238E27FC236}">
                <a16:creationId xmlns:a16="http://schemas.microsoft.com/office/drawing/2014/main" id="{D841D5BC-0FAC-0CA5-0F46-C0C6B484B48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2F1B36FA-352D-8251-8FE5-EC69564BD7E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FEC5353-6B7A-899D-BE4E-0C29779CC06A}"/>
              </a:ext>
            </a:extLst>
          </p:cNvPr>
          <p:cNvSpPr>
            <a:spLocks noGrp="1" noChangeArrowheads="1"/>
          </p:cNvSpPr>
          <p:nvPr>
            <p:ph type="sldNum"/>
          </p:nvPr>
        </p:nvSpPr>
        <p:spPr>
          <a:ln/>
        </p:spPr>
        <p:txBody>
          <a:bodyPr/>
          <a:lstStyle/>
          <a:p>
            <a:fld id="{C249A970-2EAA-C24E-B397-0ED5B237324A}" type="slidenum">
              <a:rPr lang="el-GR" altLang="en-GR"/>
              <a:pPr/>
              <a:t>6</a:t>
            </a:fld>
            <a:endParaRPr lang="el-GR" altLang="en-GR"/>
          </a:p>
        </p:txBody>
      </p:sp>
      <p:sp>
        <p:nvSpPr>
          <p:cNvPr id="101377" name="Text Box 1">
            <a:extLst>
              <a:ext uri="{FF2B5EF4-FFF2-40B4-BE49-F238E27FC236}">
                <a16:creationId xmlns:a16="http://schemas.microsoft.com/office/drawing/2014/main" id="{7C145EB7-9625-D334-1089-2AE20E56D71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E88CD934-9FF8-6193-46D7-8BC371F1BF6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682EFED-39BE-F18C-57FE-3A77A3FB8055}"/>
              </a:ext>
            </a:extLst>
          </p:cNvPr>
          <p:cNvSpPr>
            <a:spLocks noGrp="1" noChangeArrowheads="1"/>
          </p:cNvSpPr>
          <p:nvPr>
            <p:ph type="sldNum"/>
          </p:nvPr>
        </p:nvSpPr>
        <p:spPr>
          <a:ln/>
        </p:spPr>
        <p:txBody>
          <a:bodyPr/>
          <a:lstStyle/>
          <a:p>
            <a:fld id="{86112402-3852-9145-BC70-9062291998A9}" type="slidenum">
              <a:rPr lang="el-GR" altLang="en-GR"/>
              <a:pPr/>
              <a:t>60</a:t>
            </a:fld>
            <a:endParaRPr lang="el-GR" altLang="en-GR"/>
          </a:p>
        </p:txBody>
      </p:sp>
      <p:sp>
        <p:nvSpPr>
          <p:cNvPr id="156673" name="Text Box 1">
            <a:extLst>
              <a:ext uri="{FF2B5EF4-FFF2-40B4-BE49-F238E27FC236}">
                <a16:creationId xmlns:a16="http://schemas.microsoft.com/office/drawing/2014/main" id="{338A2DF5-ABEF-E82D-16DA-20970788C1AF}"/>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9D0B9A7C-B970-30C2-92CF-50376C96F55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3EE4FAA-2E2B-A4F7-A3FC-138F01DAD4D1}"/>
              </a:ext>
            </a:extLst>
          </p:cNvPr>
          <p:cNvSpPr>
            <a:spLocks noGrp="1" noChangeArrowheads="1"/>
          </p:cNvSpPr>
          <p:nvPr>
            <p:ph type="sldNum"/>
          </p:nvPr>
        </p:nvSpPr>
        <p:spPr>
          <a:ln/>
        </p:spPr>
        <p:txBody>
          <a:bodyPr/>
          <a:lstStyle/>
          <a:p>
            <a:fld id="{75A13E12-5E08-5D49-BC9C-560D6BC18863}" type="slidenum">
              <a:rPr lang="el-GR" altLang="en-GR"/>
              <a:pPr/>
              <a:t>61</a:t>
            </a:fld>
            <a:endParaRPr lang="el-GR" altLang="en-GR"/>
          </a:p>
        </p:txBody>
      </p:sp>
      <p:sp>
        <p:nvSpPr>
          <p:cNvPr id="157697" name="Text Box 1">
            <a:extLst>
              <a:ext uri="{FF2B5EF4-FFF2-40B4-BE49-F238E27FC236}">
                <a16:creationId xmlns:a16="http://schemas.microsoft.com/office/drawing/2014/main" id="{9C328514-2DE4-4759-AB59-1C3C67456F90}"/>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64CF7B29-B277-5FC4-2C8A-80C7BC1077F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D3D961B-B2F2-895A-AB15-6BC49522CE93}"/>
              </a:ext>
            </a:extLst>
          </p:cNvPr>
          <p:cNvSpPr>
            <a:spLocks noGrp="1" noChangeArrowheads="1"/>
          </p:cNvSpPr>
          <p:nvPr>
            <p:ph type="sldNum"/>
          </p:nvPr>
        </p:nvSpPr>
        <p:spPr>
          <a:ln/>
        </p:spPr>
        <p:txBody>
          <a:bodyPr/>
          <a:lstStyle/>
          <a:p>
            <a:fld id="{C6E5DE57-61A4-F449-A3D6-863990BAA9D4}" type="slidenum">
              <a:rPr lang="el-GR" altLang="en-GR"/>
              <a:pPr/>
              <a:t>62</a:t>
            </a:fld>
            <a:endParaRPr lang="el-GR" altLang="en-GR"/>
          </a:p>
        </p:txBody>
      </p:sp>
      <p:sp>
        <p:nvSpPr>
          <p:cNvPr id="158721" name="Text Box 1">
            <a:extLst>
              <a:ext uri="{FF2B5EF4-FFF2-40B4-BE49-F238E27FC236}">
                <a16:creationId xmlns:a16="http://schemas.microsoft.com/office/drawing/2014/main" id="{AFD40CA1-D347-682B-ED00-C47037CAA38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C5AE883E-13FC-379E-23DA-A8F97A7C2E5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1E0BA4C-350E-AA2E-605A-A0821C90993C}"/>
              </a:ext>
            </a:extLst>
          </p:cNvPr>
          <p:cNvSpPr>
            <a:spLocks noGrp="1" noChangeArrowheads="1"/>
          </p:cNvSpPr>
          <p:nvPr>
            <p:ph type="sldNum"/>
          </p:nvPr>
        </p:nvSpPr>
        <p:spPr>
          <a:ln/>
        </p:spPr>
        <p:txBody>
          <a:bodyPr/>
          <a:lstStyle/>
          <a:p>
            <a:fld id="{131D960D-EEAC-F84C-A8BB-2019DCD367DF}" type="slidenum">
              <a:rPr lang="el-GR" altLang="en-GR"/>
              <a:pPr/>
              <a:t>63</a:t>
            </a:fld>
            <a:endParaRPr lang="el-GR" altLang="en-GR"/>
          </a:p>
        </p:txBody>
      </p:sp>
      <p:sp>
        <p:nvSpPr>
          <p:cNvPr id="159745" name="Text Box 1">
            <a:extLst>
              <a:ext uri="{FF2B5EF4-FFF2-40B4-BE49-F238E27FC236}">
                <a16:creationId xmlns:a16="http://schemas.microsoft.com/office/drawing/2014/main" id="{02CEAEFE-F08D-B359-32F5-4A439384A81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8ED77C74-77BA-5F53-B760-1EF6A4B036F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A10A5EE-A6EF-A03A-956F-99ED5952B554}"/>
              </a:ext>
            </a:extLst>
          </p:cNvPr>
          <p:cNvSpPr>
            <a:spLocks noGrp="1" noChangeArrowheads="1"/>
          </p:cNvSpPr>
          <p:nvPr>
            <p:ph type="sldNum"/>
          </p:nvPr>
        </p:nvSpPr>
        <p:spPr>
          <a:ln/>
        </p:spPr>
        <p:txBody>
          <a:bodyPr/>
          <a:lstStyle/>
          <a:p>
            <a:fld id="{78FC266B-5AC7-224D-A45E-3D8039946905}" type="slidenum">
              <a:rPr lang="el-GR" altLang="en-GR"/>
              <a:pPr/>
              <a:t>64</a:t>
            </a:fld>
            <a:endParaRPr lang="el-GR" altLang="en-GR"/>
          </a:p>
        </p:txBody>
      </p:sp>
      <p:sp>
        <p:nvSpPr>
          <p:cNvPr id="160769" name="Text Box 1">
            <a:extLst>
              <a:ext uri="{FF2B5EF4-FFF2-40B4-BE49-F238E27FC236}">
                <a16:creationId xmlns:a16="http://schemas.microsoft.com/office/drawing/2014/main" id="{706A29C6-D0CE-CE79-12CD-B657E48E3DAD}"/>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86C32B23-4A79-B2BA-CDA4-7C892400E0E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7607B96-A138-4B76-02E6-9F666DDE9506}"/>
              </a:ext>
            </a:extLst>
          </p:cNvPr>
          <p:cNvSpPr>
            <a:spLocks noGrp="1" noChangeArrowheads="1"/>
          </p:cNvSpPr>
          <p:nvPr>
            <p:ph type="sldNum"/>
          </p:nvPr>
        </p:nvSpPr>
        <p:spPr>
          <a:ln/>
        </p:spPr>
        <p:txBody>
          <a:bodyPr/>
          <a:lstStyle/>
          <a:p>
            <a:fld id="{D6E7267E-8E51-6A46-B13F-3B0CD69B96EB}" type="slidenum">
              <a:rPr lang="el-GR" altLang="en-GR"/>
              <a:pPr/>
              <a:t>65</a:t>
            </a:fld>
            <a:endParaRPr lang="el-GR" altLang="en-GR"/>
          </a:p>
        </p:txBody>
      </p:sp>
      <p:sp>
        <p:nvSpPr>
          <p:cNvPr id="161793" name="Text Box 1">
            <a:extLst>
              <a:ext uri="{FF2B5EF4-FFF2-40B4-BE49-F238E27FC236}">
                <a16:creationId xmlns:a16="http://schemas.microsoft.com/office/drawing/2014/main" id="{89BEE522-3FB7-4F2B-51D0-43CE864EF4E7}"/>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Text Box 2">
            <a:extLst>
              <a:ext uri="{FF2B5EF4-FFF2-40B4-BE49-F238E27FC236}">
                <a16:creationId xmlns:a16="http://schemas.microsoft.com/office/drawing/2014/main" id="{D361A845-E871-1B9B-D02C-8F15E1A6F1D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D00F526-9E47-C194-AC28-D520D1212E16}"/>
              </a:ext>
            </a:extLst>
          </p:cNvPr>
          <p:cNvSpPr>
            <a:spLocks noGrp="1" noChangeArrowheads="1"/>
          </p:cNvSpPr>
          <p:nvPr>
            <p:ph type="sldNum"/>
          </p:nvPr>
        </p:nvSpPr>
        <p:spPr>
          <a:ln/>
        </p:spPr>
        <p:txBody>
          <a:bodyPr/>
          <a:lstStyle/>
          <a:p>
            <a:fld id="{355ACB65-FD14-5F45-B225-EF6E33CAF5F1}" type="slidenum">
              <a:rPr lang="el-GR" altLang="en-GR"/>
              <a:pPr/>
              <a:t>66</a:t>
            </a:fld>
            <a:endParaRPr lang="el-GR" altLang="en-GR"/>
          </a:p>
        </p:txBody>
      </p:sp>
      <p:sp>
        <p:nvSpPr>
          <p:cNvPr id="162817" name="Text Box 1">
            <a:extLst>
              <a:ext uri="{FF2B5EF4-FFF2-40B4-BE49-F238E27FC236}">
                <a16:creationId xmlns:a16="http://schemas.microsoft.com/office/drawing/2014/main" id="{6C1C8459-0276-6CB4-DF45-558681700BDB}"/>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Text Box 2">
            <a:extLst>
              <a:ext uri="{FF2B5EF4-FFF2-40B4-BE49-F238E27FC236}">
                <a16:creationId xmlns:a16="http://schemas.microsoft.com/office/drawing/2014/main" id="{4CCA72BA-9354-138F-2CBE-72F46955A9C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3CDBB10-7B41-8E32-0887-4742B5A1866C}"/>
              </a:ext>
            </a:extLst>
          </p:cNvPr>
          <p:cNvSpPr>
            <a:spLocks noGrp="1" noChangeArrowheads="1"/>
          </p:cNvSpPr>
          <p:nvPr>
            <p:ph type="sldNum"/>
          </p:nvPr>
        </p:nvSpPr>
        <p:spPr>
          <a:ln/>
        </p:spPr>
        <p:txBody>
          <a:bodyPr/>
          <a:lstStyle/>
          <a:p>
            <a:fld id="{3922D240-2830-7E49-853C-123B9AFE60CE}" type="slidenum">
              <a:rPr lang="el-GR" altLang="en-GR"/>
              <a:pPr/>
              <a:t>67</a:t>
            </a:fld>
            <a:endParaRPr lang="el-GR" altLang="en-GR"/>
          </a:p>
        </p:txBody>
      </p:sp>
      <p:sp>
        <p:nvSpPr>
          <p:cNvPr id="163841" name="Text Box 1">
            <a:extLst>
              <a:ext uri="{FF2B5EF4-FFF2-40B4-BE49-F238E27FC236}">
                <a16:creationId xmlns:a16="http://schemas.microsoft.com/office/drawing/2014/main" id="{33AD573A-65E0-9B2A-4657-306C2B478E4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B977A3B8-4C5B-0944-98CF-14F5092A7A3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7BF7F46-554F-2480-9791-B01DDC2225BE}"/>
              </a:ext>
            </a:extLst>
          </p:cNvPr>
          <p:cNvSpPr>
            <a:spLocks noGrp="1" noChangeArrowheads="1"/>
          </p:cNvSpPr>
          <p:nvPr>
            <p:ph type="sldNum"/>
          </p:nvPr>
        </p:nvSpPr>
        <p:spPr>
          <a:ln/>
        </p:spPr>
        <p:txBody>
          <a:bodyPr/>
          <a:lstStyle/>
          <a:p>
            <a:fld id="{29B37E6F-54B7-B649-A65B-3D1CBFE1660E}" type="slidenum">
              <a:rPr lang="el-GR" altLang="en-GR"/>
              <a:pPr/>
              <a:t>68</a:t>
            </a:fld>
            <a:endParaRPr lang="el-GR" altLang="en-GR"/>
          </a:p>
        </p:txBody>
      </p:sp>
      <p:sp>
        <p:nvSpPr>
          <p:cNvPr id="164865" name="Text Box 1">
            <a:extLst>
              <a:ext uri="{FF2B5EF4-FFF2-40B4-BE49-F238E27FC236}">
                <a16:creationId xmlns:a16="http://schemas.microsoft.com/office/drawing/2014/main" id="{86FCDE2F-4200-2AB8-5C9C-FB240476FD0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Text Box 2">
            <a:extLst>
              <a:ext uri="{FF2B5EF4-FFF2-40B4-BE49-F238E27FC236}">
                <a16:creationId xmlns:a16="http://schemas.microsoft.com/office/drawing/2014/main" id="{BAB828B9-5155-A566-6699-1B91025923B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4A1F629-23B4-F279-D154-D470D6646ACD}"/>
              </a:ext>
            </a:extLst>
          </p:cNvPr>
          <p:cNvSpPr>
            <a:spLocks noGrp="1" noChangeArrowheads="1"/>
          </p:cNvSpPr>
          <p:nvPr>
            <p:ph type="sldNum"/>
          </p:nvPr>
        </p:nvSpPr>
        <p:spPr>
          <a:ln/>
        </p:spPr>
        <p:txBody>
          <a:bodyPr/>
          <a:lstStyle/>
          <a:p>
            <a:fld id="{6D35EA05-ACBC-1545-88C2-73038C86206B}" type="slidenum">
              <a:rPr lang="el-GR" altLang="en-GR"/>
              <a:pPr/>
              <a:t>69</a:t>
            </a:fld>
            <a:endParaRPr lang="el-GR" altLang="en-GR"/>
          </a:p>
        </p:txBody>
      </p:sp>
      <p:sp>
        <p:nvSpPr>
          <p:cNvPr id="165889" name="Text Box 1">
            <a:extLst>
              <a:ext uri="{FF2B5EF4-FFF2-40B4-BE49-F238E27FC236}">
                <a16:creationId xmlns:a16="http://schemas.microsoft.com/office/drawing/2014/main" id="{5FDF4B42-B20D-D10E-79FE-1174B5076B26}"/>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Text Box 2">
            <a:extLst>
              <a:ext uri="{FF2B5EF4-FFF2-40B4-BE49-F238E27FC236}">
                <a16:creationId xmlns:a16="http://schemas.microsoft.com/office/drawing/2014/main" id="{0AE2110E-7430-6C43-3C8A-D34790D806D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D23F7A4-9562-0FC6-057F-5E25496625D7}"/>
              </a:ext>
            </a:extLst>
          </p:cNvPr>
          <p:cNvSpPr>
            <a:spLocks noGrp="1" noChangeArrowheads="1"/>
          </p:cNvSpPr>
          <p:nvPr>
            <p:ph type="sldNum"/>
          </p:nvPr>
        </p:nvSpPr>
        <p:spPr>
          <a:ln/>
        </p:spPr>
        <p:txBody>
          <a:bodyPr/>
          <a:lstStyle/>
          <a:p>
            <a:fld id="{5D24BF8B-5AC9-2A4B-AB6A-60CC34770380}" type="slidenum">
              <a:rPr lang="el-GR" altLang="en-GR"/>
              <a:pPr/>
              <a:t>7</a:t>
            </a:fld>
            <a:endParaRPr lang="el-GR" altLang="en-GR"/>
          </a:p>
        </p:txBody>
      </p:sp>
      <p:sp>
        <p:nvSpPr>
          <p:cNvPr id="102401" name="Text Box 1">
            <a:extLst>
              <a:ext uri="{FF2B5EF4-FFF2-40B4-BE49-F238E27FC236}">
                <a16:creationId xmlns:a16="http://schemas.microsoft.com/office/drawing/2014/main" id="{A5886F99-C51B-FFDE-FA5A-BAED63821394}"/>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775DBCB9-F589-D1DD-4FFF-AFC1CB8F7FF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54732BD-9B53-739F-8C6A-C9908021F33F}"/>
              </a:ext>
            </a:extLst>
          </p:cNvPr>
          <p:cNvSpPr>
            <a:spLocks noGrp="1" noChangeArrowheads="1"/>
          </p:cNvSpPr>
          <p:nvPr>
            <p:ph type="sldNum"/>
          </p:nvPr>
        </p:nvSpPr>
        <p:spPr>
          <a:ln/>
        </p:spPr>
        <p:txBody>
          <a:bodyPr/>
          <a:lstStyle/>
          <a:p>
            <a:fld id="{2AEE942C-AD06-D84D-876D-C1E87CBB3F6F}" type="slidenum">
              <a:rPr lang="el-GR" altLang="en-GR"/>
              <a:pPr/>
              <a:t>70</a:t>
            </a:fld>
            <a:endParaRPr lang="el-GR" altLang="en-GR"/>
          </a:p>
        </p:txBody>
      </p:sp>
      <p:sp>
        <p:nvSpPr>
          <p:cNvPr id="166913" name="Text Box 1">
            <a:extLst>
              <a:ext uri="{FF2B5EF4-FFF2-40B4-BE49-F238E27FC236}">
                <a16:creationId xmlns:a16="http://schemas.microsoft.com/office/drawing/2014/main" id="{C2CCB250-034F-906F-4077-CBDC1180A495}"/>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Text Box 2">
            <a:extLst>
              <a:ext uri="{FF2B5EF4-FFF2-40B4-BE49-F238E27FC236}">
                <a16:creationId xmlns:a16="http://schemas.microsoft.com/office/drawing/2014/main" id="{17229B51-C486-FB25-6DE0-5AA77B3CD95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3017EB9-0E18-E9E1-5047-A82DCDD4F17A}"/>
              </a:ext>
            </a:extLst>
          </p:cNvPr>
          <p:cNvSpPr>
            <a:spLocks noGrp="1" noChangeArrowheads="1"/>
          </p:cNvSpPr>
          <p:nvPr>
            <p:ph type="sldNum"/>
          </p:nvPr>
        </p:nvSpPr>
        <p:spPr>
          <a:ln/>
        </p:spPr>
        <p:txBody>
          <a:bodyPr/>
          <a:lstStyle/>
          <a:p>
            <a:fld id="{B6F2D723-5FD2-2744-A8DE-32A15FDB2A61}" type="slidenum">
              <a:rPr lang="el-GR" altLang="en-GR"/>
              <a:pPr/>
              <a:t>71</a:t>
            </a:fld>
            <a:endParaRPr lang="el-GR" altLang="en-GR"/>
          </a:p>
        </p:txBody>
      </p:sp>
      <p:sp>
        <p:nvSpPr>
          <p:cNvPr id="167937" name="Text Box 1">
            <a:extLst>
              <a:ext uri="{FF2B5EF4-FFF2-40B4-BE49-F238E27FC236}">
                <a16:creationId xmlns:a16="http://schemas.microsoft.com/office/drawing/2014/main" id="{08A8064E-211D-C0E4-BDED-94DC381DCF4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Text Box 2">
            <a:extLst>
              <a:ext uri="{FF2B5EF4-FFF2-40B4-BE49-F238E27FC236}">
                <a16:creationId xmlns:a16="http://schemas.microsoft.com/office/drawing/2014/main" id="{AD080FFE-0C37-AA51-8D8D-12046BF0530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817E186-7920-9D2C-FE89-33E2808C39C8}"/>
              </a:ext>
            </a:extLst>
          </p:cNvPr>
          <p:cNvSpPr>
            <a:spLocks noGrp="1" noChangeArrowheads="1"/>
          </p:cNvSpPr>
          <p:nvPr>
            <p:ph type="sldNum"/>
          </p:nvPr>
        </p:nvSpPr>
        <p:spPr>
          <a:ln/>
        </p:spPr>
        <p:txBody>
          <a:bodyPr/>
          <a:lstStyle/>
          <a:p>
            <a:fld id="{9AD7F7D8-1E2F-FC4F-9982-9B8AED909CE2}" type="slidenum">
              <a:rPr lang="el-GR" altLang="en-GR"/>
              <a:pPr/>
              <a:t>72</a:t>
            </a:fld>
            <a:endParaRPr lang="el-GR" altLang="en-GR"/>
          </a:p>
        </p:txBody>
      </p:sp>
      <p:sp>
        <p:nvSpPr>
          <p:cNvPr id="168961" name="Text Box 1">
            <a:extLst>
              <a:ext uri="{FF2B5EF4-FFF2-40B4-BE49-F238E27FC236}">
                <a16:creationId xmlns:a16="http://schemas.microsoft.com/office/drawing/2014/main" id="{798E04D8-C1F5-FD6C-B00E-940A12F779D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Text Box 2">
            <a:extLst>
              <a:ext uri="{FF2B5EF4-FFF2-40B4-BE49-F238E27FC236}">
                <a16:creationId xmlns:a16="http://schemas.microsoft.com/office/drawing/2014/main" id="{82D51825-7BD5-605A-4CE7-8F6ECD2B370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38025EF-FDAB-7FD3-73AC-41BBC7D5EF8C}"/>
              </a:ext>
            </a:extLst>
          </p:cNvPr>
          <p:cNvSpPr>
            <a:spLocks noGrp="1" noChangeArrowheads="1"/>
          </p:cNvSpPr>
          <p:nvPr>
            <p:ph type="sldNum"/>
          </p:nvPr>
        </p:nvSpPr>
        <p:spPr>
          <a:ln/>
        </p:spPr>
        <p:txBody>
          <a:bodyPr/>
          <a:lstStyle/>
          <a:p>
            <a:fld id="{5676582C-9206-A44C-8F42-DEFD814B7890}" type="slidenum">
              <a:rPr lang="el-GR" altLang="en-GR"/>
              <a:pPr/>
              <a:t>73</a:t>
            </a:fld>
            <a:endParaRPr lang="el-GR" altLang="en-GR"/>
          </a:p>
        </p:txBody>
      </p:sp>
      <p:sp>
        <p:nvSpPr>
          <p:cNvPr id="169985" name="Text Box 1">
            <a:extLst>
              <a:ext uri="{FF2B5EF4-FFF2-40B4-BE49-F238E27FC236}">
                <a16:creationId xmlns:a16="http://schemas.microsoft.com/office/drawing/2014/main" id="{9A333C53-F896-9DBC-F413-996D7AF41C8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Text Box 2">
            <a:extLst>
              <a:ext uri="{FF2B5EF4-FFF2-40B4-BE49-F238E27FC236}">
                <a16:creationId xmlns:a16="http://schemas.microsoft.com/office/drawing/2014/main" id="{01E290B5-2F46-C267-7D8A-19D1D6BB669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6F1A33A-BB6E-90C4-899A-F7F17F7F4EA7}"/>
              </a:ext>
            </a:extLst>
          </p:cNvPr>
          <p:cNvSpPr>
            <a:spLocks noGrp="1" noChangeArrowheads="1"/>
          </p:cNvSpPr>
          <p:nvPr>
            <p:ph type="sldNum"/>
          </p:nvPr>
        </p:nvSpPr>
        <p:spPr>
          <a:ln/>
        </p:spPr>
        <p:txBody>
          <a:bodyPr/>
          <a:lstStyle/>
          <a:p>
            <a:fld id="{82325032-FE0E-7F4C-878D-52493BF8294C}" type="slidenum">
              <a:rPr lang="el-GR" altLang="en-GR"/>
              <a:pPr/>
              <a:t>74</a:t>
            </a:fld>
            <a:endParaRPr lang="el-GR" altLang="en-GR"/>
          </a:p>
        </p:txBody>
      </p:sp>
      <p:sp>
        <p:nvSpPr>
          <p:cNvPr id="171009" name="Text Box 1">
            <a:extLst>
              <a:ext uri="{FF2B5EF4-FFF2-40B4-BE49-F238E27FC236}">
                <a16:creationId xmlns:a16="http://schemas.microsoft.com/office/drawing/2014/main" id="{2A5B00C7-A475-DB15-B910-2457EE1C17EC}"/>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Text Box 2">
            <a:extLst>
              <a:ext uri="{FF2B5EF4-FFF2-40B4-BE49-F238E27FC236}">
                <a16:creationId xmlns:a16="http://schemas.microsoft.com/office/drawing/2014/main" id="{2FE951F8-0319-E2F2-C86E-B847691C6D0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54ED43C-19B3-A4E0-2CF3-1B69A4F6EFA9}"/>
              </a:ext>
            </a:extLst>
          </p:cNvPr>
          <p:cNvSpPr>
            <a:spLocks noGrp="1" noChangeArrowheads="1"/>
          </p:cNvSpPr>
          <p:nvPr>
            <p:ph type="sldNum"/>
          </p:nvPr>
        </p:nvSpPr>
        <p:spPr>
          <a:ln/>
        </p:spPr>
        <p:txBody>
          <a:bodyPr/>
          <a:lstStyle/>
          <a:p>
            <a:fld id="{86127A9C-3162-4F4F-8093-5A78447B6247}" type="slidenum">
              <a:rPr lang="el-GR" altLang="en-GR"/>
              <a:pPr/>
              <a:t>75</a:t>
            </a:fld>
            <a:endParaRPr lang="el-GR" altLang="en-GR"/>
          </a:p>
        </p:txBody>
      </p:sp>
      <p:sp>
        <p:nvSpPr>
          <p:cNvPr id="172033" name="Text Box 1">
            <a:extLst>
              <a:ext uri="{FF2B5EF4-FFF2-40B4-BE49-F238E27FC236}">
                <a16:creationId xmlns:a16="http://schemas.microsoft.com/office/drawing/2014/main" id="{98B62193-EA2B-8A91-6B7E-BC7DA1530B71}"/>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Text Box 2">
            <a:extLst>
              <a:ext uri="{FF2B5EF4-FFF2-40B4-BE49-F238E27FC236}">
                <a16:creationId xmlns:a16="http://schemas.microsoft.com/office/drawing/2014/main" id="{F92FA390-E4AB-3A46-C416-79691843A21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36E291B-1FBE-3F81-584B-EB2619629BC8}"/>
              </a:ext>
            </a:extLst>
          </p:cNvPr>
          <p:cNvSpPr>
            <a:spLocks noGrp="1" noChangeArrowheads="1"/>
          </p:cNvSpPr>
          <p:nvPr>
            <p:ph type="sldNum"/>
          </p:nvPr>
        </p:nvSpPr>
        <p:spPr>
          <a:ln/>
        </p:spPr>
        <p:txBody>
          <a:bodyPr/>
          <a:lstStyle/>
          <a:p>
            <a:fld id="{3E2F3E26-31A9-D545-88FA-A57FC087298F}" type="slidenum">
              <a:rPr lang="el-GR" altLang="en-GR"/>
              <a:pPr/>
              <a:t>76</a:t>
            </a:fld>
            <a:endParaRPr lang="el-GR" altLang="en-GR"/>
          </a:p>
        </p:txBody>
      </p:sp>
      <p:sp>
        <p:nvSpPr>
          <p:cNvPr id="173057" name="Text Box 1">
            <a:extLst>
              <a:ext uri="{FF2B5EF4-FFF2-40B4-BE49-F238E27FC236}">
                <a16:creationId xmlns:a16="http://schemas.microsoft.com/office/drawing/2014/main" id="{6830D309-9EF1-63A2-7D24-3B550BCC726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Text Box 2">
            <a:extLst>
              <a:ext uri="{FF2B5EF4-FFF2-40B4-BE49-F238E27FC236}">
                <a16:creationId xmlns:a16="http://schemas.microsoft.com/office/drawing/2014/main" id="{985A2EE1-F04B-728C-DBE6-A331A35BCAB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C121E21-FBF6-A0AD-3526-200C3C8FFB71}"/>
              </a:ext>
            </a:extLst>
          </p:cNvPr>
          <p:cNvSpPr>
            <a:spLocks noGrp="1" noChangeArrowheads="1"/>
          </p:cNvSpPr>
          <p:nvPr>
            <p:ph type="sldNum"/>
          </p:nvPr>
        </p:nvSpPr>
        <p:spPr>
          <a:ln/>
        </p:spPr>
        <p:txBody>
          <a:bodyPr/>
          <a:lstStyle/>
          <a:p>
            <a:fld id="{B2E60BE4-7B35-C744-BA8A-3FF97ACBD801}" type="slidenum">
              <a:rPr lang="el-GR" altLang="en-GR"/>
              <a:pPr/>
              <a:t>8</a:t>
            </a:fld>
            <a:endParaRPr lang="el-GR" altLang="en-GR"/>
          </a:p>
        </p:txBody>
      </p:sp>
      <p:sp>
        <p:nvSpPr>
          <p:cNvPr id="103425" name="Text Box 1">
            <a:extLst>
              <a:ext uri="{FF2B5EF4-FFF2-40B4-BE49-F238E27FC236}">
                <a16:creationId xmlns:a16="http://schemas.microsoft.com/office/drawing/2014/main" id="{83D59178-DD30-A177-7C5A-3999AA91EFC8}"/>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E0DAD626-3361-716A-E4C2-454205B0D8B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FE8465D-B817-96E6-392C-9A10379EFE57}"/>
              </a:ext>
            </a:extLst>
          </p:cNvPr>
          <p:cNvSpPr>
            <a:spLocks noGrp="1" noChangeArrowheads="1"/>
          </p:cNvSpPr>
          <p:nvPr>
            <p:ph type="sldNum"/>
          </p:nvPr>
        </p:nvSpPr>
        <p:spPr>
          <a:ln/>
        </p:spPr>
        <p:txBody>
          <a:bodyPr/>
          <a:lstStyle/>
          <a:p>
            <a:fld id="{BCB897C9-6A0D-5B49-AF12-74D1E5E6F88E}" type="slidenum">
              <a:rPr lang="el-GR" altLang="en-GR"/>
              <a:pPr/>
              <a:t>9</a:t>
            </a:fld>
            <a:endParaRPr lang="el-GR" altLang="en-GR"/>
          </a:p>
        </p:txBody>
      </p:sp>
      <p:sp>
        <p:nvSpPr>
          <p:cNvPr id="104449" name="Text Box 1">
            <a:extLst>
              <a:ext uri="{FF2B5EF4-FFF2-40B4-BE49-F238E27FC236}">
                <a16:creationId xmlns:a16="http://schemas.microsoft.com/office/drawing/2014/main" id="{54C2F86A-6150-3C09-2935-BD0366E3E413}"/>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5EA1932C-FDF7-1A90-CDDF-BE1ED8705C3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0EE5-0BD4-D1CD-2E9D-56C050D3151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C02B0A5-2411-5B2E-6545-6D1C5B301FF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375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DB18-1851-FB7A-99A4-ACF51E0C1FD4}"/>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F6290C3-B122-866F-F4B1-E5E5A21C31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27630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A995-0E3C-8D5F-A63B-87A9DDF32829}"/>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9E63D7E-ACAE-8E3C-1473-5000171785F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276235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0874-5503-A35E-D78C-F0717F92E9A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DD8B8F5-F61A-E0FA-1379-FC9A15C5D4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112482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BCDD-D706-A5B1-1C9F-253B50DAD01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0CADCE5-FBFA-C189-828E-05990BB1060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232253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D2C1-667E-2AD2-1E58-19D462D27B7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E2CA7F-EA8E-FFC1-BAC6-EA9C07E3B051}"/>
              </a:ext>
            </a:extLst>
          </p:cNvPr>
          <p:cNvSpPr>
            <a:spLocks noGrp="1"/>
          </p:cNvSpPr>
          <p:nvPr>
            <p:ph sz="half" idx="1"/>
          </p:nvPr>
        </p:nvSpPr>
        <p:spPr>
          <a:xfrm>
            <a:off x="5934075" y="2066925"/>
            <a:ext cx="2693988" cy="3713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2EA799A-B373-50DF-6351-8AFB678E5405}"/>
              </a:ext>
            </a:extLst>
          </p:cNvPr>
          <p:cNvSpPr>
            <a:spLocks noGrp="1"/>
          </p:cNvSpPr>
          <p:nvPr>
            <p:ph sz="half" idx="2"/>
          </p:nvPr>
        </p:nvSpPr>
        <p:spPr>
          <a:xfrm>
            <a:off x="8780463" y="2066925"/>
            <a:ext cx="2695575" cy="3713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399626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BE6D-36CB-7BDC-8E2C-978FFD73579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9784A14-EC4A-01AA-7BD7-6A4A353F5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CB7E97-24C5-36F1-670E-6C2F4E999E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8AB8268B-55B7-87C4-8894-9342A3282F6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A842F5-1A84-A83D-F478-61F8D11B121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091749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D37A-5FAF-ECE8-A5AD-8FBD4472863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3052042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146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E15B-F99E-8824-D8C0-BE6E1E17D0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17DCBBC-AB91-F271-5B5A-C7D5E680493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6FA96F4-4A94-7F61-C185-C38040653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078514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01DF-7190-D5DE-DC02-61174EED59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D531BF6-8E01-B1F9-ABF1-9951EB3C94E6}"/>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941414D-72DE-9769-3C5E-20ADC09A2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948878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6AB0-E223-9B01-1EF3-6684B6BCB0D9}"/>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C8A2E97-85EF-BDE8-5A88-074C268819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2227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1C2F3-03CE-810D-B9B1-B4A02DF1CE41}"/>
              </a:ext>
            </a:extLst>
          </p:cNvPr>
          <p:cNvSpPr>
            <a:spLocks noGrp="1"/>
          </p:cNvSpPr>
          <p:nvPr>
            <p:ph type="title" orient="vert"/>
          </p:nvPr>
        </p:nvSpPr>
        <p:spPr>
          <a:xfrm>
            <a:off x="8832850" y="0"/>
            <a:ext cx="2740025" cy="68484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BB05650-A1C7-17C2-93A0-5A7B8DB21D7B}"/>
              </a:ext>
            </a:extLst>
          </p:cNvPr>
          <p:cNvSpPr>
            <a:spLocks noGrp="1"/>
          </p:cNvSpPr>
          <p:nvPr>
            <p:ph type="body" orient="vert" idx="1"/>
          </p:nvPr>
        </p:nvSpPr>
        <p:spPr>
          <a:xfrm>
            <a:off x="609600" y="0"/>
            <a:ext cx="8070850"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941182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1F28D-FF2F-87FC-9371-DB5329470715}"/>
              </a:ext>
            </a:extLst>
          </p:cNvPr>
          <p:cNvSpPr>
            <a:spLocks noGrp="1"/>
          </p:cNvSpPr>
          <p:nvPr>
            <p:ph type="title" orient="vert"/>
          </p:nvPr>
        </p:nvSpPr>
        <p:spPr>
          <a:xfrm>
            <a:off x="8832850" y="273050"/>
            <a:ext cx="2740025" cy="55070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21E1E13-F851-7C7E-DE8B-F4674CA8F79D}"/>
              </a:ext>
            </a:extLst>
          </p:cNvPr>
          <p:cNvSpPr>
            <a:spLocks noGrp="1"/>
          </p:cNvSpPr>
          <p:nvPr>
            <p:ph type="body" orient="vert" idx="1"/>
          </p:nvPr>
        </p:nvSpPr>
        <p:spPr>
          <a:xfrm>
            <a:off x="609600" y="273050"/>
            <a:ext cx="8070850" cy="55070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92592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73AA-E3A2-43B4-1A37-9E8FBDFCB80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7B43A03-A6BA-2AF9-F728-8F9FCA9DF4F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835342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86B2-EAFA-03EF-0AA7-6C2F4EAA67F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BF5882A-7FBF-53AD-C2E7-08BFC93C3E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711637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8EBB-6F82-B841-3D4E-4BF9095BC199}"/>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2A0040D-FC77-6F7B-F044-DA0A780A36D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5554276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4E63-1901-76FA-0A69-1D4F18C6DB6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E9E18ED-A170-F870-A056-CDDFACBAFB68}"/>
              </a:ext>
            </a:extLst>
          </p:cNvPr>
          <p:cNvSpPr>
            <a:spLocks noGrp="1"/>
          </p:cNvSpPr>
          <p:nvPr>
            <p:ph sz="half" idx="1"/>
          </p:nvPr>
        </p:nvSpPr>
        <p:spPr>
          <a:xfrm>
            <a:off x="1085850" y="750888"/>
            <a:ext cx="5218113"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BC41076-A15C-4234-0809-01597DC0D3CB}"/>
              </a:ext>
            </a:extLst>
          </p:cNvPr>
          <p:cNvSpPr>
            <a:spLocks noGrp="1"/>
          </p:cNvSpPr>
          <p:nvPr>
            <p:ph sz="half" idx="2"/>
          </p:nvPr>
        </p:nvSpPr>
        <p:spPr>
          <a:xfrm>
            <a:off x="6456363" y="750888"/>
            <a:ext cx="5219700"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26085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233B-11A6-D992-2645-FF1951DFBE6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D03F276-CDAE-1773-01E0-30BEAE8D0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7C2318-702C-6D76-24A7-939FD878A7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32EB936-EE7B-BFBA-A84F-7B786C859B6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CA8446-290D-1AA3-0C38-E7E25074751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90287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FED8-BA45-6368-E4CE-93112B5AEBB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5632283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719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F573-B120-EFFD-F849-F57C720D4D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8FAB3F3-0309-71D8-A5F0-F55659E806E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F4347900-9ACD-8BA9-CFB9-17D450B3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290202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4794-65D7-61EF-A2E8-5528730E40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CB8303B-87E0-D7F5-4496-D6225296098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0E10E6F-31AC-6789-6A21-99945A518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4372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CCD7-86DB-74C9-B0A9-4C643CC33E5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832E2D0-E3D7-3695-E255-1F65EA323C4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6049938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A1E-5FB4-EC79-9045-BC9054A092A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FCBAD27-BE0B-B21E-6A9F-7722C7ECB8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314544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E5096-974C-5E4A-1C00-1B77A896C7C7}"/>
              </a:ext>
            </a:extLst>
          </p:cNvPr>
          <p:cNvSpPr>
            <a:spLocks noGrp="1"/>
          </p:cNvSpPr>
          <p:nvPr>
            <p:ph type="title" orient="vert"/>
          </p:nvPr>
        </p:nvSpPr>
        <p:spPr>
          <a:xfrm>
            <a:off x="8910638" y="273050"/>
            <a:ext cx="2765425" cy="14208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F09DC50-3C1F-D90D-AA7E-D1FAACC43A15}"/>
              </a:ext>
            </a:extLst>
          </p:cNvPr>
          <p:cNvSpPr>
            <a:spLocks noGrp="1"/>
          </p:cNvSpPr>
          <p:nvPr>
            <p:ph type="body" orient="vert" idx="1"/>
          </p:nvPr>
        </p:nvSpPr>
        <p:spPr>
          <a:xfrm>
            <a:off x="609600" y="273050"/>
            <a:ext cx="8148638" cy="14208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16129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6441-05F9-7CA9-8490-3FFE8033973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4A93656-89C0-EA9F-8A2B-41731E8D9EF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9547058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859C-90A0-AA44-DB4F-F1BD4A9C466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EC81482-C23D-D163-442D-C48E161F7E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96338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D306-2B58-FE40-9157-136CDC30328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03FAA28-8FD3-4636-1198-A768F958EAE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076271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9CCC-7F41-B972-A3E0-19D7818E482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4D62234-E595-B84C-44E1-7ED13C724E94}"/>
              </a:ext>
            </a:extLst>
          </p:cNvPr>
          <p:cNvSpPr>
            <a:spLocks noGrp="1"/>
          </p:cNvSpPr>
          <p:nvPr>
            <p:ph sz="half" idx="1"/>
          </p:nvPr>
        </p:nvSpPr>
        <p:spPr>
          <a:xfrm>
            <a:off x="5734050" y="0"/>
            <a:ext cx="2763838"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BF9B702-8E4F-DD45-A49D-0CB8C47ACEC6}"/>
              </a:ext>
            </a:extLst>
          </p:cNvPr>
          <p:cNvSpPr>
            <a:spLocks noGrp="1"/>
          </p:cNvSpPr>
          <p:nvPr>
            <p:ph sz="half" idx="2"/>
          </p:nvPr>
        </p:nvSpPr>
        <p:spPr>
          <a:xfrm>
            <a:off x="8650288" y="0"/>
            <a:ext cx="2763837"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532421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24FB-2543-8A49-12D0-8CC4F68868A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0F7C5C4-ED99-B1FA-0F74-775D8E139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9119A3-00F5-9CF1-C82B-4474B520EA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86253C6-9B3F-A06C-58ED-9C30D0DBBD0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1CBE91-935C-59EA-498C-B80466EA9949}"/>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974393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8552-2AD3-4EBD-F5EF-1EE93D3F2F4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4595593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3051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51E6-C4E8-7BA3-4E75-9C94B4D111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193CD1D-C0C7-32DA-69FA-5DCE3F642B2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79B78B5-083D-92A9-1AFF-2D72376FD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9867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5EF0-F8A0-25E3-852A-917B077192D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3E4BC06-8DD4-0C86-936A-BA4D02CF7B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49092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0C7A-50F1-88B3-9C89-814C2AF4D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A80EF74A-198C-D3DB-752B-267093C8567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1EAA2E0-2A0E-AB6E-FD0F-34B80AE30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074867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EF3F-7A8B-BC72-6567-C1F9F29451CF}"/>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FF98FA7-2F31-0237-6BB6-C05E6E44B5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232111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69C4A-4937-628D-BF88-672EC1588F85}"/>
              </a:ext>
            </a:extLst>
          </p:cNvPr>
          <p:cNvSpPr>
            <a:spLocks noGrp="1"/>
          </p:cNvSpPr>
          <p:nvPr>
            <p:ph type="title" orient="vert"/>
          </p:nvPr>
        </p:nvSpPr>
        <p:spPr>
          <a:xfrm>
            <a:off x="8832850" y="0"/>
            <a:ext cx="2740025" cy="68484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31994CC-9D73-FB9D-92D8-11ADB3E23189}"/>
              </a:ext>
            </a:extLst>
          </p:cNvPr>
          <p:cNvSpPr>
            <a:spLocks noGrp="1"/>
          </p:cNvSpPr>
          <p:nvPr>
            <p:ph type="body" orient="vert" idx="1"/>
          </p:nvPr>
        </p:nvSpPr>
        <p:spPr>
          <a:xfrm>
            <a:off x="609600" y="0"/>
            <a:ext cx="8070850"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506500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4625-D7D7-E70E-714A-0A62C0914E69}"/>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88F5BF8-6D8A-A3F7-DCF5-B852DB4F838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7836559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F91E-AAE8-819D-A1D4-CE68CD05A4B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DF9EF26-8975-07C8-DD01-10CA96C332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695696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AC68-7C24-8932-45CF-D807786B446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80E3B3A9-7955-CB2A-F68C-24E891D28F40}"/>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0502680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7B36-307E-3A3E-8F6B-051CDAC8ED3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EDBFE2E-5AB4-D16E-61E1-E7FDD7858985}"/>
              </a:ext>
            </a:extLst>
          </p:cNvPr>
          <p:cNvSpPr>
            <a:spLocks noGrp="1"/>
          </p:cNvSpPr>
          <p:nvPr>
            <p:ph sz="half" idx="1"/>
          </p:nvPr>
        </p:nvSpPr>
        <p:spPr>
          <a:xfrm>
            <a:off x="1085850" y="750888"/>
            <a:ext cx="5218113"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AAF652A-08DB-D32A-0675-436A455326E5}"/>
              </a:ext>
            </a:extLst>
          </p:cNvPr>
          <p:cNvSpPr>
            <a:spLocks noGrp="1"/>
          </p:cNvSpPr>
          <p:nvPr>
            <p:ph sz="half" idx="2"/>
          </p:nvPr>
        </p:nvSpPr>
        <p:spPr>
          <a:xfrm>
            <a:off x="6456363" y="750888"/>
            <a:ext cx="5219700"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576702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892A-2163-9A69-900A-77A2E393CB8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97FA4ED-EA4F-D6B3-8E40-660B45135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68A25B-68C9-D8F4-0449-F35F755E39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382922F-31F4-1454-379A-A42E2DEF9AC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E20664-AD6B-F91F-6CEC-D4BA774B650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298674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2A00-373A-FACA-696E-193E7502782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0745681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79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3507-6ACC-D951-75CE-743960B98F0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0E3EA9E-D8D0-9B65-DD99-30EDCF0FDF6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0091411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2B07-358E-FA1F-4751-1C4F632C21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B26FF52-80DE-672B-A6EC-32B6B88937D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5FCFF8C-45C1-8FBC-CA58-1DEB76B81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153019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DCFE-65B0-B5CF-74E8-F4EDAA14FC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46499D29-3364-B65D-B87D-D7E2A73B1C2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AFA6882-5219-DB45-C45F-6EE45DFB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620278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96A3-3A4A-81A3-0E44-B585112B62C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1688760-877B-D42A-0705-544B41B5E8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888563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E2A36-FE40-5B83-3620-C4ED450CF810}"/>
              </a:ext>
            </a:extLst>
          </p:cNvPr>
          <p:cNvSpPr>
            <a:spLocks noGrp="1"/>
          </p:cNvSpPr>
          <p:nvPr>
            <p:ph type="title" orient="vert"/>
          </p:nvPr>
        </p:nvSpPr>
        <p:spPr>
          <a:xfrm>
            <a:off x="8910638" y="273050"/>
            <a:ext cx="2765425" cy="14208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215E37A-7F37-3B59-7F65-EF8D6E565F72}"/>
              </a:ext>
            </a:extLst>
          </p:cNvPr>
          <p:cNvSpPr>
            <a:spLocks noGrp="1"/>
          </p:cNvSpPr>
          <p:nvPr>
            <p:ph type="body" orient="vert" idx="1"/>
          </p:nvPr>
        </p:nvSpPr>
        <p:spPr>
          <a:xfrm>
            <a:off x="609600" y="273050"/>
            <a:ext cx="8148638" cy="14208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03971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AA74-C5E6-9149-AF60-E91DD8E5F73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D8ACFA2-D304-D82B-9C49-7F6817C6FB6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412046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843A-59A0-D436-2FAF-3B36187B087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3FCC6E3-6467-5C72-0FA0-C01DC8F38E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727592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6B64-D7AB-445B-775C-A597811E1B1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C6C203B-B8FC-7A27-A315-A9221DEE037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770018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40A-F055-ACCD-0096-5AFA4F50572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52780ED-9389-2267-99D6-07AA758F2FC7}"/>
              </a:ext>
            </a:extLst>
          </p:cNvPr>
          <p:cNvSpPr>
            <a:spLocks noGrp="1"/>
          </p:cNvSpPr>
          <p:nvPr>
            <p:ph sz="half" idx="1"/>
          </p:nvPr>
        </p:nvSpPr>
        <p:spPr>
          <a:xfrm>
            <a:off x="1358900" y="2068513"/>
            <a:ext cx="4414838" cy="37639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8E2BC94-009D-9253-C577-93C869270630}"/>
              </a:ext>
            </a:extLst>
          </p:cNvPr>
          <p:cNvSpPr>
            <a:spLocks noGrp="1"/>
          </p:cNvSpPr>
          <p:nvPr>
            <p:ph sz="half" idx="2"/>
          </p:nvPr>
        </p:nvSpPr>
        <p:spPr>
          <a:xfrm>
            <a:off x="5926138" y="2068513"/>
            <a:ext cx="4414837" cy="37639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157522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BD1C-12E5-C267-0785-30006F84F08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FCA94E7-A867-AE9E-B015-C3BCB2347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8B6FEB-8318-6292-25CC-FA55B64F0C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AB154FB-A3DA-96EC-5C8A-8456BDEF558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B14D7C-E446-A1F3-3309-1C79D87F65A6}"/>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294237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90FF-445F-DC67-438E-2C6728DA4F7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89147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2F60-287D-E7F6-B90A-2B73CE134C4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EC4E937-6E92-04FF-7104-2975FB5086CC}"/>
              </a:ext>
            </a:extLst>
          </p:cNvPr>
          <p:cNvSpPr>
            <a:spLocks noGrp="1"/>
          </p:cNvSpPr>
          <p:nvPr>
            <p:ph sz="half" idx="1"/>
          </p:nvPr>
        </p:nvSpPr>
        <p:spPr>
          <a:xfrm>
            <a:off x="4440238" y="4675188"/>
            <a:ext cx="311150" cy="1047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85B64F7-4AE1-0F41-1745-43C1920A1516}"/>
              </a:ext>
            </a:extLst>
          </p:cNvPr>
          <p:cNvSpPr>
            <a:spLocks noGrp="1"/>
          </p:cNvSpPr>
          <p:nvPr>
            <p:ph sz="half" idx="2"/>
          </p:nvPr>
        </p:nvSpPr>
        <p:spPr>
          <a:xfrm>
            <a:off x="4903788" y="4675188"/>
            <a:ext cx="311150" cy="1047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178698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853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5C00-871A-EE80-9320-B9CDB7FEDB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AAEA1E32-B113-0160-7C7D-2F433112DA4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A0AD6DF8-9479-0848-E74C-B1B31D1EA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103041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0086-C6A6-20FF-3A47-390C500431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9CA3465-6F4A-E365-51D3-5A231E4EB6A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0C68E5F-81CA-8605-A2C2-B8F247205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99956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8598-1695-809C-3CEE-8338154A628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9BC164A-0F93-CD62-102C-F78218E7D2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34597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997CF-F387-1379-C25A-6BC083AAEF33}"/>
              </a:ext>
            </a:extLst>
          </p:cNvPr>
          <p:cNvSpPr>
            <a:spLocks noGrp="1"/>
          </p:cNvSpPr>
          <p:nvPr>
            <p:ph type="title" orient="vert"/>
          </p:nvPr>
        </p:nvSpPr>
        <p:spPr>
          <a:xfrm>
            <a:off x="8832850" y="273050"/>
            <a:ext cx="2740025" cy="55594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A1024F2-B864-5D35-3E47-03109DFCD6BE}"/>
              </a:ext>
            </a:extLst>
          </p:cNvPr>
          <p:cNvSpPr>
            <a:spLocks noGrp="1"/>
          </p:cNvSpPr>
          <p:nvPr>
            <p:ph type="body" orient="vert" idx="1"/>
          </p:nvPr>
        </p:nvSpPr>
        <p:spPr>
          <a:xfrm>
            <a:off x="609600" y="273050"/>
            <a:ext cx="807085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002193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B81-761A-F9F7-6CA6-CEF866503E05}"/>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0903B35-4DD7-C65B-D305-8CDF0B7E423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9913204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DD8F-846F-2487-2B62-98791791F32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0388990-3989-2385-7E82-5926BDBE48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61586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47C0-3E7F-7734-8A76-D4BEEC59B4B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88F185F-B4D6-6003-E188-BD9AE9F3E31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4839228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B188-F2C4-4C3D-FE5C-6D1A200FD19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0A18C0F-E42F-C0B6-970A-2EC5B5431031}"/>
              </a:ext>
            </a:extLst>
          </p:cNvPr>
          <p:cNvSpPr>
            <a:spLocks noGrp="1"/>
          </p:cNvSpPr>
          <p:nvPr>
            <p:ph sz="half" idx="1"/>
          </p:nvPr>
        </p:nvSpPr>
        <p:spPr>
          <a:xfrm>
            <a:off x="436563" y="709613"/>
            <a:ext cx="2295525" cy="3287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5DFD053-23B1-8DA4-532E-B53651C9D600}"/>
              </a:ext>
            </a:extLst>
          </p:cNvPr>
          <p:cNvSpPr>
            <a:spLocks noGrp="1"/>
          </p:cNvSpPr>
          <p:nvPr>
            <p:ph sz="half" idx="2"/>
          </p:nvPr>
        </p:nvSpPr>
        <p:spPr>
          <a:xfrm>
            <a:off x="2884488" y="709613"/>
            <a:ext cx="2297112" cy="3287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471931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398D-1E1A-6325-25D1-B7747862CE3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782DEF2-7C79-879C-DDFB-F1D39628A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9052C4-FE7E-417F-8FD3-38EAA53522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C666464-AC0E-473B-09C2-867619562FD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E250C-C29C-7471-67FA-1F3ABF55D3E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7873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7EB6-18D5-320A-D734-4AAC29BABD2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D4628EC-C30D-90CC-1485-8F5FAC0DD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4BF23F-E755-6C61-A27A-72B46D0C78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0447C55-4F11-A6F0-1EE7-89A462F690C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185F61-87A1-4635-8A9E-4FBBC8916C5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284392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51F4-14ED-917B-C31D-2CC1E40406F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95992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0933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2A66-75C7-4521-6004-58F4522C57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132E8D9-292C-8BE6-2011-F35F8061598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AC7BE7F-D888-DFDA-81C9-C67145B6E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913193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6C4B-D508-8C2F-D66D-C07C3E5449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8C3718A-C61C-D785-EB2A-899ED6F8039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438188AF-45E6-46CF-47A7-4594257D2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15287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BD46-6B54-F6DD-3A0C-F46F5CC8465A}"/>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7795D83-1282-7412-3D98-B91F67F6B8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902254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C447FA-1B97-975B-DFE4-33B34C29E25C}"/>
              </a:ext>
            </a:extLst>
          </p:cNvPr>
          <p:cNvSpPr>
            <a:spLocks noGrp="1"/>
          </p:cNvSpPr>
          <p:nvPr>
            <p:ph type="title" orient="vert"/>
          </p:nvPr>
        </p:nvSpPr>
        <p:spPr>
          <a:xfrm>
            <a:off x="8789988" y="273050"/>
            <a:ext cx="2782887" cy="37242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F0E3B99-53C8-22C2-F3F6-5CBCEBB9A514}"/>
              </a:ext>
            </a:extLst>
          </p:cNvPr>
          <p:cNvSpPr>
            <a:spLocks noGrp="1"/>
          </p:cNvSpPr>
          <p:nvPr>
            <p:ph type="body" orient="vert" idx="1"/>
          </p:nvPr>
        </p:nvSpPr>
        <p:spPr>
          <a:xfrm>
            <a:off x="436563" y="273050"/>
            <a:ext cx="8201025" cy="37242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67312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1DDF-9C2C-8E33-5B60-AE7A05D80852}"/>
              </a:ext>
            </a:extLst>
          </p:cNvPr>
          <p:cNvSpPr>
            <a:spLocks noGrp="1"/>
          </p:cNvSpPr>
          <p:nvPr>
            <p:ph type="ctrTitle"/>
          </p:nvPr>
        </p:nvSpPr>
        <p:spPr>
          <a:xfrm>
            <a:off x="1524000" y="1122363"/>
            <a:ext cx="9145588" cy="2387600"/>
          </a:xfrm>
          <a:prstGeom prst="rect">
            <a:avLst/>
          </a:prstGeo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43AB63C-9AE6-33B5-A4F5-395FCF571974}"/>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26818635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F33B-4BA2-CD3B-6049-09D9E38BE921}"/>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5CADF7A-F46E-2934-8AF7-711F652D88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382254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B332-F5BB-9B2A-77E9-26CA4B5E4E3B}"/>
              </a:ext>
            </a:extLst>
          </p:cNvPr>
          <p:cNvSpPr>
            <a:spLocks noGrp="1"/>
          </p:cNvSpPr>
          <p:nvPr>
            <p:ph type="title"/>
          </p:nvPr>
        </p:nvSpPr>
        <p:spPr>
          <a:xfrm>
            <a:off x="831850" y="1709738"/>
            <a:ext cx="10517188" cy="2852737"/>
          </a:xfrm>
          <a:prstGeom prst="rect">
            <a:avLst/>
          </a:prstGeo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366BF6D-79FF-EAB1-4A19-D08FA2CCD8ED}"/>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3386016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4C2A-DE06-2837-1D44-3E03ECCC9CF4}"/>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3BD8560-79F3-96C3-4E28-12437A103B66}"/>
              </a:ext>
            </a:extLst>
          </p:cNvPr>
          <p:cNvSpPr>
            <a:spLocks noGrp="1"/>
          </p:cNvSpPr>
          <p:nvPr>
            <p:ph sz="half" idx="1"/>
          </p:nvPr>
        </p:nvSpPr>
        <p:spPr>
          <a:xfrm>
            <a:off x="541338" y="1355725"/>
            <a:ext cx="1516062"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888E94E-2594-541F-5AA9-E52F4FF4FA29}"/>
              </a:ext>
            </a:extLst>
          </p:cNvPr>
          <p:cNvSpPr>
            <a:spLocks noGrp="1"/>
          </p:cNvSpPr>
          <p:nvPr>
            <p:ph sz="half" idx="2"/>
          </p:nvPr>
        </p:nvSpPr>
        <p:spPr>
          <a:xfrm>
            <a:off x="2209800" y="1355725"/>
            <a:ext cx="1517650" cy="72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5880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00F9-D0DA-2C43-0D36-5D03BA653BC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754808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633B-5B45-61BD-AE19-0DC8E0556266}"/>
              </a:ext>
            </a:extLst>
          </p:cNvPr>
          <p:cNvSpPr>
            <a:spLocks noGrp="1"/>
          </p:cNvSpPr>
          <p:nvPr>
            <p:ph type="title"/>
          </p:nvPr>
        </p:nvSpPr>
        <p:spPr>
          <a:xfrm>
            <a:off x="839788" y="365125"/>
            <a:ext cx="10517187" cy="1325563"/>
          </a:xfrm>
          <a:prstGeom prst="rect">
            <a:avLst/>
          </a:prstGeo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8D73D6F-9D3C-4903-75F7-CE84DA440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742428-8887-D93A-22A5-3B76FF55CB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D420A89-30AE-C98B-CE3B-69578517A43D}"/>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6B91BD-B598-E19F-39BD-37BEC760FEF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723899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C913-57B3-2489-CC90-854F5B725393}"/>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Tree>
    <p:extLst>
      <p:ext uri="{BB962C8B-B14F-4D97-AF65-F5344CB8AC3E}">
        <p14:creationId xmlns:p14="http://schemas.microsoft.com/office/powerpoint/2010/main" val="111551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3068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C22C-CB38-9525-E254-5A75416511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E387165-6E08-E7A1-E5F8-6C9A6FCBD60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4929D43-8E0A-E5D7-BA41-D3FCAA51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100924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1D8-0228-4AEB-9044-25F3087E9A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20BFDDF-6DC5-A62A-F32D-F01FBABAFAB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F76C0CE-37BB-50CB-9D66-59C2A3D07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151005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73D4-51DD-E8A8-140F-783E63D332E8}"/>
              </a:ext>
            </a:extLst>
          </p:cNvPr>
          <p:cNvSpPr>
            <a:spLocks noGrp="1"/>
          </p:cNvSpPr>
          <p:nvPr>
            <p:ph type="title"/>
          </p:nvPr>
        </p:nvSpPr>
        <p:spPr>
          <a:xfrm>
            <a:off x="838200" y="365125"/>
            <a:ext cx="10517188" cy="1325563"/>
          </a:xfrm>
          <a:prstGeom prst="rect">
            <a:avLst/>
          </a:prstGeom>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C186DF7-1711-E088-8653-7C8032BFBB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196728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D66B5C-7D70-362F-987B-ACA1DAA05AC9}"/>
              </a:ext>
            </a:extLst>
          </p:cNvPr>
          <p:cNvSpPr>
            <a:spLocks noGrp="1"/>
          </p:cNvSpPr>
          <p:nvPr>
            <p:ph type="title" orient="vert"/>
          </p:nvPr>
        </p:nvSpPr>
        <p:spPr>
          <a:xfrm>
            <a:off x="8651875" y="365125"/>
            <a:ext cx="2703513" cy="1711325"/>
          </a:xfrm>
          <a:prstGeom prst="rect">
            <a:avLst/>
          </a:prstGeo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9E8C117-F7C8-C026-3F72-55925459BAD5}"/>
              </a:ext>
            </a:extLst>
          </p:cNvPr>
          <p:cNvSpPr>
            <a:spLocks noGrp="1"/>
          </p:cNvSpPr>
          <p:nvPr>
            <p:ph type="body" orient="vert" idx="1"/>
          </p:nvPr>
        </p:nvSpPr>
        <p:spPr>
          <a:xfrm>
            <a:off x="541338" y="365125"/>
            <a:ext cx="7958137" cy="1711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2761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336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C345-2808-50E3-E916-BF831B3F76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C0D6ED2-2B50-1DE6-28D4-D814E7A0155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855F6A4-FC05-A43A-2D65-72232B04B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9278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84E0-34B1-2C9B-D6A5-1AF670DD135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A8AE027-5D1F-8A22-3D85-D4EF889E3D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35458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2F63-6D4C-C491-E4EE-D42A860359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F1A88F9-33F4-7A9F-0203-8E024325447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9AE077C-BCE3-ED8C-A089-C3914154E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2288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B8C-1D9A-F86F-8342-B2C7A3068DAF}"/>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46AEC4E-8374-5092-86B9-7E883C4717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65994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AD6F4-31B9-3A89-D8E0-F236B1F40330}"/>
              </a:ext>
            </a:extLst>
          </p:cNvPr>
          <p:cNvSpPr>
            <a:spLocks noGrp="1"/>
          </p:cNvSpPr>
          <p:nvPr>
            <p:ph type="title" orient="vert"/>
          </p:nvPr>
        </p:nvSpPr>
        <p:spPr>
          <a:xfrm>
            <a:off x="8832850" y="273050"/>
            <a:ext cx="2740025" cy="54498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754A011-2DD7-8CD9-2780-DF4D56774919}"/>
              </a:ext>
            </a:extLst>
          </p:cNvPr>
          <p:cNvSpPr>
            <a:spLocks noGrp="1"/>
          </p:cNvSpPr>
          <p:nvPr>
            <p:ph type="body" orient="vert" idx="1"/>
          </p:nvPr>
        </p:nvSpPr>
        <p:spPr>
          <a:xfrm>
            <a:off x="609600" y="273050"/>
            <a:ext cx="8070850" cy="5449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0593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7540-FF25-26E6-B44E-C64E1E7C418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6D887FC-5FA8-0868-2446-ECEC84628EA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346113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2FE5-9E51-EA60-B551-3324113F4CC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825A6CD-E29A-DA9A-56A1-297A121632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28082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1C06-F6C7-8B59-1FCE-12351DDC7AB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A070992-7060-E2F2-CF45-3B76A3A09A6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161398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2D9E-2689-AA15-471E-61CA038154D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2A25A93-6F30-DF5E-6DFD-63883340CCC5}"/>
              </a:ext>
            </a:extLst>
          </p:cNvPr>
          <p:cNvSpPr>
            <a:spLocks noGrp="1"/>
          </p:cNvSpPr>
          <p:nvPr>
            <p:ph sz="half" idx="1"/>
          </p:nvPr>
        </p:nvSpPr>
        <p:spPr>
          <a:xfrm>
            <a:off x="7194550" y="1101725"/>
            <a:ext cx="2159000" cy="958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5F9C1D4-7F20-16F3-17ED-54A59D82268A}"/>
              </a:ext>
            </a:extLst>
          </p:cNvPr>
          <p:cNvSpPr>
            <a:spLocks noGrp="1"/>
          </p:cNvSpPr>
          <p:nvPr>
            <p:ph sz="half" idx="2"/>
          </p:nvPr>
        </p:nvSpPr>
        <p:spPr>
          <a:xfrm>
            <a:off x="9505950" y="1101725"/>
            <a:ext cx="2160588" cy="958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69199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0AA0-22AE-43E7-D0B0-68DEC001344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D882147-1403-43AF-5030-28FA545AF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468802-D769-D735-F1AD-79C97DA36A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81F1C33-83B3-DC90-BB1B-0498E98C2A0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513C1D-FE00-68F2-B83D-264F6E78E4A3}"/>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2638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FACB-FECD-FC9A-4379-C2A774F3CA12}"/>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888236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9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C53A-F426-C4C6-2318-6CA74927E683}"/>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6F14654-9A09-6352-B6CE-25A93CA1816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769930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8A3A-5EFD-C638-73FA-5632B7D533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225D961-C543-B759-DAB5-23C3F884F70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2D4765B-F8AC-D77E-A214-A534C5227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8879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932A-9BA9-B636-5251-D2100422E0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1F65164-769D-BF17-0211-D01D3CE0A89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93BA8D5-1FBA-BE49-7F10-E8B507F17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81625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48BD-92BF-3BF9-FB4A-D126FAAF8C8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5B6C2D3-84C4-04A6-1E20-7BFC0D8BAE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2178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A4659-1AFF-38A1-41A2-A63BB3311DCC}"/>
              </a:ext>
            </a:extLst>
          </p:cNvPr>
          <p:cNvSpPr>
            <a:spLocks noGrp="1"/>
          </p:cNvSpPr>
          <p:nvPr>
            <p:ph type="title" orient="vert"/>
          </p:nvPr>
        </p:nvSpPr>
        <p:spPr>
          <a:xfrm>
            <a:off x="8902700" y="273050"/>
            <a:ext cx="2763838" cy="17875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1659F46-2F1C-099C-447E-CCFD06FC6D0C}"/>
              </a:ext>
            </a:extLst>
          </p:cNvPr>
          <p:cNvSpPr>
            <a:spLocks noGrp="1"/>
          </p:cNvSpPr>
          <p:nvPr>
            <p:ph type="body" orient="vert" idx="1"/>
          </p:nvPr>
        </p:nvSpPr>
        <p:spPr>
          <a:xfrm>
            <a:off x="609600" y="273050"/>
            <a:ext cx="8140700" cy="1787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6027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993F-C4B9-EC27-F25F-54286FB8C4D6}"/>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53497F5-5746-DC17-681E-6E8E48B53D3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196420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1F7A-9162-BDEC-2917-6F1D0B5173C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D8F7DB7-3DE3-C3A5-1590-4AA4FB55A7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4233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82DC-E1FF-6EEF-16E0-A9184C4D74E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B808A62-5445-5973-F9B0-747F31BCB0BD}"/>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656300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AF93-FB49-2B88-8E8E-2E66E317923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FD72CED-41F8-AD70-D38A-57AB61052F5E}"/>
              </a:ext>
            </a:extLst>
          </p:cNvPr>
          <p:cNvSpPr>
            <a:spLocks noGrp="1"/>
          </p:cNvSpPr>
          <p:nvPr>
            <p:ph sz="half" idx="1"/>
          </p:nvPr>
        </p:nvSpPr>
        <p:spPr>
          <a:xfrm>
            <a:off x="5734050" y="0"/>
            <a:ext cx="2763838"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4D55192-1A6E-0AF5-3E3E-484FCB5833B2}"/>
              </a:ext>
            </a:extLst>
          </p:cNvPr>
          <p:cNvSpPr>
            <a:spLocks noGrp="1"/>
          </p:cNvSpPr>
          <p:nvPr>
            <p:ph sz="half" idx="2"/>
          </p:nvPr>
        </p:nvSpPr>
        <p:spPr>
          <a:xfrm>
            <a:off x="8650288" y="0"/>
            <a:ext cx="2763837"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78359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F52E-7B91-3E33-F9AD-F1721435465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82E7924-6045-5A65-7DB3-30A795A7F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5C7A7E-2531-ECB1-D8FA-8E1A01005E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F145384-37DD-A9C2-6D94-AB5323F46B7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C6C74-6637-3249-C98C-C91127CEA953}"/>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90990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B986-2008-5D21-05A0-EA4CC839FD6A}"/>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225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D288-5562-7FAD-3D41-DEFD7D26BDE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D7451EA-AE9F-2C46-65F4-CFB404F65E82}"/>
              </a:ext>
            </a:extLst>
          </p:cNvPr>
          <p:cNvSpPr>
            <a:spLocks noGrp="1"/>
          </p:cNvSpPr>
          <p:nvPr>
            <p:ph sz="half" idx="1"/>
          </p:nvPr>
        </p:nvSpPr>
        <p:spPr>
          <a:xfrm>
            <a:off x="5734050" y="0"/>
            <a:ext cx="2763838"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096BE98-8167-1897-E378-6570F69DA5C1}"/>
              </a:ext>
            </a:extLst>
          </p:cNvPr>
          <p:cNvSpPr>
            <a:spLocks noGrp="1"/>
          </p:cNvSpPr>
          <p:nvPr>
            <p:ph sz="half" idx="2"/>
          </p:nvPr>
        </p:nvSpPr>
        <p:spPr>
          <a:xfrm>
            <a:off x="8650288" y="0"/>
            <a:ext cx="2763837" cy="684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62321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77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9594-7276-7A4A-6DDC-7D5B32FF45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34123B4-8ED7-FEF1-6522-8CD27CE3A95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D1EDE58-6925-3881-B970-ECD3C0D8C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55864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23EC-A639-A6B8-2993-E04E99CEF8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A923DCA8-EBE8-44BD-3E29-035C806D1C93}"/>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9C5C1FF-4B3C-FC04-F5F3-E96472E03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77812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6E45-7FBF-FBDE-745E-1B27EBAD95D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7CC0B2F-C356-F949-DF40-9D9F234A73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070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A71D2-4BE4-1761-570C-36FF1FDE8A37}"/>
              </a:ext>
            </a:extLst>
          </p:cNvPr>
          <p:cNvSpPr>
            <a:spLocks noGrp="1"/>
          </p:cNvSpPr>
          <p:nvPr>
            <p:ph type="title" orient="vert"/>
          </p:nvPr>
        </p:nvSpPr>
        <p:spPr>
          <a:xfrm>
            <a:off x="8832850" y="0"/>
            <a:ext cx="2740025" cy="68484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69BBB95-A418-EF1B-FBEA-BE7F77C8A936}"/>
              </a:ext>
            </a:extLst>
          </p:cNvPr>
          <p:cNvSpPr>
            <a:spLocks noGrp="1"/>
          </p:cNvSpPr>
          <p:nvPr>
            <p:ph type="body" orient="vert" idx="1"/>
          </p:nvPr>
        </p:nvSpPr>
        <p:spPr>
          <a:xfrm>
            <a:off x="609600" y="0"/>
            <a:ext cx="8070850"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74742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8252-2D1A-E937-9700-BC8AA16F20E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4EA0D25-47EC-CA17-47C2-BACB9A7E064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374730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BA4-1ABA-341D-410E-719E1203762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3B4138F-3C2B-E3C8-EC12-070612BF24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65353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450D-0ED1-B19F-AAD2-CCF65F8DACF9}"/>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878A9DB5-5372-9A96-F52C-846A48D35C3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137139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1941-BE4B-4A6A-1F3D-FF618A904A8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155BD26-2D42-CEA5-551C-D5B3E477B0EC}"/>
              </a:ext>
            </a:extLst>
          </p:cNvPr>
          <p:cNvSpPr>
            <a:spLocks noGrp="1"/>
          </p:cNvSpPr>
          <p:nvPr>
            <p:ph sz="half" idx="1"/>
          </p:nvPr>
        </p:nvSpPr>
        <p:spPr>
          <a:xfrm>
            <a:off x="1085850" y="750888"/>
            <a:ext cx="5218113"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17ED021-3D29-00C3-22C9-880B629AB32E}"/>
              </a:ext>
            </a:extLst>
          </p:cNvPr>
          <p:cNvSpPr>
            <a:spLocks noGrp="1"/>
          </p:cNvSpPr>
          <p:nvPr>
            <p:ph sz="half" idx="2"/>
          </p:nvPr>
        </p:nvSpPr>
        <p:spPr>
          <a:xfrm>
            <a:off x="6456363" y="750888"/>
            <a:ext cx="5219700" cy="94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43633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3663-6FFF-3E1D-9587-2D7DF038E56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A6D88CE-F4DF-6E19-4AEB-5733F97CC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4118BB-0F41-FC64-33A5-B684E99658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187853C-AAB1-DA99-B1B2-F4C5D315688D}"/>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BFB702-6A85-DC1B-5D36-5095F434BBD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5278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4B3-9921-943E-5DC3-F9817B6BA81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89077B2-D5A7-5635-744A-B8C5F0255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82D60DB-B8CA-DC24-D747-70048A5ABB9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C3322DA-4EDE-78AD-4E91-730D9238A8A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91567D-C56C-4B74-7DCA-BBCF9D91EDA9}"/>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27382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7C48-9D8D-C2D4-3457-C7D4353BC18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428361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063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9D61-68AB-68E8-97C9-F1ABB6994C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AC313A4-9A44-5CED-109C-74B9065535D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0D17CFD-8B87-FC4A-59F9-C6B3A2AC9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08296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EDF0-B0F1-899F-4A21-5F59C9A2CD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BA6D1F9-4644-22E6-6983-D810B6E5999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40B62AE-D4DC-C95E-9FF0-3144EA292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93393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A6DD-DA7B-D6B4-A954-1D98C8AB88B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DF55405-25A2-A7C6-F7F3-FC620DCFBE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44252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2BC55-B39F-5C5A-33CE-8CC75745D6CA}"/>
              </a:ext>
            </a:extLst>
          </p:cNvPr>
          <p:cNvSpPr>
            <a:spLocks noGrp="1"/>
          </p:cNvSpPr>
          <p:nvPr>
            <p:ph type="title" orient="vert"/>
          </p:nvPr>
        </p:nvSpPr>
        <p:spPr>
          <a:xfrm>
            <a:off x="8910638" y="273050"/>
            <a:ext cx="2765425" cy="14208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86A779A-36BD-7898-BD77-854560C8E102}"/>
              </a:ext>
            </a:extLst>
          </p:cNvPr>
          <p:cNvSpPr>
            <a:spLocks noGrp="1"/>
          </p:cNvSpPr>
          <p:nvPr>
            <p:ph type="body" orient="vert" idx="1"/>
          </p:nvPr>
        </p:nvSpPr>
        <p:spPr>
          <a:xfrm>
            <a:off x="609600" y="273050"/>
            <a:ext cx="8148638" cy="14208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26835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D166-F7FD-6532-371C-25CDE71868E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7F8615E-5E45-F027-F85F-3E98E4468A3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743037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650B-8E84-7610-D3C0-50F7A84EBB5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E80695A-10E0-9BF6-3391-6CB42EF6AD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45985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F570-55F8-C527-FFAF-2B77223FEE6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D41ECF6-04AF-F624-E142-C39C7713F42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029916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27F5-F31F-8A44-2B1F-E7BB8F34D44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FFFE9FE-5558-97AC-B838-D63768AE66E1}"/>
              </a:ext>
            </a:extLst>
          </p:cNvPr>
          <p:cNvSpPr>
            <a:spLocks noGrp="1"/>
          </p:cNvSpPr>
          <p:nvPr>
            <p:ph sz="half" idx="1"/>
          </p:nvPr>
        </p:nvSpPr>
        <p:spPr>
          <a:xfrm>
            <a:off x="436563" y="709613"/>
            <a:ext cx="2295525" cy="3287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C40CF51-731A-29D6-2660-7775DF9779E9}"/>
              </a:ext>
            </a:extLst>
          </p:cNvPr>
          <p:cNvSpPr>
            <a:spLocks noGrp="1"/>
          </p:cNvSpPr>
          <p:nvPr>
            <p:ph sz="half" idx="2"/>
          </p:nvPr>
        </p:nvSpPr>
        <p:spPr>
          <a:xfrm>
            <a:off x="2884488" y="709613"/>
            <a:ext cx="2297112" cy="3287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6706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27B-29C3-0690-26E3-FD539D1E468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41926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4007-B0B1-A5D9-0075-83D565B95D49}"/>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77534BF-4481-71D4-FA28-3156D884A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CB2EA2-BB68-6DB6-A77B-D3071A366DE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D016D3A-6C45-A1B3-5D10-C17E74C4E6B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04445-5F38-2979-F3FF-B6655DD810B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70717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0C1F-C2C5-6181-1BC8-1FCE81ED146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327406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34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BE8C-54C3-F0F1-A7F3-5322A0A016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16D82CE-5076-CDAE-8091-4B4619B936A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84F6367-6987-77AA-D503-CD8CD7329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9096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55C0-7425-DAC2-8514-1FF8F397E7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9A75CC3-4C2F-0AEF-3590-DC00881FBCB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2792AA2-1234-72DB-7EB7-E5E2FC714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07464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683A-3229-BCF0-5F79-2BE903FC52A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101493A-FE40-34D1-CF2C-70D8CF489D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5681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31AC6-45B4-9E31-6B83-502FF2167903}"/>
              </a:ext>
            </a:extLst>
          </p:cNvPr>
          <p:cNvSpPr>
            <a:spLocks noGrp="1"/>
          </p:cNvSpPr>
          <p:nvPr>
            <p:ph type="title" orient="vert"/>
          </p:nvPr>
        </p:nvSpPr>
        <p:spPr>
          <a:xfrm>
            <a:off x="8789988" y="273050"/>
            <a:ext cx="2782887" cy="37242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0E9D2E6-377E-FBCF-AAF8-37B8C29C54CE}"/>
              </a:ext>
            </a:extLst>
          </p:cNvPr>
          <p:cNvSpPr>
            <a:spLocks noGrp="1"/>
          </p:cNvSpPr>
          <p:nvPr>
            <p:ph type="body" orient="vert" idx="1"/>
          </p:nvPr>
        </p:nvSpPr>
        <p:spPr>
          <a:xfrm>
            <a:off x="436563" y="273050"/>
            <a:ext cx="8201025" cy="37242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83171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5C54-1451-5D62-4137-E68EC274D229}"/>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875FE49-3197-3B2B-4717-D805813F2E9F}"/>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162318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DD9B-9384-0876-AD80-B72C53B1262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A9295E5-C118-A42E-F4AE-556F574632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33619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9305-7732-9F2A-9AD5-843F7E464E8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BB1EE59-A546-CEDA-7981-22E58D67BB0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7331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27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DF50-5C10-1BE0-CA0E-FFE78F3E195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AA07E0C-FC35-0452-A6F7-DB6B9AA9616F}"/>
              </a:ext>
            </a:extLst>
          </p:cNvPr>
          <p:cNvSpPr>
            <a:spLocks noGrp="1"/>
          </p:cNvSpPr>
          <p:nvPr>
            <p:ph sz="half" idx="1"/>
          </p:nvPr>
        </p:nvSpPr>
        <p:spPr>
          <a:xfrm>
            <a:off x="515938" y="750888"/>
            <a:ext cx="5503862" cy="835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4CC5917-1905-79F7-2E27-6C21F490AE28}"/>
              </a:ext>
            </a:extLst>
          </p:cNvPr>
          <p:cNvSpPr>
            <a:spLocks noGrp="1"/>
          </p:cNvSpPr>
          <p:nvPr>
            <p:ph sz="half" idx="2"/>
          </p:nvPr>
        </p:nvSpPr>
        <p:spPr>
          <a:xfrm>
            <a:off x="6172200" y="750888"/>
            <a:ext cx="5505450" cy="835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919653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697C-FE1A-B10B-BB12-9F4A27EC8B3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8F4FEA4-8C69-6A39-BE26-9E4778AAF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B48B3D-E238-2CCB-FCF2-EDC531C415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064FB2E-ADB2-06E5-2DB0-EE7B37851114}"/>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60FA5C-2980-1293-339E-A9D17FB4448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50707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0CE4-1A30-24C5-2515-ABE82C3614A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457610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2439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1C74-B18C-BB1D-EBD0-506530DFE6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DA46C54-6724-1AA1-435E-07F98FE1EA1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3830FE5-C3EF-0203-454A-5E3FF1B29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29299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F7F6-3FF3-735B-4779-0814D1162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67DC1D4-A093-05B6-39CD-24E64A58DC4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F2CAC24-8715-0D22-CDD9-03B79F223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3203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B798-5B0C-D82C-F538-2B06099A50C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E3B9747-2D30-C4F4-4A49-1EE42C674A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50344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E428B-5F55-C7DB-56C9-0440938DCA6F}"/>
              </a:ext>
            </a:extLst>
          </p:cNvPr>
          <p:cNvSpPr>
            <a:spLocks noGrp="1"/>
          </p:cNvSpPr>
          <p:nvPr>
            <p:ph type="title" orient="vert"/>
          </p:nvPr>
        </p:nvSpPr>
        <p:spPr>
          <a:xfrm>
            <a:off x="8888413" y="273050"/>
            <a:ext cx="2789237" cy="13128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E067E0B-D4A4-2819-38A8-84AFBC80D5F5}"/>
              </a:ext>
            </a:extLst>
          </p:cNvPr>
          <p:cNvSpPr>
            <a:spLocks noGrp="1"/>
          </p:cNvSpPr>
          <p:nvPr>
            <p:ph type="body" orient="vert" idx="1"/>
          </p:nvPr>
        </p:nvSpPr>
        <p:spPr>
          <a:xfrm>
            <a:off x="515938" y="273050"/>
            <a:ext cx="8220075" cy="1312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94141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0553-5DE6-BE04-7604-FB94DD7646F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0CE5D4C-F324-91EE-6C87-4322017175A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046468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1E11-46EB-E528-0533-CB2EECBDC00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C068F93-8375-AC6E-7E16-A4D40708BE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2508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F967-78FA-EC9B-40B2-F28DF24C5E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BBDC872B-5A72-C30A-B1CD-633485506699}"/>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162263F-E2F7-19C2-E0A8-0E54EA134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6512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D991-B099-6626-8819-4E33A1008FC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B313E26-4DAC-A15B-F83E-3EBA286BF77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6979153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91E9-33BF-E6EF-D507-48F9B42ACFA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48BFD6D-6971-33EE-D0A9-9A60A118782D}"/>
              </a:ext>
            </a:extLst>
          </p:cNvPr>
          <p:cNvSpPr>
            <a:spLocks noGrp="1"/>
          </p:cNvSpPr>
          <p:nvPr>
            <p:ph sz="half" idx="1"/>
          </p:nvPr>
        </p:nvSpPr>
        <p:spPr>
          <a:xfrm>
            <a:off x="5272088" y="1403350"/>
            <a:ext cx="2751137" cy="3468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C84C6F2-6FBF-CED5-CE7F-7469FF0B0D90}"/>
              </a:ext>
            </a:extLst>
          </p:cNvPr>
          <p:cNvSpPr>
            <a:spLocks noGrp="1"/>
          </p:cNvSpPr>
          <p:nvPr>
            <p:ph sz="half" idx="2"/>
          </p:nvPr>
        </p:nvSpPr>
        <p:spPr>
          <a:xfrm>
            <a:off x="8175625" y="1403350"/>
            <a:ext cx="2752725" cy="3468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170547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DF1A-A6A3-7CE2-B8C2-F3402A4A2B3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83F87A90-CCE5-9A56-8DEF-D947470DA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EC92AC-59EB-B371-4AD2-45EF9DA1D7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D108939-2528-E47D-CE73-B622AAFA9C7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1F0297-1176-7CB3-603D-91AEC506ADA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103276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3D71-DB59-BF74-383B-D1E98AED43FA}"/>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618415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915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49F3-DA05-97BD-AEF7-BE815AD66A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ADA985CB-8728-0DE5-FF50-39377B8DF1E9}"/>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4042321-3FE4-34AF-4610-B1E327A80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688508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ACD2-A1E6-C766-4371-D03FC43176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916084D-E07D-6232-DBAC-960E6A7E1FC7}"/>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74DA127-6670-B728-0B53-81902566B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00820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BAD3-7BAB-915F-4AC0-F8C54441079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88A1506-A53B-A08F-1902-F2B85DE778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58989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ECBB3-40E2-F103-9846-1169F2D0D01D}"/>
              </a:ext>
            </a:extLst>
          </p:cNvPr>
          <p:cNvSpPr>
            <a:spLocks noGrp="1"/>
          </p:cNvSpPr>
          <p:nvPr>
            <p:ph type="title" orient="vert"/>
          </p:nvPr>
        </p:nvSpPr>
        <p:spPr>
          <a:xfrm>
            <a:off x="8832850" y="273050"/>
            <a:ext cx="2740025" cy="45989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C1E08EB-E4DB-A77B-4AB6-8938F8E727E3}"/>
              </a:ext>
            </a:extLst>
          </p:cNvPr>
          <p:cNvSpPr>
            <a:spLocks noGrp="1"/>
          </p:cNvSpPr>
          <p:nvPr>
            <p:ph type="body" orient="vert" idx="1"/>
          </p:nvPr>
        </p:nvSpPr>
        <p:spPr>
          <a:xfrm>
            <a:off x="609600" y="273050"/>
            <a:ext cx="8070850" cy="45989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12008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066-9ECE-929D-3D62-B9D58303224B}"/>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063D57C-F37E-8D3C-59B9-F2A7CFACC74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00858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8670-B805-1B0A-AC8D-A9D9CB8E4B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E6C714F-ADEB-5597-FCE5-DF9FF8AAA9D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753B4166-6A50-7DFE-A344-8855303CB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79876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DF6C-A07B-6990-794F-B38E38858FE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21FC0E1-3177-7CBC-059E-05005AD99F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10739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4007-9C42-6A02-97F6-9F05F6EF387C}"/>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121B237-834D-C450-5850-E2A642F4435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15080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995C-D9C9-D41C-3392-6307AD5D2B7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EB4B707-56E8-FFF0-5AE2-B58615CE4E69}"/>
              </a:ext>
            </a:extLst>
          </p:cNvPr>
          <p:cNvSpPr>
            <a:spLocks noGrp="1"/>
          </p:cNvSpPr>
          <p:nvPr>
            <p:ph sz="half" idx="1"/>
          </p:nvPr>
        </p:nvSpPr>
        <p:spPr>
          <a:xfrm>
            <a:off x="5934075" y="2066925"/>
            <a:ext cx="2693988" cy="3713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40E2930-8CE4-E545-B23E-C959E170E253}"/>
              </a:ext>
            </a:extLst>
          </p:cNvPr>
          <p:cNvSpPr>
            <a:spLocks noGrp="1"/>
          </p:cNvSpPr>
          <p:nvPr>
            <p:ph sz="half" idx="2"/>
          </p:nvPr>
        </p:nvSpPr>
        <p:spPr>
          <a:xfrm>
            <a:off x="8780463" y="2066925"/>
            <a:ext cx="2695575" cy="3713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49907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0FA1-692D-E1C0-00CF-6C426532293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BA076FB-BD04-12B0-5095-D4BC4CDCC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46C89E-8C6D-72DD-1A94-9B90A94179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64CE85D-D838-9ADE-AA05-22D62AFF331D}"/>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6F108D-B1F5-74E0-4373-CBCAC04851E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823964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9318-6886-7432-56C8-CECE1DB745C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9240891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80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8107-40E3-1E22-6E3D-E75F5EF6A2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2B3B043-61C7-C73F-ED94-AC835DDA065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BD1283C-7BDB-A335-6E87-53C1757C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39267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75BF-BAEB-481E-B858-CBDFD4764F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4063AEF-FD9A-284F-4F91-57F74C94F9D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2311424-847A-CB5E-5999-FE5699918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43872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C5A1-28F9-2EF6-C1C8-1825373DE3A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AF3FEF9-F75A-AB70-A45C-18098C3CE6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759959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3D510-7953-DAA7-B800-F3F13731CEA3}"/>
              </a:ext>
            </a:extLst>
          </p:cNvPr>
          <p:cNvSpPr>
            <a:spLocks noGrp="1"/>
          </p:cNvSpPr>
          <p:nvPr>
            <p:ph type="title" orient="vert"/>
          </p:nvPr>
        </p:nvSpPr>
        <p:spPr>
          <a:xfrm>
            <a:off x="8832850" y="273050"/>
            <a:ext cx="2740025" cy="55070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AEC2B0D-71B7-D4BA-0DEA-57C8597B1415}"/>
              </a:ext>
            </a:extLst>
          </p:cNvPr>
          <p:cNvSpPr>
            <a:spLocks noGrp="1"/>
          </p:cNvSpPr>
          <p:nvPr>
            <p:ph type="body" orient="vert" idx="1"/>
          </p:nvPr>
        </p:nvSpPr>
        <p:spPr>
          <a:xfrm>
            <a:off x="609600" y="273050"/>
            <a:ext cx="8070850" cy="55070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0740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emf"/><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AFB08AF6-0FC0-505D-DE50-4FF52E6E24A2}"/>
              </a:ext>
            </a:extLst>
          </p:cNvPr>
          <p:cNvSpPr>
            <a:spLocks noChangeArrowheads="1"/>
          </p:cNvSpPr>
          <p:nvPr/>
        </p:nvSpPr>
        <p:spPr bwMode="auto">
          <a:xfrm>
            <a:off x="404813" y="369888"/>
            <a:ext cx="11380787" cy="512127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6" name="AutoShape 2">
            <a:extLst>
              <a:ext uri="{FF2B5EF4-FFF2-40B4-BE49-F238E27FC236}">
                <a16:creationId xmlns:a16="http://schemas.microsoft.com/office/drawing/2014/main" id="{B7540C29-9F89-32BD-C809-8441DEECC9EA}"/>
              </a:ext>
            </a:extLst>
          </p:cNvPr>
          <p:cNvSpPr>
            <a:spLocks noChangeArrowheads="1"/>
          </p:cNvSpPr>
          <p:nvPr/>
        </p:nvSpPr>
        <p:spPr bwMode="auto">
          <a:xfrm rot="10800000" flipV="1">
            <a:off x="242888" y="3840163"/>
            <a:ext cx="4359275" cy="1995487"/>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7" name="Rectangle 3">
            <a:extLst>
              <a:ext uri="{FF2B5EF4-FFF2-40B4-BE49-F238E27FC236}">
                <a16:creationId xmlns:a16="http://schemas.microsoft.com/office/drawing/2014/main" id="{3245BA1D-33ED-3B4C-5056-817A5D47A655}"/>
              </a:ext>
            </a:extLst>
          </p:cNvPr>
          <p:cNvSpPr>
            <a:spLocks noGrp="1" noChangeArrowheads="1"/>
          </p:cNvSpPr>
          <p:nvPr>
            <p:ph type="body" idx="1"/>
          </p:nvPr>
        </p:nvSpPr>
        <p:spPr bwMode="auto">
          <a:xfrm>
            <a:off x="5734050" y="0"/>
            <a:ext cx="5680075" cy="684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028" name="Group 4">
            <a:extLst>
              <a:ext uri="{FF2B5EF4-FFF2-40B4-BE49-F238E27FC236}">
                <a16:creationId xmlns:a16="http://schemas.microsoft.com/office/drawing/2014/main" id="{C106AEDC-747B-E52F-4F8B-B7DEF23F68B1}"/>
              </a:ext>
            </a:extLst>
          </p:cNvPr>
          <p:cNvGrpSpPr>
            <a:grpSpLocks/>
          </p:cNvGrpSpPr>
          <p:nvPr/>
        </p:nvGrpSpPr>
        <p:grpSpPr bwMode="auto">
          <a:xfrm>
            <a:off x="0" y="6110288"/>
            <a:ext cx="1868488" cy="512762"/>
            <a:chOff x="0" y="3849"/>
            <a:chExt cx="1177" cy="323"/>
          </a:xfrm>
        </p:grpSpPr>
        <p:sp>
          <p:nvSpPr>
            <p:cNvPr id="1029" name="Rectangle 5">
              <a:extLst>
                <a:ext uri="{FF2B5EF4-FFF2-40B4-BE49-F238E27FC236}">
                  <a16:creationId xmlns:a16="http://schemas.microsoft.com/office/drawing/2014/main" id="{0D87869C-7E94-1482-8FC7-25C6719A77CB}"/>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0" name="Rectangle 6">
              <a:extLst>
                <a:ext uri="{FF2B5EF4-FFF2-40B4-BE49-F238E27FC236}">
                  <a16:creationId xmlns:a16="http://schemas.microsoft.com/office/drawing/2014/main" id="{3FA0D92F-ECCB-24FC-F683-7163BFB3A799}"/>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1" name="Rectangle 7">
              <a:extLst>
                <a:ext uri="{FF2B5EF4-FFF2-40B4-BE49-F238E27FC236}">
                  <a16:creationId xmlns:a16="http://schemas.microsoft.com/office/drawing/2014/main" id="{91E65B38-AC2C-EA74-E0FC-390BE4496FFB}"/>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032" name="Rectangle 8">
              <a:extLst>
                <a:ext uri="{FF2B5EF4-FFF2-40B4-BE49-F238E27FC236}">
                  <a16:creationId xmlns:a16="http://schemas.microsoft.com/office/drawing/2014/main" id="{8219D20F-9EA6-35F8-36AD-906A266EEA57}"/>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033" name="Rectangle 9">
            <a:extLst>
              <a:ext uri="{FF2B5EF4-FFF2-40B4-BE49-F238E27FC236}">
                <a16:creationId xmlns:a16="http://schemas.microsoft.com/office/drawing/2014/main" id="{DD08CAFA-218D-8B0B-76E7-4AFF7C5BEB24}"/>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742484F-44F2-1EDD-0A21-1AA80A74D336}"/>
              </a:ext>
            </a:extLst>
          </p:cNvPr>
          <p:cNvSpPr>
            <a:spLocks noGrp="1" noChangeArrowheads="1"/>
          </p:cNvSpPr>
          <p:nvPr>
            <p:ph type="body" idx="1"/>
          </p:nvPr>
        </p:nvSpPr>
        <p:spPr bwMode="auto">
          <a:xfrm>
            <a:off x="5934075" y="2066925"/>
            <a:ext cx="5541963" cy="371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0242" name="Line 2">
            <a:extLst>
              <a:ext uri="{FF2B5EF4-FFF2-40B4-BE49-F238E27FC236}">
                <a16:creationId xmlns:a16="http://schemas.microsoft.com/office/drawing/2014/main" id="{14D7D5B6-E36D-705D-775B-52459902E024}"/>
              </a:ext>
            </a:extLst>
          </p:cNvPr>
          <p:cNvSpPr>
            <a:spLocks noChangeShapeType="1"/>
          </p:cNvSpPr>
          <p:nvPr/>
        </p:nvSpPr>
        <p:spPr bwMode="auto">
          <a:xfrm>
            <a:off x="4256088" y="-14288"/>
            <a:ext cx="1587" cy="685323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0243" name="AutoShape 3">
            <a:extLst>
              <a:ext uri="{FF2B5EF4-FFF2-40B4-BE49-F238E27FC236}">
                <a16:creationId xmlns:a16="http://schemas.microsoft.com/office/drawing/2014/main" id="{AC571E30-A3F8-A3A4-CEBA-49066D102700}"/>
              </a:ext>
            </a:extLst>
          </p:cNvPr>
          <p:cNvSpPr>
            <a:spLocks noChangeArrowheads="1"/>
          </p:cNvSpPr>
          <p:nvPr/>
        </p:nvSpPr>
        <p:spPr bwMode="auto">
          <a:xfrm rot="5400000">
            <a:off x="4198937"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0244" name="Group 4">
            <a:extLst>
              <a:ext uri="{FF2B5EF4-FFF2-40B4-BE49-F238E27FC236}">
                <a16:creationId xmlns:a16="http://schemas.microsoft.com/office/drawing/2014/main" id="{27BF9F67-B41D-1329-E96A-B1D670D804BB}"/>
              </a:ext>
            </a:extLst>
          </p:cNvPr>
          <p:cNvGrpSpPr>
            <a:grpSpLocks/>
          </p:cNvGrpSpPr>
          <p:nvPr/>
        </p:nvGrpSpPr>
        <p:grpSpPr bwMode="auto">
          <a:xfrm>
            <a:off x="0" y="6110288"/>
            <a:ext cx="1868488" cy="512762"/>
            <a:chOff x="0" y="3849"/>
            <a:chExt cx="1177" cy="323"/>
          </a:xfrm>
        </p:grpSpPr>
        <p:sp>
          <p:nvSpPr>
            <p:cNvPr id="10245" name="Rectangle 5">
              <a:extLst>
                <a:ext uri="{FF2B5EF4-FFF2-40B4-BE49-F238E27FC236}">
                  <a16:creationId xmlns:a16="http://schemas.microsoft.com/office/drawing/2014/main" id="{5C03787D-B91B-2B54-C247-F19D109289CD}"/>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6" name="Rectangle 6">
              <a:extLst>
                <a:ext uri="{FF2B5EF4-FFF2-40B4-BE49-F238E27FC236}">
                  <a16:creationId xmlns:a16="http://schemas.microsoft.com/office/drawing/2014/main" id="{A7DB0A79-2DAB-3EDD-1FB3-E2433CEFAD46}"/>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7" name="Rectangle 7">
              <a:extLst>
                <a:ext uri="{FF2B5EF4-FFF2-40B4-BE49-F238E27FC236}">
                  <a16:creationId xmlns:a16="http://schemas.microsoft.com/office/drawing/2014/main" id="{84391D07-2BB7-80F2-309F-CB494A280C0B}"/>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0248" name="Rectangle 8">
              <a:extLst>
                <a:ext uri="{FF2B5EF4-FFF2-40B4-BE49-F238E27FC236}">
                  <a16:creationId xmlns:a16="http://schemas.microsoft.com/office/drawing/2014/main" id="{70C2B572-DFA0-AA1F-C1E0-9761918A98B5}"/>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0249" name="Rectangle 9">
            <a:extLst>
              <a:ext uri="{FF2B5EF4-FFF2-40B4-BE49-F238E27FC236}">
                <a16:creationId xmlns:a16="http://schemas.microsoft.com/office/drawing/2014/main" id="{A5D09AAA-D7EC-DD55-044E-76E5B041227C}"/>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265" name="Group 1">
            <a:extLst>
              <a:ext uri="{FF2B5EF4-FFF2-40B4-BE49-F238E27FC236}">
                <a16:creationId xmlns:a16="http://schemas.microsoft.com/office/drawing/2014/main" id="{4A536016-5B09-365E-AAF7-DACDC7DE43A5}"/>
              </a:ext>
            </a:extLst>
          </p:cNvPr>
          <p:cNvGrpSpPr>
            <a:grpSpLocks/>
          </p:cNvGrpSpPr>
          <p:nvPr/>
        </p:nvGrpSpPr>
        <p:grpSpPr bwMode="auto">
          <a:xfrm>
            <a:off x="0" y="0"/>
            <a:ext cx="1665288" cy="1762125"/>
            <a:chOff x="0" y="0"/>
            <a:chExt cx="1049" cy="1110"/>
          </a:xfrm>
        </p:grpSpPr>
        <p:sp>
          <p:nvSpPr>
            <p:cNvPr id="11266" name="AutoShape 2">
              <a:extLst>
                <a:ext uri="{FF2B5EF4-FFF2-40B4-BE49-F238E27FC236}">
                  <a16:creationId xmlns:a16="http://schemas.microsoft.com/office/drawing/2014/main" id="{8B634037-15B5-D8A2-0C52-D8B1E4D585E6}"/>
                </a:ext>
              </a:extLst>
            </p:cNvPr>
            <p:cNvSpPr>
              <a:spLocks noChangeArrowheads="1"/>
            </p:cNvSpPr>
            <p:nvPr/>
          </p:nvSpPr>
          <p:spPr bwMode="auto">
            <a:xfrm flipH="1" flipV="1">
              <a:off x="0" y="478"/>
              <a:ext cx="295" cy="632"/>
            </a:xfrm>
            <a:custGeom>
              <a:avLst/>
              <a:gdLst>
                <a:gd name="G0" fmla="+- 27726 0 0"/>
                <a:gd name="G1" fmla="*/ G0 1 46783"/>
                <a:gd name="G2" fmla="+- 33152 0 0"/>
                <a:gd name="G3" fmla="*/ G2 1 28032"/>
                <a:gd name="G4" fmla="+- 1 0 0"/>
                <a:gd name="G5" fmla="*/ G4 1 46783"/>
                <a:gd name="G6" fmla="+- 26152 0 0"/>
                <a:gd name="G7" fmla="*/ G6 1 28032"/>
                <a:gd name="G8" fmla="+- 27726 0 0"/>
                <a:gd name="G9" fmla="*/ G8 1 46783"/>
                <a:gd name="G10" fmla="+- 1 0 0"/>
                <a:gd name="G11" fmla="*/ G10 1 28032"/>
                <a:gd name="G12" fmla="+- 27726 0 0"/>
                <a:gd name="G13" fmla="*/ G12 1 46783"/>
                <a:gd name="G14" fmla="+- 33152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67" name="AutoShape 3">
              <a:extLst>
                <a:ext uri="{FF2B5EF4-FFF2-40B4-BE49-F238E27FC236}">
                  <a16:creationId xmlns:a16="http://schemas.microsoft.com/office/drawing/2014/main" id="{3CC5024D-0C9D-8C90-9C61-7018B1CFA082}"/>
                </a:ext>
              </a:extLst>
            </p:cNvPr>
            <p:cNvSpPr>
              <a:spLocks noChangeArrowheads="1"/>
            </p:cNvSpPr>
            <p:nvPr/>
          </p:nvSpPr>
          <p:spPr bwMode="auto">
            <a:xfrm flipH="1" flipV="1">
              <a:off x="0" y="0"/>
              <a:ext cx="1049" cy="793"/>
            </a:xfrm>
            <a:custGeom>
              <a:avLst/>
              <a:gdLst>
                <a:gd name="G0" fmla="+- 39541 0 0"/>
                <a:gd name="G1" fmla="*/ G0 1 32361"/>
                <a:gd name="G2" fmla="+- 27020 0 0"/>
                <a:gd name="G3" fmla="*/ G2 1 52813"/>
                <a:gd name="G4" fmla="+- 1 0 0"/>
                <a:gd name="G5" fmla="*/ G4 1 32361"/>
                <a:gd name="G6" fmla="+- 27020 0 0"/>
                <a:gd name="G7" fmla="*/ G6 1 52813"/>
                <a:gd name="G8" fmla="+- 3298 0 0"/>
                <a:gd name="G9" fmla="*/ G8 1 32361"/>
                <a:gd name="G10" fmla="+- 1 0 0"/>
                <a:gd name="G11" fmla="*/ G10 1 52813"/>
                <a:gd name="G12" fmla="+- 39541 0 0"/>
                <a:gd name="G13" fmla="*/ G12 1 32361"/>
                <a:gd name="G14" fmla="+- 31136 0 0"/>
                <a:gd name="G15" fmla="*/ G14 1 52813"/>
                <a:gd name="G16" fmla="+- 39541 0 0"/>
                <a:gd name="G17" fmla="*/ G16 1 32361"/>
                <a:gd name="G18" fmla="+- 27020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1268" name="Group 4">
            <a:extLst>
              <a:ext uri="{FF2B5EF4-FFF2-40B4-BE49-F238E27FC236}">
                <a16:creationId xmlns:a16="http://schemas.microsoft.com/office/drawing/2014/main" id="{87C125CE-9F55-49E1-641A-57A38DC51BCF}"/>
              </a:ext>
            </a:extLst>
          </p:cNvPr>
          <p:cNvGrpSpPr>
            <a:grpSpLocks/>
          </p:cNvGrpSpPr>
          <p:nvPr/>
        </p:nvGrpSpPr>
        <p:grpSpPr bwMode="auto">
          <a:xfrm>
            <a:off x="10313988" y="6092825"/>
            <a:ext cx="1866900" cy="512763"/>
            <a:chOff x="6497" y="3838"/>
            <a:chExt cx="1176" cy="323"/>
          </a:xfrm>
        </p:grpSpPr>
        <p:sp>
          <p:nvSpPr>
            <p:cNvPr id="11269" name="Rectangle 5">
              <a:extLst>
                <a:ext uri="{FF2B5EF4-FFF2-40B4-BE49-F238E27FC236}">
                  <a16:creationId xmlns:a16="http://schemas.microsoft.com/office/drawing/2014/main" id="{A4A35E6E-AF79-4298-C021-A78200D2B115}"/>
                </a:ext>
              </a:extLst>
            </p:cNvPr>
            <p:cNvSpPr>
              <a:spLocks noChangeArrowheads="1"/>
            </p:cNvSpPr>
            <p:nvPr/>
          </p:nvSpPr>
          <p:spPr bwMode="auto">
            <a:xfrm>
              <a:off x="6497" y="3848"/>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0" name="Rectangle 6">
              <a:extLst>
                <a:ext uri="{FF2B5EF4-FFF2-40B4-BE49-F238E27FC236}">
                  <a16:creationId xmlns:a16="http://schemas.microsoft.com/office/drawing/2014/main" id="{CFA3062D-BDA5-8B08-A572-45366E7728CA}"/>
                </a:ext>
              </a:extLst>
            </p:cNvPr>
            <p:cNvSpPr>
              <a:spLocks noChangeArrowheads="1"/>
            </p:cNvSpPr>
            <p:nvPr/>
          </p:nvSpPr>
          <p:spPr bwMode="auto">
            <a:xfrm>
              <a:off x="6630" y="3965"/>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1" name="Rectangle 7">
              <a:extLst>
                <a:ext uri="{FF2B5EF4-FFF2-40B4-BE49-F238E27FC236}">
                  <a16:creationId xmlns:a16="http://schemas.microsoft.com/office/drawing/2014/main" id="{7B26ABE7-02E4-AA21-BFE5-FC0E47C67A55}"/>
                </a:ext>
              </a:extLst>
            </p:cNvPr>
            <p:cNvSpPr>
              <a:spLocks noChangeArrowheads="1"/>
            </p:cNvSpPr>
            <p:nvPr/>
          </p:nvSpPr>
          <p:spPr bwMode="auto">
            <a:xfrm>
              <a:off x="6669" y="3952"/>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1272" name="Rectangle 8">
              <a:extLst>
                <a:ext uri="{FF2B5EF4-FFF2-40B4-BE49-F238E27FC236}">
                  <a16:creationId xmlns:a16="http://schemas.microsoft.com/office/drawing/2014/main" id="{D0A31030-633C-C8D0-4C36-8064EE124388}"/>
                </a:ext>
              </a:extLst>
            </p:cNvPr>
            <p:cNvSpPr>
              <a:spLocks noChangeArrowheads="1"/>
            </p:cNvSpPr>
            <p:nvPr/>
          </p:nvSpPr>
          <p:spPr bwMode="auto">
            <a:xfrm>
              <a:off x="6497" y="3838"/>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1273" name="Rectangle 9">
            <a:extLst>
              <a:ext uri="{FF2B5EF4-FFF2-40B4-BE49-F238E27FC236}">
                <a16:creationId xmlns:a16="http://schemas.microsoft.com/office/drawing/2014/main" id="{326CF210-DEDC-38A0-2837-CF68D039D8D9}"/>
              </a:ext>
            </a:extLst>
          </p:cNvPr>
          <p:cNvSpPr>
            <a:spLocks noGrp="1" noChangeArrowheads="1"/>
          </p:cNvSpPr>
          <p:nvPr>
            <p:ph type="body" idx="1"/>
          </p:nvPr>
        </p:nvSpPr>
        <p:spPr bwMode="auto">
          <a:xfrm>
            <a:off x="1085850" y="750888"/>
            <a:ext cx="1059021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1274" name="Rectangle 10">
            <a:extLst>
              <a:ext uri="{FF2B5EF4-FFF2-40B4-BE49-F238E27FC236}">
                <a16:creationId xmlns:a16="http://schemas.microsoft.com/office/drawing/2014/main" id="{68639118-AE6B-4CD8-832F-EED257AC4F78}"/>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CAB3B606-DE7D-9D5A-03BF-D361ED93E1ED}"/>
              </a:ext>
            </a:extLst>
          </p:cNvPr>
          <p:cNvSpPr>
            <a:spLocks noChangeArrowheads="1"/>
          </p:cNvSpPr>
          <p:nvPr/>
        </p:nvSpPr>
        <p:spPr bwMode="auto">
          <a:xfrm>
            <a:off x="404813" y="369888"/>
            <a:ext cx="11380787" cy="5121275"/>
          </a:xfrm>
          <a:prstGeom prst="rect">
            <a:avLst/>
          </a:prstGeom>
          <a:solidFill>
            <a:srgbClr val="DD1B5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0" name="AutoShape 2">
            <a:extLst>
              <a:ext uri="{FF2B5EF4-FFF2-40B4-BE49-F238E27FC236}">
                <a16:creationId xmlns:a16="http://schemas.microsoft.com/office/drawing/2014/main" id="{655E6EF6-16B2-2151-0C0E-BFBCA21FA004}"/>
              </a:ext>
            </a:extLst>
          </p:cNvPr>
          <p:cNvSpPr>
            <a:spLocks noChangeArrowheads="1"/>
          </p:cNvSpPr>
          <p:nvPr/>
        </p:nvSpPr>
        <p:spPr bwMode="auto">
          <a:xfrm rot="10800000" flipV="1">
            <a:off x="242888" y="3840163"/>
            <a:ext cx="4359275" cy="1995487"/>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1" name="Rectangle 3">
            <a:extLst>
              <a:ext uri="{FF2B5EF4-FFF2-40B4-BE49-F238E27FC236}">
                <a16:creationId xmlns:a16="http://schemas.microsoft.com/office/drawing/2014/main" id="{22923F91-2A82-FAC5-85C1-A53EF08C7478}"/>
              </a:ext>
            </a:extLst>
          </p:cNvPr>
          <p:cNvSpPr>
            <a:spLocks noGrp="1" noChangeArrowheads="1"/>
          </p:cNvSpPr>
          <p:nvPr>
            <p:ph type="body" idx="1"/>
          </p:nvPr>
        </p:nvSpPr>
        <p:spPr bwMode="auto">
          <a:xfrm>
            <a:off x="5734050" y="0"/>
            <a:ext cx="5680075" cy="684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2292" name="Group 4">
            <a:extLst>
              <a:ext uri="{FF2B5EF4-FFF2-40B4-BE49-F238E27FC236}">
                <a16:creationId xmlns:a16="http://schemas.microsoft.com/office/drawing/2014/main" id="{5D9CA859-F016-7526-5F60-4715386F1406}"/>
              </a:ext>
            </a:extLst>
          </p:cNvPr>
          <p:cNvGrpSpPr>
            <a:grpSpLocks/>
          </p:cNvGrpSpPr>
          <p:nvPr/>
        </p:nvGrpSpPr>
        <p:grpSpPr bwMode="auto">
          <a:xfrm>
            <a:off x="0" y="6110288"/>
            <a:ext cx="1868488" cy="512762"/>
            <a:chOff x="0" y="3849"/>
            <a:chExt cx="1177" cy="323"/>
          </a:xfrm>
        </p:grpSpPr>
        <p:sp>
          <p:nvSpPr>
            <p:cNvPr id="12293" name="Rectangle 5">
              <a:extLst>
                <a:ext uri="{FF2B5EF4-FFF2-40B4-BE49-F238E27FC236}">
                  <a16:creationId xmlns:a16="http://schemas.microsoft.com/office/drawing/2014/main" id="{2E000E70-6CF5-71FA-6890-A5E35AD65B0A}"/>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4" name="Rectangle 6">
              <a:extLst>
                <a:ext uri="{FF2B5EF4-FFF2-40B4-BE49-F238E27FC236}">
                  <a16:creationId xmlns:a16="http://schemas.microsoft.com/office/drawing/2014/main" id="{3C5678AE-9327-DEFC-52A5-69299F60CB27}"/>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5" name="Rectangle 7">
              <a:extLst>
                <a:ext uri="{FF2B5EF4-FFF2-40B4-BE49-F238E27FC236}">
                  <a16:creationId xmlns:a16="http://schemas.microsoft.com/office/drawing/2014/main" id="{5DE4678F-B5D7-3AF0-A454-21EC9DF90A43}"/>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2296" name="Rectangle 8">
              <a:extLst>
                <a:ext uri="{FF2B5EF4-FFF2-40B4-BE49-F238E27FC236}">
                  <a16:creationId xmlns:a16="http://schemas.microsoft.com/office/drawing/2014/main" id="{99E533D1-4B8F-B7A2-015F-36ACE17BCFE9}"/>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2297" name="Rectangle 9">
            <a:extLst>
              <a:ext uri="{FF2B5EF4-FFF2-40B4-BE49-F238E27FC236}">
                <a16:creationId xmlns:a16="http://schemas.microsoft.com/office/drawing/2014/main" id="{72E98CF4-520E-EA4A-FDFA-78D24940A720}"/>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3" name="Group 1">
            <a:extLst>
              <a:ext uri="{FF2B5EF4-FFF2-40B4-BE49-F238E27FC236}">
                <a16:creationId xmlns:a16="http://schemas.microsoft.com/office/drawing/2014/main" id="{DA96A3A1-1F81-0360-AD88-6F300F2BCA29}"/>
              </a:ext>
            </a:extLst>
          </p:cNvPr>
          <p:cNvGrpSpPr>
            <a:grpSpLocks/>
          </p:cNvGrpSpPr>
          <p:nvPr/>
        </p:nvGrpSpPr>
        <p:grpSpPr bwMode="auto">
          <a:xfrm>
            <a:off x="0" y="0"/>
            <a:ext cx="1665288" cy="1762125"/>
            <a:chOff x="0" y="0"/>
            <a:chExt cx="1049" cy="1110"/>
          </a:xfrm>
        </p:grpSpPr>
        <p:sp>
          <p:nvSpPr>
            <p:cNvPr id="13314" name="AutoShape 2">
              <a:extLst>
                <a:ext uri="{FF2B5EF4-FFF2-40B4-BE49-F238E27FC236}">
                  <a16:creationId xmlns:a16="http://schemas.microsoft.com/office/drawing/2014/main" id="{12382D45-C1FE-9353-B9A2-D83680B2637A}"/>
                </a:ext>
              </a:extLst>
            </p:cNvPr>
            <p:cNvSpPr>
              <a:spLocks noChangeArrowheads="1"/>
            </p:cNvSpPr>
            <p:nvPr/>
          </p:nvSpPr>
          <p:spPr bwMode="auto">
            <a:xfrm flipH="1" flipV="1">
              <a:off x="0" y="478"/>
              <a:ext cx="295" cy="632"/>
            </a:xfrm>
            <a:custGeom>
              <a:avLst/>
              <a:gdLst>
                <a:gd name="G0" fmla="+- 27726 0 0"/>
                <a:gd name="G1" fmla="*/ G0 1 46783"/>
                <a:gd name="G2" fmla="+- 33152 0 0"/>
                <a:gd name="G3" fmla="*/ G2 1 28032"/>
                <a:gd name="G4" fmla="+- 1 0 0"/>
                <a:gd name="G5" fmla="*/ G4 1 46783"/>
                <a:gd name="G6" fmla="+- 26152 0 0"/>
                <a:gd name="G7" fmla="*/ G6 1 28032"/>
                <a:gd name="G8" fmla="+- 27726 0 0"/>
                <a:gd name="G9" fmla="*/ G8 1 46783"/>
                <a:gd name="G10" fmla="+- 1 0 0"/>
                <a:gd name="G11" fmla="*/ G10 1 28032"/>
                <a:gd name="G12" fmla="+- 27726 0 0"/>
                <a:gd name="G13" fmla="*/ G12 1 46783"/>
                <a:gd name="G14" fmla="+- 33152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5" name="AutoShape 3">
              <a:extLst>
                <a:ext uri="{FF2B5EF4-FFF2-40B4-BE49-F238E27FC236}">
                  <a16:creationId xmlns:a16="http://schemas.microsoft.com/office/drawing/2014/main" id="{F2ADBA1F-2AD1-B1A4-5287-BC56F84801D9}"/>
                </a:ext>
              </a:extLst>
            </p:cNvPr>
            <p:cNvSpPr>
              <a:spLocks noChangeArrowheads="1"/>
            </p:cNvSpPr>
            <p:nvPr/>
          </p:nvSpPr>
          <p:spPr bwMode="auto">
            <a:xfrm flipH="1" flipV="1">
              <a:off x="0" y="0"/>
              <a:ext cx="1049" cy="793"/>
            </a:xfrm>
            <a:custGeom>
              <a:avLst/>
              <a:gdLst>
                <a:gd name="G0" fmla="+- 39541 0 0"/>
                <a:gd name="G1" fmla="*/ G0 1 32361"/>
                <a:gd name="G2" fmla="+- 27020 0 0"/>
                <a:gd name="G3" fmla="*/ G2 1 52813"/>
                <a:gd name="G4" fmla="+- 1 0 0"/>
                <a:gd name="G5" fmla="*/ G4 1 32361"/>
                <a:gd name="G6" fmla="+- 27020 0 0"/>
                <a:gd name="G7" fmla="*/ G6 1 52813"/>
                <a:gd name="G8" fmla="+- 3298 0 0"/>
                <a:gd name="G9" fmla="*/ G8 1 32361"/>
                <a:gd name="G10" fmla="+- 1 0 0"/>
                <a:gd name="G11" fmla="*/ G10 1 52813"/>
                <a:gd name="G12" fmla="+- 39541 0 0"/>
                <a:gd name="G13" fmla="*/ G12 1 32361"/>
                <a:gd name="G14" fmla="+- 31136 0 0"/>
                <a:gd name="G15" fmla="*/ G14 1 52813"/>
                <a:gd name="G16" fmla="+- 39541 0 0"/>
                <a:gd name="G17" fmla="*/ G16 1 32361"/>
                <a:gd name="G18" fmla="+- 27020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3316" name="Group 4">
            <a:extLst>
              <a:ext uri="{FF2B5EF4-FFF2-40B4-BE49-F238E27FC236}">
                <a16:creationId xmlns:a16="http://schemas.microsoft.com/office/drawing/2014/main" id="{197C5303-9926-438F-59EA-1442C2DE9C29}"/>
              </a:ext>
            </a:extLst>
          </p:cNvPr>
          <p:cNvGrpSpPr>
            <a:grpSpLocks/>
          </p:cNvGrpSpPr>
          <p:nvPr/>
        </p:nvGrpSpPr>
        <p:grpSpPr bwMode="auto">
          <a:xfrm>
            <a:off x="10313988" y="6092825"/>
            <a:ext cx="1866900" cy="512763"/>
            <a:chOff x="6497" y="3838"/>
            <a:chExt cx="1176" cy="323"/>
          </a:xfrm>
        </p:grpSpPr>
        <p:sp>
          <p:nvSpPr>
            <p:cNvPr id="13317" name="Rectangle 5">
              <a:extLst>
                <a:ext uri="{FF2B5EF4-FFF2-40B4-BE49-F238E27FC236}">
                  <a16:creationId xmlns:a16="http://schemas.microsoft.com/office/drawing/2014/main" id="{A45C5F2D-F16D-E6E9-2F6C-814ED5BD6547}"/>
                </a:ext>
              </a:extLst>
            </p:cNvPr>
            <p:cNvSpPr>
              <a:spLocks noChangeArrowheads="1"/>
            </p:cNvSpPr>
            <p:nvPr/>
          </p:nvSpPr>
          <p:spPr bwMode="auto">
            <a:xfrm>
              <a:off x="6497" y="3848"/>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8" name="Rectangle 6">
              <a:extLst>
                <a:ext uri="{FF2B5EF4-FFF2-40B4-BE49-F238E27FC236}">
                  <a16:creationId xmlns:a16="http://schemas.microsoft.com/office/drawing/2014/main" id="{D7B9128A-E633-F62D-01B1-0F26974FB4C2}"/>
                </a:ext>
              </a:extLst>
            </p:cNvPr>
            <p:cNvSpPr>
              <a:spLocks noChangeArrowheads="1"/>
            </p:cNvSpPr>
            <p:nvPr/>
          </p:nvSpPr>
          <p:spPr bwMode="auto">
            <a:xfrm>
              <a:off x="6630" y="3965"/>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9" name="Rectangle 7">
              <a:extLst>
                <a:ext uri="{FF2B5EF4-FFF2-40B4-BE49-F238E27FC236}">
                  <a16:creationId xmlns:a16="http://schemas.microsoft.com/office/drawing/2014/main" id="{B1032FDF-88A8-98A4-1937-BFEE296B6B23}"/>
                </a:ext>
              </a:extLst>
            </p:cNvPr>
            <p:cNvSpPr>
              <a:spLocks noChangeArrowheads="1"/>
            </p:cNvSpPr>
            <p:nvPr/>
          </p:nvSpPr>
          <p:spPr bwMode="auto">
            <a:xfrm>
              <a:off x="6669" y="3952"/>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3320" name="Rectangle 8">
              <a:extLst>
                <a:ext uri="{FF2B5EF4-FFF2-40B4-BE49-F238E27FC236}">
                  <a16:creationId xmlns:a16="http://schemas.microsoft.com/office/drawing/2014/main" id="{D2A6704C-E4B8-BB45-94E3-102955450C2F}"/>
                </a:ext>
              </a:extLst>
            </p:cNvPr>
            <p:cNvSpPr>
              <a:spLocks noChangeArrowheads="1"/>
            </p:cNvSpPr>
            <p:nvPr/>
          </p:nvSpPr>
          <p:spPr bwMode="auto">
            <a:xfrm>
              <a:off x="6497" y="3838"/>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3321" name="Rectangle 9">
            <a:extLst>
              <a:ext uri="{FF2B5EF4-FFF2-40B4-BE49-F238E27FC236}">
                <a16:creationId xmlns:a16="http://schemas.microsoft.com/office/drawing/2014/main" id="{BF2A423C-02F3-B8D0-AD3F-CE10155746B0}"/>
              </a:ext>
            </a:extLst>
          </p:cNvPr>
          <p:cNvSpPr>
            <a:spLocks noGrp="1" noChangeArrowheads="1"/>
          </p:cNvSpPr>
          <p:nvPr>
            <p:ph type="body" idx="1"/>
          </p:nvPr>
        </p:nvSpPr>
        <p:spPr bwMode="auto">
          <a:xfrm>
            <a:off x="1085850" y="750888"/>
            <a:ext cx="1059021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3322" name="Rectangle 10">
            <a:extLst>
              <a:ext uri="{FF2B5EF4-FFF2-40B4-BE49-F238E27FC236}">
                <a16:creationId xmlns:a16="http://schemas.microsoft.com/office/drawing/2014/main" id="{95F91915-FEE0-1C43-17AD-2B02EDC2488B}"/>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5A3B2AD-A434-64BA-27AB-D461F6691F91}"/>
              </a:ext>
            </a:extLst>
          </p:cNvPr>
          <p:cNvSpPr>
            <a:spLocks noChangeArrowheads="1"/>
          </p:cNvSpPr>
          <p:nvPr/>
        </p:nvSpPr>
        <p:spPr bwMode="auto">
          <a:xfrm>
            <a:off x="2921000" y="342900"/>
            <a:ext cx="8864600" cy="28384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8" name="Rectangle 2">
            <a:extLst>
              <a:ext uri="{FF2B5EF4-FFF2-40B4-BE49-F238E27FC236}">
                <a16:creationId xmlns:a16="http://schemas.microsoft.com/office/drawing/2014/main" id="{9E8F1433-B3ED-5959-5F41-F3592B35B424}"/>
              </a:ext>
            </a:extLst>
          </p:cNvPr>
          <p:cNvSpPr>
            <a:spLocks noGrp="1" noChangeArrowheads="1"/>
          </p:cNvSpPr>
          <p:nvPr>
            <p:ph type="body" idx="1"/>
          </p:nvPr>
        </p:nvSpPr>
        <p:spPr bwMode="auto">
          <a:xfrm>
            <a:off x="1358900" y="2068513"/>
            <a:ext cx="8982075"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4339" name="Group 3">
            <a:extLst>
              <a:ext uri="{FF2B5EF4-FFF2-40B4-BE49-F238E27FC236}">
                <a16:creationId xmlns:a16="http://schemas.microsoft.com/office/drawing/2014/main" id="{C3E176BE-C2C9-A888-3591-321D4AAAB768}"/>
              </a:ext>
            </a:extLst>
          </p:cNvPr>
          <p:cNvGrpSpPr>
            <a:grpSpLocks/>
          </p:cNvGrpSpPr>
          <p:nvPr/>
        </p:nvGrpSpPr>
        <p:grpSpPr bwMode="auto">
          <a:xfrm>
            <a:off x="10313988" y="6092825"/>
            <a:ext cx="1866900" cy="512763"/>
            <a:chOff x="6497" y="3838"/>
            <a:chExt cx="1176" cy="323"/>
          </a:xfrm>
        </p:grpSpPr>
        <p:sp>
          <p:nvSpPr>
            <p:cNvPr id="14340" name="Rectangle 4">
              <a:extLst>
                <a:ext uri="{FF2B5EF4-FFF2-40B4-BE49-F238E27FC236}">
                  <a16:creationId xmlns:a16="http://schemas.microsoft.com/office/drawing/2014/main" id="{54E848D2-E7EC-E2A8-3F65-1B0341C792FB}"/>
                </a:ext>
              </a:extLst>
            </p:cNvPr>
            <p:cNvSpPr>
              <a:spLocks noChangeArrowheads="1"/>
            </p:cNvSpPr>
            <p:nvPr/>
          </p:nvSpPr>
          <p:spPr bwMode="auto">
            <a:xfrm>
              <a:off x="6497" y="3848"/>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1" name="Rectangle 5">
              <a:extLst>
                <a:ext uri="{FF2B5EF4-FFF2-40B4-BE49-F238E27FC236}">
                  <a16:creationId xmlns:a16="http://schemas.microsoft.com/office/drawing/2014/main" id="{B0A31EB7-E074-436B-0A47-B6A6426664E8}"/>
                </a:ext>
              </a:extLst>
            </p:cNvPr>
            <p:cNvSpPr>
              <a:spLocks noChangeArrowheads="1"/>
            </p:cNvSpPr>
            <p:nvPr/>
          </p:nvSpPr>
          <p:spPr bwMode="auto">
            <a:xfrm>
              <a:off x="6630" y="3965"/>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2" name="Rectangle 6">
              <a:extLst>
                <a:ext uri="{FF2B5EF4-FFF2-40B4-BE49-F238E27FC236}">
                  <a16:creationId xmlns:a16="http://schemas.microsoft.com/office/drawing/2014/main" id="{8B2607D5-FD59-9EAE-5ACC-81CC972C1125}"/>
                </a:ext>
              </a:extLst>
            </p:cNvPr>
            <p:cNvSpPr>
              <a:spLocks noChangeArrowheads="1"/>
            </p:cNvSpPr>
            <p:nvPr/>
          </p:nvSpPr>
          <p:spPr bwMode="auto">
            <a:xfrm>
              <a:off x="6669" y="3952"/>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4343" name="Rectangle 7">
              <a:extLst>
                <a:ext uri="{FF2B5EF4-FFF2-40B4-BE49-F238E27FC236}">
                  <a16:creationId xmlns:a16="http://schemas.microsoft.com/office/drawing/2014/main" id="{C573B727-F3DA-9D90-5AC5-D8DCDB2BB931}"/>
                </a:ext>
              </a:extLst>
            </p:cNvPr>
            <p:cNvSpPr>
              <a:spLocks noChangeArrowheads="1"/>
            </p:cNvSpPr>
            <p:nvPr/>
          </p:nvSpPr>
          <p:spPr bwMode="auto">
            <a:xfrm>
              <a:off x="6497" y="3838"/>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grpSp>
        <p:nvGrpSpPr>
          <p:cNvPr id="14344" name="Group 8">
            <a:extLst>
              <a:ext uri="{FF2B5EF4-FFF2-40B4-BE49-F238E27FC236}">
                <a16:creationId xmlns:a16="http://schemas.microsoft.com/office/drawing/2014/main" id="{5CE9B54F-7FD1-7257-CE65-58615B70845B}"/>
              </a:ext>
            </a:extLst>
          </p:cNvPr>
          <p:cNvGrpSpPr>
            <a:grpSpLocks/>
          </p:cNvGrpSpPr>
          <p:nvPr/>
        </p:nvGrpSpPr>
        <p:grpSpPr bwMode="auto">
          <a:xfrm>
            <a:off x="390525" y="4397375"/>
            <a:ext cx="2071688" cy="2079625"/>
            <a:chOff x="246" y="2770"/>
            <a:chExt cx="1305" cy="1310"/>
          </a:xfrm>
        </p:grpSpPr>
        <p:sp>
          <p:nvSpPr>
            <p:cNvPr id="14345" name="AutoShape 9">
              <a:extLst>
                <a:ext uri="{FF2B5EF4-FFF2-40B4-BE49-F238E27FC236}">
                  <a16:creationId xmlns:a16="http://schemas.microsoft.com/office/drawing/2014/main" id="{6C9BB3A6-437C-3E83-6BC7-2AD210F1C831}"/>
                </a:ext>
              </a:extLst>
            </p:cNvPr>
            <p:cNvSpPr>
              <a:spLocks noChangeArrowheads="1"/>
            </p:cNvSpPr>
            <p:nvPr/>
          </p:nvSpPr>
          <p:spPr bwMode="auto">
            <a:xfrm flipH="1" flipV="1">
              <a:off x="246" y="3004"/>
              <a:ext cx="1077" cy="1076"/>
            </a:xfrm>
            <a:custGeom>
              <a:avLst/>
              <a:gdLst>
                <a:gd name="G0" fmla="+- 16659 0 0"/>
                <a:gd name="G1" fmla="*/ G0 1 34741"/>
                <a:gd name="G2" fmla="+- 58679 0 0"/>
                <a:gd name="G3" fmla="*/ G2 1 32361"/>
                <a:gd name="G4" fmla="+- 17621 0 0"/>
                <a:gd name="G5" fmla="*/ G4 1 34741"/>
                <a:gd name="G6" fmla="+- 46031 0 0"/>
                <a:gd name="G7" fmla="*/ G6 1 32361"/>
                <a:gd name="G8" fmla="+- 17621 0 0"/>
                <a:gd name="G9" fmla="*/ G8 1 34741"/>
                <a:gd name="G10" fmla="+- 45391 0 0"/>
                <a:gd name="G11" fmla="*/ G10 1 32361"/>
                <a:gd name="G12" fmla="+- 41020 0 0"/>
                <a:gd name="G13" fmla="*/ G12 1 34741"/>
                <a:gd name="G14" fmla="+- 10471 0 0"/>
                <a:gd name="G15" fmla="*/ G14 1 32361"/>
                <a:gd name="G16" fmla="+- 1 0 0"/>
                <a:gd name="G17" fmla="*/ G16 1 34741"/>
                <a:gd name="G18" fmla="+- 1 0 0"/>
                <a:gd name="G19" fmla="*/ G18 1 32361"/>
                <a:gd name="G20" fmla="+- 16659 0 0"/>
                <a:gd name="G21" fmla="*/ G20 1 34741"/>
                <a:gd name="G22" fmla="+- 1 0 0"/>
                <a:gd name="G23" fmla="*/ G22 1 32361"/>
                <a:gd name="G24" fmla="+- 16659 0 0"/>
                <a:gd name="G25" fmla="*/ G24 1 34741"/>
                <a:gd name="G26" fmla="+- 58679 0 0"/>
                <a:gd name="G27" fmla="*/ G26 1 32361"/>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6" name="AutoShape 10">
              <a:extLst>
                <a:ext uri="{FF2B5EF4-FFF2-40B4-BE49-F238E27FC236}">
                  <a16:creationId xmlns:a16="http://schemas.microsoft.com/office/drawing/2014/main" id="{1928F5D9-2B0A-0067-D98F-E35F9D221E09}"/>
                </a:ext>
              </a:extLst>
            </p:cNvPr>
            <p:cNvSpPr>
              <a:spLocks noChangeArrowheads="1"/>
            </p:cNvSpPr>
            <p:nvPr/>
          </p:nvSpPr>
          <p:spPr bwMode="auto">
            <a:xfrm flipH="1" flipV="1">
              <a:off x="476" y="3235"/>
              <a:ext cx="303" cy="612"/>
            </a:xfrm>
            <a:custGeom>
              <a:avLst/>
              <a:gdLst>
                <a:gd name="G0" fmla="+- 17454 0 0"/>
                <a:gd name="G1" fmla="*/ G0 1 46783"/>
                <a:gd name="G2" fmla="+- 37760 0 0"/>
                <a:gd name="G3" fmla="*/ G2 1 28032"/>
                <a:gd name="G4" fmla="+- 1 0 0"/>
                <a:gd name="G5" fmla="*/ G4 1 46783"/>
                <a:gd name="G6" fmla="+- 36872 0 0"/>
                <a:gd name="G7" fmla="*/ G6 1 28032"/>
                <a:gd name="G8" fmla="+- 17454 0 0"/>
                <a:gd name="G9" fmla="*/ G8 1 46783"/>
                <a:gd name="G10" fmla="+- 1 0 0"/>
                <a:gd name="G11" fmla="*/ G10 1 28032"/>
                <a:gd name="G12" fmla="+- 17454 0 0"/>
                <a:gd name="G13" fmla="*/ G12 1 46783"/>
                <a:gd name="G14" fmla="+- 37760 0 0"/>
                <a:gd name="G15" fmla="*/ G14 1 28032"/>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7" name="AutoShape 11">
              <a:extLst>
                <a:ext uri="{FF2B5EF4-FFF2-40B4-BE49-F238E27FC236}">
                  <a16:creationId xmlns:a16="http://schemas.microsoft.com/office/drawing/2014/main" id="{5DBF9D51-7B34-74FD-BDBA-7C61DDEBB0E1}"/>
                </a:ext>
              </a:extLst>
            </p:cNvPr>
            <p:cNvSpPr>
              <a:spLocks noChangeArrowheads="1"/>
            </p:cNvSpPr>
            <p:nvPr/>
          </p:nvSpPr>
          <p:spPr bwMode="auto">
            <a:xfrm flipH="1" flipV="1">
              <a:off x="476" y="2770"/>
              <a:ext cx="1075" cy="766"/>
            </a:xfrm>
            <a:custGeom>
              <a:avLst/>
              <a:gdLst>
                <a:gd name="G0" fmla="+- 58679 0 0"/>
                <a:gd name="G1" fmla="*/ G0 1 32361"/>
                <a:gd name="G2" fmla="+- 64938 0 0"/>
                <a:gd name="G3" fmla="*/ G2 1 52813"/>
                <a:gd name="G4" fmla="+- 1 0 0"/>
                <a:gd name="G5" fmla="*/ G4 1 32361"/>
                <a:gd name="G6" fmla="+- 64938 0 0"/>
                <a:gd name="G7" fmla="*/ G6 1 52813"/>
                <a:gd name="G8" fmla="+- 63126 0 0"/>
                <a:gd name="G9" fmla="*/ G8 1 32361"/>
                <a:gd name="G10" fmla="+- 1 0 0"/>
                <a:gd name="G11" fmla="*/ G10 1 52813"/>
                <a:gd name="G12" fmla="+- 58679 0 0"/>
                <a:gd name="G13" fmla="*/ G12 1 32361"/>
                <a:gd name="G14" fmla="+- 59312 0 0"/>
                <a:gd name="G15" fmla="*/ G14 1 52813"/>
                <a:gd name="G16" fmla="+- 58679 0 0"/>
                <a:gd name="G17" fmla="*/ G16 1 32361"/>
                <a:gd name="G18" fmla="+- 64938 0 0"/>
                <a:gd name="G19" fmla="*/ G18 1 52813"/>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4348" name="Rectangle 12">
            <a:extLst>
              <a:ext uri="{FF2B5EF4-FFF2-40B4-BE49-F238E27FC236}">
                <a16:creationId xmlns:a16="http://schemas.microsoft.com/office/drawing/2014/main" id="{A24BC324-E1BA-89D8-7FE1-A4B1866EE7E6}"/>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79D04BA7-14E6-3089-C6E0-5A5654A8AF3C}"/>
              </a:ext>
            </a:extLst>
          </p:cNvPr>
          <p:cNvSpPr>
            <a:spLocks noChangeArrowheads="1"/>
          </p:cNvSpPr>
          <p:nvPr/>
        </p:nvSpPr>
        <p:spPr bwMode="auto">
          <a:xfrm>
            <a:off x="0" y="350838"/>
            <a:ext cx="5629275" cy="38830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2" name="Rectangle 2">
            <a:extLst>
              <a:ext uri="{FF2B5EF4-FFF2-40B4-BE49-F238E27FC236}">
                <a16:creationId xmlns:a16="http://schemas.microsoft.com/office/drawing/2014/main" id="{2ACB6B76-721B-A5B3-376A-90EFEE346E44}"/>
              </a:ext>
            </a:extLst>
          </p:cNvPr>
          <p:cNvSpPr>
            <a:spLocks noGrp="1" noChangeArrowheads="1"/>
          </p:cNvSpPr>
          <p:nvPr>
            <p:ph type="body" idx="1"/>
          </p:nvPr>
        </p:nvSpPr>
        <p:spPr bwMode="auto">
          <a:xfrm>
            <a:off x="436563" y="709613"/>
            <a:ext cx="4745037" cy="328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5363" name="Group 3">
            <a:extLst>
              <a:ext uri="{FF2B5EF4-FFF2-40B4-BE49-F238E27FC236}">
                <a16:creationId xmlns:a16="http://schemas.microsoft.com/office/drawing/2014/main" id="{E4488826-3121-36D0-8D6A-3E3921328CD5}"/>
              </a:ext>
            </a:extLst>
          </p:cNvPr>
          <p:cNvGrpSpPr>
            <a:grpSpLocks/>
          </p:cNvGrpSpPr>
          <p:nvPr/>
        </p:nvGrpSpPr>
        <p:grpSpPr bwMode="auto">
          <a:xfrm>
            <a:off x="0" y="6110288"/>
            <a:ext cx="1868488" cy="512762"/>
            <a:chOff x="0" y="3849"/>
            <a:chExt cx="1177" cy="323"/>
          </a:xfrm>
        </p:grpSpPr>
        <p:sp>
          <p:nvSpPr>
            <p:cNvPr id="15364" name="Rectangle 4">
              <a:extLst>
                <a:ext uri="{FF2B5EF4-FFF2-40B4-BE49-F238E27FC236}">
                  <a16:creationId xmlns:a16="http://schemas.microsoft.com/office/drawing/2014/main" id="{931497EE-26E4-FB9F-1812-34259E8858BA}"/>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5" name="Rectangle 5">
              <a:extLst>
                <a:ext uri="{FF2B5EF4-FFF2-40B4-BE49-F238E27FC236}">
                  <a16:creationId xmlns:a16="http://schemas.microsoft.com/office/drawing/2014/main" id="{C7E689A3-5FFB-A525-52AA-50733517875D}"/>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6" name="Rectangle 6">
              <a:extLst>
                <a:ext uri="{FF2B5EF4-FFF2-40B4-BE49-F238E27FC236}">
                  <a16:creationId xmlns:a16="http://schemas.microsoft.com/office/drawing/2014/main" id="{468D06E6-D36A-9ECA-21B7-15E2C032E024}"/>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5367" name="Rectangle 7">
              <a:extLst>
                <a:ext uri="{FF2B5EF4-FFF2-40B4-BE49-F238E27FC236}">
                  <a16:creationId xmlns:a16="http://schemas.microsoft.com/office/drawing/2014/main" id="{7D9B02E1-6878-765D-52A3-0E5B77E252F5}"/>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5368" name="Rectangle 8">
            <a:extLst>
              <a:ext uri="{FF2B5EF4-FFF2-40B4-BE49-F238E27FC236}">
                <a16:creationId xmlns:a16="http://schemas.microsoft.com/office/drawing/2014/main" id="{8FED9CB2-B85E-A1A7-3AC4-7BFAC28C859D}"/>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385" name="Group 1">
            <a:extLst>
              <a:ext uri="{FF2B5EF4-FFF2-40B4-BE49-F238E27FC236}">
                <a16:creationId xmlns:a16="http://schemas.microsoft.com/office/drawing/2014/main" id="{A70F6D94-1CC2-9CBC-1D9C-2B7E65F2988B}"/>
              </a:ext>
            </a:extLst>
          </p:cNvPr>
          <p:cNvGrpSpPr>
            <a:grpSpLocks/>
          </p:cNvGrpSpPr>
          <p:nvPr/>
        </p:nvGrpSpPr>
        <p:grpSpPr bwMode="auto">
          <a:xfrm>
            <a:off x="0" y="0"/>
            <a:ext cx="5424488" cy="6848475"/>
            <a:chOff x="0" y="0"/>
            <a:chExt cx="3417" cy="4314"/>
          </a:xfrm>
        </p:grpSpPr>
        <p:sp>
          <p:nvSpPr>
            <p:cNvPr id="16386" name="AutoShape 2">
              <a:extLst>
                <a:ext uri="{FF2B5EF4-FFF2-40B4-BE49-F238E27FC236}">
                  <a16:creationId xmlns:a16="http://schemas.microsoft.com/office/drawing/2014/main" id="{DE9549C8-1FED-5DF7-9E45-9F17F14E5BFD}"/>
                </a:ext>
              </a:extLst>
            </p:cNvPr>
            <p:cNvSpPr>
              <a:spLocks noChangeArrowheads="1"/>
            </p:cNvSpPr>
            <p:nvPr/>
          </p:nvSpPr>
          <p:spPr bwMode="auto">
            <a:xfrm flipH="1" flipV="1">
              <a:off x="0" y="1855"/>
              <a:ext cx="972" cy="2459"/>
            </a:xfrm>
            <a:custGeom>
              <a:avLst/>
              <a:gdLst>
                <a:gd name="G0" fmla="+- 36518 0 0"/>
                <a:gd name="G1" fmla="*/ G0 1 46783"/>
                <a:gd name="G2" fmla="+- 59008 0 0"/>
                <a:gd name="G3" fmla="*/ G2 1 28032"/>
                <a:gd name="G4" fmla="+- 1 0 0"/>
                <a:gd name="G5" fmla="*/ G4 1 46783"/>
                <a:gd name="G6" fmla="+- 16216 0 0"/>
                <a:gd name="G7" fmla="*/ G6 1 28032"/>
                <a:gd name="G8" fmla="+- 36518 0 0"/>
                <a:gd name="G9" fmla="*/ G8 1 46783"/>
                <a:gd name="G10" fmla="+- 1 0 0"/>
                <a:gd name="G11" fmla="*/ G10 1 28032"/>
                <a:gd name="G12" fmla="+- 36518 0 0"/>
                <a:gd name="G13" fmla="*/ G12 1 46783"/>
                <a:gd name="G14" fmla="+- 59008 0 0"/>
                <a:gd name="G15" fmla="*/ G14 1 28032"/>
                <a:gd name="G16" fmla="+- 4314 0 0"/>
                <a:gd name="G17" fmla="+- 10871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87" name="AutoShape 3">
              <a:extLst>
                <a:ext uri="{FF2B5EF4-FFF2-40B4-BE49-F238E27FC236}">
                  <a16:creationId xmlns:a16="http://schemas.microsoft.com/office/drawing/2014/main" id="{FAC9C67E-D607-4A69-F45E-FE19EA963E48}"/>
                </a:ext>
              </a:extLst>
            </p:cNvPr>
            <p:cNvSpPr>
              <a:spLocks noChangeArrowheads="1"/>
            </p:cNvSpPr>
            <p:nvPr/>
          </p:nvSpPr>
          <p:spPr bwMode="auto">
            <a:xfrm flipH="1" flipV="1">
              <a:off x="0" y="0"/>
              <a:ext cx="3417" cy="3079"/>
            </a:xfrm>
            <a:custGeom>
              <a:avLst/>
              <a:gdLst>
                <a:gd name="G0" fmla="+- 17126 0 0"/>
                <a:gd name="G1" fmla="*/ G0 1 32361"/>
                <a:gd name="G2" fmla="+- 36974 0 0"/>
                <a:gd name="G3" fmla="*/ G2 1 52813"/>
                <a:gd name="G4" fmla="+- 1 0 0"/>
                <a:gd name="G5" fmla="*/ G4 1 32361"/>
                <a:gd name="G6" fmla="+- 36974 0 0"/>
                <a:gd name="G7" fmla="*/ G6 1 52813"/>
                <a:gd name="G8" fmla="+- 24924 0 0"/>
                <a:gd name="G9" fmla="*/ G8 1 32361"/>
                <a:gd name="G10" fmla="+- 1 0 0"/>
                <a:gd name="G11" fmla="*/ G10 1 52813"/>
                <a:gd name="G12" fmla="+- 17126 0 0"/>
                <a:gd name="G13" fmla="*/ G12 1 32361"/>
                <a:gd name="G14" fmla="+- 45968 0 0"/>
                <a:gd name="G15" fmla="*/ G14 1 52813"/>
                <a:gd name="G16" fmla="+- 17126 0 0"/>
                <a:gd name="G17" fmla="*/ G16 1 32361"/>
                <a:gd name="G18" fmla="+- 36974 0 0"/>
                <a:gd name="G19" fmla="*/ G18 1 52813"/>
                <a:gd name="G20" fmla="+- 15094 0 0"/>
                <a:gd name="G21" fmla="+- 1360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6388" name="Rectangle 4">
            <a:extLst>
              <a:ext uri="{FF2B5EF4-FFF2-40B4-BE49-F238E27FC236}">
                <a16:creationId xmlns:a16="http://schemas.microsoft.com/office/drawing/2014/main" id="{29240329-355B-8169-46A8-4763416AE601}"/>
              </a:ext>
            </a:extLst>
          </p:cNvPr>
          <p:cNvSpPr>
            <a:spLocks noGrp="1" noChangeArrowheads="1"/>
          </p:cNvSpPr>
          <p:nvPr>
            <p:ph type="body" idx="1"/>
          </p:nvPr>
        </p:nvSpPr>
        <p:spPr bwMode="auto">
          <a:xfrm>
            <a:off x="541338" y="1355725"/>
            <a:ext cx="3186112"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6389" name="Group 5">
            <a:extLst>
              <a:ext uri="{FF2B5EF4-FFF2-40B4-BE49-F238E27FC236}">
                <a16:creationId xmlns:a16="http://schemas.microsoft.com/office/drawing/2014/main" id="{D24FC2B9-CA2B-5978-B7A6-ABAB7A95C55D}"/>
              </a:ext>
            </a:extLst>
          </p:cNvPr>
          <p:cNvGrpSpPr>
            <a:grpSpLocks/>
          </p:cNvGrpSpPr>
          <p:nvPr/>
        </p:nvGrpSpPr>
        <p:grpSpPr bwMode="auto">
          <a:xfrm>
            <a:off x="1000125" y="5822950"/>
            <a:ext cx="2725738" cy="669925"/>
            <a:chOff x="630" y="3668"/>
            <a:chExt cx="1717" cy="422"/>
          </a:xfrm>
        </p:grpSpPr>
        <p:sp>
          <p:nvSpPr>
            <p:cNvPr id="16390" name="Rectangle 6">
              <a:extLst>
                <a:ext uri="{FF2B5EF4-FFF2-40B4-BE49-F238E27FC236}">
                  <a16:creationId xmlns:a16="http://schemas.microsoft.com/office/drawing/2014/main" id="{FD0374EB-2002-B3A0-EFBB-83AE65B441A8}"/>
                </a:ext>
              </a:extLst>
            </p:cNvPr>
            <p:cNvSpPr>
              <a:spLocks noChangeArrowheads="1"/>
            </p:cNvSpPr>
            <p:nvPr/>
          </p:nvSpPr>
          <p:spPr bwMode="auto">
            <a:xfrm>
              <a:off x="630" y="3668"/>
              <a:ext cx="1717" cy="422"/>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16391" name="Picture 7">
              <a:extLst>
                <a:ext uri="{FF2B5EF4-FFF2-40B4-BE49-F238E27FC236}">
                  <a16:creationId xmlns:a16="http://schemas.microsoft.com/office/drawing/2014/main" id="{4BD1F786-9916-9F77-6282-A99E5D6340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44447"/>
            <a:stretch>
              <a:fillRect/>
            </a:stretch>
          </p:blipFill>
          <p:spPr bwMode="auto">
            <a:xfrm>
              <a:off x="864" y="3740"/>
              <a:ext cx="1249" cy="282"/>
            </a:xfrm>
            <a:prstGeom prst="rect">
              <a:avLst/>
            </a:prstGeom>
            <a:noFill/>
            <a:ln>
              <a:noFill/>
            </a:ln>
            <a:effectLst/>
            <a:extLst>
              <a:ext uri="{909E8E84-426E-40DD-AFC4-6F175D3DCCD1}">
                <a14:hiddenFill xmlns:a14="http://schemas.microsoft.com/office/drawing/2010/main">
                  <a:blipFill dpi="0" rotWithShape="0">
                    <a:blip/>
                    <a:srcRect r="444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6392" name="Picture 8">
            <a:extLst>
              <a:ext uri="{FF2B5EF4-FFF2-40B4-BE49-F238E27FC236}">
                <a16:creationId xmlns:a16="http://schemas.microsoft.com/office/drawing/2014/main" id="{B3948C9F-2C6D-34C5-ED63-4BCD83A70C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749300"/>
            <a:ext cx="4017963" cy="261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4428A378-E4FF-ADA8-ADB7-12D9FE203CB9}"/>
              </a:ext>
            </a:extLst>
          </p:cNvPr>
          <p:cNvSpPr>
            <a:spLocks noChangeArrowheads="1"/>
          </p:cNvSpPr>
          <p:nvPr/>
        </p:nvSpPr>
        <p:spPr bwMode="auto">
          <a:xfrm>
            <a:off x="404813" y="369888"/>
            <a:ext cx="11380787" cy="55800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0" name="Rectangle 2">
            <a:extLst>
              <a:ext uri="{FF2B5EF4-FFF2-40B4-BE49-F238E27FC236}">
                <a16:creationId xmlns:a16="http://schemas.microsoft.com/office/drawing/2014/main" id="{707DF79F-8661-CFC5-9D15-DB73BB0DF6EF}"/>
              </a:ext>
            </a:extLst>
          </p:cNvPr>
          <p:cNvSpPr>
            <a:spLocks noGrp="1" noChangeArrowheads="1"/>
          </p:cNvSpPr>
          <p:nvPr>
            <p:ph type="body" idx="1"/>
          </p:nvPr>
        </p:nvSpPr>
        <p:spPr bwMode="auto">
          <a:xfrm>
            <a:off x="4440238" y="4675188"/>
            <a:ext cx="7747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051" name="Group 3">
            <a:extLst>
              <a:ext uri="{FF2B5EF4-FFF2-40B4-BE49-F238E27FC236}">
                <a16:creationId xmlns:a16="http://schemas.microsoft.com/office/drawing/2014/main" id="{CE0A59CB-E651-9D5B-F490-9CC0010E8FF0}"/>
              </a:ext>
            </a:extLst>
          </p:cNvPr>
          <p:cNvGrpSpPr>
            <a:grpSpLocks/>
          </p:cNvGrpSpPr>
          <p:nvPr/>
        </p:nvGrpSpPr>
        <p:grpSpPr bwMode="auto">
          <a:xfrm>
            <a:off x="10313988" y="6092825"/>
            <a:ext cx="1866900" cy="512763"/>
            <a:chOff x="6497" y="3838"/>
            <a:chExt cx="1176" cy="323"/>
          </a:xfrm>
        </p:grpSpPr>
        <p:sp>
          <p:nvSpPr>
            <p:cNvPr id="2052" name="Rectangle 4">
              <a:extLst>
                <a:ext uri="{FF2B5EF4-FFF2-40B4-BE49-F238E27FC236}">
                  <a16:creationId xmlns:a16="http://schemas.microsoft.com/office/drawing/2014/main" id="{7A3DC01E-B519-72CC-5593-C6B7231312D4}"/>
                </a:ext>
              </a:extLst>
            </p:cNvPr>
            <p:cNvSpPr>
              <a:spLocks noChangeArrowheads="1"/>
            </p:cNvSpPr>
            <p:nvPr/>
          </p:nvSpPr>
          <p:spPr bwMode="auto">
            <a:xfrm>
              <a:off x="6497" y="3848"/>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3" name="Rectangle 5">
              <a:extLst>
                <a:ext uri="{FF2B5EF4-FFF2-40B4-BE49-F238E27FC236}">
                  <a16:creationId xmlns:a16="http://schemas.microsoft.com/office/drawing/2014/main" id="{88E49890-8EB2-1C14-5D6F-18AE0FF0976D}"/>
                </a:ext>
              </a:extLst>
            </p:cNvPr>
            <p:cNvSpPr>
              <a:spLocks noChangeArrowheads="1"/>
            </p:cNvSpPr>
            <p:nvPr/>
          </p:nvSpPr>
          <p:spPr bwMode="auto">
            <a:xfrm>
              <a:off x="6630" y="3965"/>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4" name="Rectangle 6">
              <a:extLst>
                <a:ext uri="{FF2B5EF4-FFF2-40B4-BE49-F238E27FC236}">
                  <a16:creationId xmlns:a16="http://schemas.microsoft.com/office/drawing/2014/main" id="{050BAC77-8C39-0205-DAAD-167A5A0B4099}"/>
                </a:ext>
              </a:extLst>
            </p:cNvPr>
            <p:cNvSpPr>
              <a:spLocks noChangeArrowheads="1"/>
            </p:cNvSpPr>
            <p:nvPr/>
          </p:nvSpPr>
          <p:spPr bwMode="auto">
            <a:xfrm>
              <a:off x="6669" y="3952"/>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2055" name="Rectangle 7">
              <a:extLst>
                <a:ext uri="{FF2B5EF4-FFF2-40B4-BE49-F238E27FC236}">
                  <a16:creationId xmlns:a16="http://schemas.microsoft.com/office/drawing/2014/main" id="{AC6BF963-9A02-C3EA-E316-A6DC198DEE56}"/>
                </a:ext>
              </a:extLst>
            </p:cNvPr>
            <p:cNvSpPr>
              <a:spLocks noChangeArrowheads="1"/>
            </p:cNvSpPr>
            <p:nvPr/>
          </p:nvSpPr>
          <p:spPr bwMode="auto">
            <a:xfrm>
              <a:off x="6497" y="3838"/>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2056" name="Rectangle 8">
            <a:extLst>
              <a:ext uri="{FF2B5EF4-FFF2-40B4-BE49-F238E27FC236}">
                <a16:creationId xmlns:a16="http://schemas.microsoft.com/office/drawing/2014/main" id="{8DFF3E6E-BD5C-A1B9-DC07-5937A9724657}"/>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a:extLst>
              <a:ext uri="{FF2B5EF4-FFF2-40B4-BE49-F238E27FC236}">
                <a16:creationId xmlns:a16="http://schemas.microsoft.com/office/drawing/2014/main" id="{9C801467-CE2D-811B-2927-4BC01548258F}"/>
              </a:ext>
            </a:extLst>
          </p:cNvPr>
          <p:cNvSpPr>
            <a:spLocks noChangeShapeType="1"/>
          </p:cNvSpPr>
          <p:nvPr/>
        </p:nvSpPr>
        <p:spPr bwMode="auto">
          <a:xfrm>
            <a:off x="5300663" y="1622425"/>
            <a:ext cx="946150"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3074" name="Rectangle 2">
            <a:extLst>
              <a:ext uri="{FF2B5EF4-FFF2-40B4-BE49-F238E27FC236}">
                <a16:creationId xmlns:a16="http://schemas.microsoft.com/office/drawing/2014/main" id="{6D37D763-263B-23AB-3147-36BDDE908E7A}"/>
              </a:ext>
            </a:extLst>
          </p:cNvPr>
          <p:cNvSpPr>
            <a:spLocks noGrp="1" noChangeArrowheads="1"/>
          </p:cNvSpPr>
          <p:nvPr>
            <p:ph type="body" idx="1"/>
          </p:nvPr>
        </p:nvSpPr>
        <p:spPr bwMode="auto">
          <a:xfrm>
            <a:off x="7194550" y="1101725"/>
            <a:ext cx="4471988"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3075" name="AutoShape 3">
            <a:extLst>
              <a:ext uri="{FF2B5EF4-FFF2-40B4-BE49-F238E27FC236}">
                <a16:creationId xmlns:a16="http://schemas.microsoft.com/office/drawing/2014/main" id="{7F4589D7-F97C-D0A3-B10B-7160A6D43319}"/>
              </a:ext>
            </a:extLst>
          </p:cNvPr>
          <p:cNvSpPr>
            <a:spLocks noChangeArrowheads="1"/>
          </p:cNvSpPr>
          <p:nvPr/>
        </p:nvSpPr>
        <p:spPr bwMode="auto">
          <a:xfrm rot="5400000">
            <a:off x="6153944" y="1146969"/>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6" name="Line 4">
            <a:extLst>
              <a:ext uri="{FF2B5EF4-FFF2-40B4-BE49-F238E27FC236}">
                <a16:creationId xmlns:a16="http://schemas.microsoft.com/office/drawing/2014/main" id="{957A3A11-B30B-F10F-D106-6A8A42B83B74}"/>
              </a:ext>
            </a:extLst>
          </p:cNvPr>
          <p:cNvSpPr>
            <a:spLocks noChangeShapeType="1"/>
          </p:cNvSpPr>
          <p:nvPr/>
        </p:nvSpPr>
        <p:spPr bwMode="auto">
          <a:xfrm>
            <a:off x="5300663" y="2816225"/>
            <a:ext cx="946150" cy="158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3077" name="AutoShape 5">
            <a:extLst>
              <a:ext uri="{FF2B5EF4-FFF2-40B4-BE49-F238E27FC236}">
                <a16:creationId xmlns:a16="http://schemas.microsoft.com/office/drawing/2014/main" id="{D537CDA2-B085-F500-79AF-078DCF9C51DD}"/>
              </a:ext>
            </a:extLst>
          </p:cNvPr>
          <p:cNvSpPr>
            <a:spLocks noChangeArrowheads="1"/>
          </p:cNvSpPr>
          <p:nvPr/>
        </p:nvSpPr>
        <p:spPr bwMode="auto">
          <a:xfrm rot="5400000">
            <a:off x="6153944" y="2340769"/>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8" name="Line 6">
            <a:extLst>
              <a:ext uri="{FF2B5EF4-FFF2-40B4-BE49-F238E27FC236}">
                <a16:creationId xmlns:a16="http://schemas.microsoft.com/office/drawing/2014/main" id="{8B0F520E-96F1-A231-5091-54F0F92DFC9E}"/>
              </a:ext>
            </a:extLst>
          </p:cNvPr>
          <p:cNvSpPr>
            <a:spLocks noChangeShapeType="1"/>
          </p:cNvSpPr>
          <p:nvPr/>
        </p:nvSpPr>
        <p:spPr bwMode="auto">
          <a:xfrm>
            <a:off x="5329238" y="3994150"/>
            <a:ext cx="946150" cy="158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3079" name="AutoShape 7">
            <a:extLst>
              <a:ext uri="{FF2B5EF4-FFF2-40B4-BE49-F238E27FC236}">
                <a16:creationId xmlns:a16="http://schemas.microsoft.com/office/drawing/2014/main" id="{8704D763-3DC3-6996-B920-FC094A60FFAA}"/>
              </a:ext>
            </a:extLst>
          </p:cNvPr>
          <p:cNvSpPr>
            <a:spLocks noChangeArrowheads="1"/>
          </p:cNvSpPr>
          <p:nvPr/>
        </p:nvSpPr>
        <p:spPr bwMode="auto">
          <a:xfrm rot="5400000">
            <a:off x="6182519" y="3520281"/>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80" name="Line 8">
            <a:extLst>
              <a:ext uri="{FF2B5EF4-FFF2-40B4-BE49-F238E27FC236}">
                <a16:creationId xmlns:a16="http://schemas.microsoft.com/office/drawing/2014/main" id="{7F9F9C5F-8E54-B05F-6770-5C524FB06232}"/>
              </a:ext>
            </a:extLst>
          </p:cNvPr>
          <p:cNvSpPr>
            <a:spLocks noChangeShapeType="1"/>
          </p:cNvSpPr>
          <p:nvPr/>
        </p:nvSpPr>
        <p:spPr bwMode="auto">
          <a:xfrm>
            <a:off x="5329238" y="5187950"/>
            <a:ext cx="946150"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3081" name="AutoShape 9">
            <a:extLst>
              <a:ext uri="{FF2B5EF4-FFF2-40B4-BE49-F238E27FC236}">
                <a16:creationId xmlns:a16="http://schemas.microsoft.com/office/drawing/2014/main" id="{89A311A3-CB3B-567E-CDFC-B9E24DBE30E4}"/>
              </a:ext>
            </a:extLst>
          </p:cNvPr>
          <p:cNvSpPr>
            <a:spLocks noChangeArrowheads="1"/>
          </p:cNvSpPr>
          <p:nvPr/>
        </p:nvSpPr>
        <p:spPr bwMode="auto">
          <a:xfrm rot="5400000">
            <a:off x="6182519" y="4714081"/>
            <a:ext cx="1003300" cy="865188"/>
          </a:xfrm>
          <a:custGeom>
            <a:avLst/>
            <a:gdLst>
              <a:gd name="G0" fmla="*/ 50000 65535 1"/>
              <a:gd name="G1" fmla="+- 34464 0 50000"/>
              <a:gd name="G2" fmla="?: G1 50000 34464"/>
              <a:gd name="G3" fmla="?: G0 0 G1"/>
              <a:gd name="G4" fmla="*/ 2788 G3 1"/>
              <a:gd name="G5" fmla="*/ G4 1 3392"/>
              <a:gd name="G6" fmla="*/ 2788 G3 1"/>
              <a:gd name="G7" fmla="*/ G6 1 34464"/>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82" name="Rectangle 10">
            <a:extLst>
              <a:ext uri="{FF2B5EF4-FFF2-40B4-BE49-F238E27FC236}">
                <a16:creationId xmlns:a16="http://schemas.microsoft.com/office/drawing/2014/main" id="{52DEA090-D610-B458-458B-B28883BA10C2}"/>
              </a:ext>
            </a:extLst>
          </p:cNvPr>
          <p:cNvSpPr>
            <a:spLocks noChangeArrowheads="1"/>
          </p:cNvSpPr>
          <p:nvPr/>
        </p:nvSpPr>
        <p:spPr bwMode="auto">
          <a:xfrm>
            <a:off x="246063" y="314325"/>
            <a:ext cx="5505450" cy="6243638"/>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83" name="Rectangle 11">
            <a:extLst>
              <a:ext uri="{FF2B5EF4-FFF2-40B4-BE49-F238E27FC236}">
                <a16:creationId xmlns:a16="http://schemas.microsoft.com/office/drawing/2014/main" id="{8FF648F0-DD63-B01D-F6C1-649B97496B4D}"/>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8E3B736-3697-2FDA-61DF-59C49960FE42}"/>
              </a:ext>
            </a:extLst>
          </p:cNvPr>
          <p:cNvSpPr>
            <a:spLocks noChangeArrowheads="1"/>
          </p:cNvSpPr>
          <p:nvPr/>
        </p:nvSpPr>
        <p:spPr bwMode="auto">
          <a:xfrm>
            <a:off x="404813" y="369888"/>
            <a:ext cx="11380787" cy="512127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8" name="AutoShape 2">
            <a:extLst>
              <a:ext uri="{FF2B5EF4-FFF2-40B4-BE49-F238E27FC236}">
                <a16:creationId xmlns:a16="http://schemas.microsoft.com/office/drawing/2014/main" id="{F602B268-D030-2486-9EAB-45A6465A6979}"/>
              </a:ext>
            </a:extLst>
          </p:cNvPr>
          <p:cNvSpPr>
            <a:spLocks noChangeArrowheads="1"/>
          </p:cNvSpPr>
          <p:nvPr/>
        </p:nvSpPr>
        <p:spPr bwMode="auto">
          <a:xfrm rot="10800000" flipV="1">
            <a:off x="242888" y="3840163"/>
            <a:ext cx="4359275" cy="1995487"/>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9" name="Rectangle 3">
            <a:extLst>
              <a:ext uri="{FF2B5EF4-FFF2-40B4-BE49-F238E27FC236}">
                <a16:creationId xmlns:a16="http://schemas.microsoft.com/office/drawing/2014/main" id="{3DD4CD9A-AFA1-89CE-2707-E6B8190B6A9C}"/>
              </a:ext>
            </a:extLst>
          </p:cNvPr>
          <p:cNvSpPr>
            <a:spLocks noGrp="1" noChangeArrowheads="1"/>
          </p:cNvSpPr>
          <p:nvPr>
            <p:ph type="body" idx="1"/>
          </p:nvPr>
        </p:nvSpPr>
        <p:spPr bwMode="auto">
          <a:xfrm>
            <a:off x="5734050" y="0"/>
            <a:ext cx="5680075" cy="684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4100" name="Group 4">
            <a:extLst>
              <a:ext uri="{FF2B5EF4-FFF2-40B4-BE49-F238E27FC236}">
                <a16:creationId xmlns:a16="http://schemas.microsoft.com/office/drawing/2014/main" id="{A4E7B861-E328-BEE1-ABEB-BE56591B671E}"/>
              </a:ext>
            </a:extLst>
          </p:cNvPr>
          <p:cNvGrpSpPr>
            <a:grpSpLocks/>
          </p:cNvGrpSpPr>
          <p:nvPr/>
        </p:nvGrpSpPr>
        <p:grpSpPr bwMode="auto">
          <a:xfrm>
            <a:off x="0" y="6110288"/>
            <a:ext cx="1868488" cy="512762"/>
            <a:chOff x="0" y="3849"/>
            <a:chExt cx="1177" cy="323"/>
          </a:xfrm>
        </p:grpSpPr>
        <p:sp>
          <p:nvSpPr>
            <p:cNvPr id="4101" name="Rectangle 5">
              <a:extLst>
                <a:ext uri="{FF2B5EF4-FFF2-40B4-BE49-F238E27FC236}">
                  <a16:creationId xmlns:a16="http://schemas.microsoft.com/office/drawing/2014/main" id="{F7A50C89-0552-7648-3B4F-204068BD388D}"/>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2" name="Rectangle 6">
              <a:extLst>
                <a:ext uri="{FF2B5EF4-FFF2-40B4-BE49-F238E27FC236}">
                  <a16:creationId xmlns:a16="http://schemas.microsoft.com/office/drawing/2014/main" id="{3174AC2D-FE32-4385-2242-B1D01127F0A7}"/>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3" name="Rectangle 7">
              <a:extLst>
                <a:ext uri="{FF2B5EF4-FFF2-40B4-BE49-F238E27FC236}">
                  <a16:creationId xmlns:a16="http://schemas.microsoft.com/office/drawing/2014/main" id="{803402D3-3772-30BD-86B9-5A14B2CB25E1}"/>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4104" name="Rectangle 8">
              <a:extLst>
                <a:ext uri="{FF2B5EF4-FFF2-40B4-BE49-F238E27FC236}">
                  <a16:creationId xmlns:a16="http://schemas.microsoft.com/office/drawing/2014/main" id="{FF9D404E-BBDD-9B9A-44E1-EF76B40C3092}"/>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4105" name="Rectangle 9">
            <a:extLst>
              <a:ext uri="{FF2B5EF4-FFF2-40B4-BE49-F238E27FC236}">
                <a16:creationId xmlns:a16="http://schemas.microsoft.com/office/drawing/2014/main" id="{F7E19C00-7A9A-A9C9-F00B-94BFEC99B51A}"/>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BCE02D67-E5A2-12E9-C833-CB4C5C965B57}"/>
              </a:ext>
            </a:extLst>
          </p:cNvPr>
          <p:cNvGrpSpPr>
            <a:grpSpLocks/>
          </p:cNvGrpSpPr>
          <p:nvPr/>
        </p:nvGrpSpPr>
        <p:grpSpPr bwMode="auto">
          <a:xfrm>
            <a:off x="0" y="0"/>
            <a:ext cx="1665288" cy="1762125"/>
            <a:chOff x="0" y="0"/>
            <a:chExt cx="1049" cy="1110"/>
          </a:xfrm>
        </p:grpSpPr>
        <p:sp>
          <p:nvSpPr>
            <p:cNvPr id="5122" name="AutoShape 2">
              <a:extLst>
                <a:ext uri="{FF2B5EF4-FFF2-40B4-BE49-F238E27FC236}">
                  <a16:creationId xmlns:a16="http://schemas.microsoft.com/office/drawing/2014/main" id="{9B355270-8AC8-C288-17AB-68ACEA1EC68A}"/>
                </a:ext>
              </a:extLst>
            </p:cNvPr>
            <p:cNvSpPr>
              <a:spLocks noChangeArrowheads="1"/>
            </p:cNvSpPr>
            <p:nvPr/>
          </p:nvSpPr>
          <p:spPr bwMode="auto">
            <a:xfrm flipH="1" flipV="1">
              <a:off x="0" y="478"/>
              <a:ext cx="295" cy="632"/>
            </a:xfrm>
            <a:custGeom>
              <a:avLst/>
              <a:gdLst>
                <a:gd name="G0" fmla="+- 27726 0 0"/>
                <a:gd name="G1" fmla="*/ G0 1 46783"/>
                <a:gd name="G2" fmla="+- 33152 0 0"/>
                <a:gd name="G3" fmla="*/ G2 1 28032"/>
                <a:gd name="G4" fmla="+- 1 0 0"/>
                <a:gd name="G5" fmla="*/ G4 1 46783"/>
                <a:gd name="G6" fmla="+- 26152 0 0"/>
                <a:gd name="G7" fmla="*/ G6 1 28032"/>
                <a:gd name="G8" fmla="+- 27726 0 0"/>
                <a:gd name="G9" fmla="*/ G8 1 46783"/>
                <a:gd name="G10" fmla="+- 1 0 0"/>
                <a:gd name="G11" fmla="*/ G10 1 28032"/>
                <a:gd name="G12" fmla="+- 27726 0 0"/>
                <a:gd name="G13" fmla="*/ G12 1 46783"/>
                <a:gd name="G14" fmla="+- 33152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3" name="AutoShape 3">
              <a:extLst>
                <a:ext uri="{FF2B5EF4-FFF2-40B4-BE49-F238E27FC236}">
                  <a16:creationId xmlns:a16="http://schemas.microsoft.com/office/drawing/2014/main" id="{73B924DF-4C9F-9F37-9C34-2C79C4B86247}"/>
                </a:ext>
              </a:extLst>
            </p:cNvPr>
            <p:cNvSpPr>
              <a:spLocks noChangeArrowheads="1"/>
            </p:cNvSpPr>
            <p:nvPr/>
          </p:nvSpPr>
          <p:spPr bwMode="auto">
            <a:xfrm flipH="1" flipV="1">
              <a:off x="0" y="0"/>
              <a:ext cx="1049" cy="793"/>
            </a:xfrm>
            <a:custGeom>
              <a:avLst/>
              <a:gdLst>
                <a:gd name="G0" fmla="+- 39541 0 0"/>
                <a:gd name="G1" fmla="*/ G0 1 32361"/>
                <a:gd name="G2" fmla="+- 27020 0 0"/>
                <a:gd name="G3" fmla="*/ G2 1 52813"/>
                <a:gd name="G4" fmla="+- 1 0 0"/>
                <a:gd name="G5" fmla="*/ G4 1 32361"/>
                <a:gd name="G6" fmla="+- 27020 0 0"/>
                <a:gd name="G7" fmla="*/ G6 1 52813"/>
                <a:gd name="G8" fmla="+- 3298 0 0"/>
                <a:gd name="G9" fmla="*/ G8 1 32361"/>
                <a:gd name="G10" fmla="+- 1 0 0"/>
                <a:gd name="G11" fmla="*/ G10 1 52813"/>
                <a:gd name="G12" fmla="+- 39541 0 0"/>
                <a:gd name="G13" fmla="*/ G12 1 32361"/>
                <a:gd name="G14" fmla="+- 31136 0 0"/>
                <a:gd name="G15" fmla="*/ G14 1 52813"/>
                <a:gd name="G16" fmla="+- 39541 0 0"/>
                <a:gd name="G17" fmla="*/ G16 1 32361"/>
                <a:gd name="G18" fmla="+- 27020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5124" name="Group 4">
            <a:extLst>
              <a:ext uri="{FF2B5EF4-FFF2-40B4-BE49-F238E27FC236}">
                <a16:creationId xmlns:a16="http://schemas.microsoft.com/office/drawing/2014/main" id="{F1F92972-1A61-30B2-CC60-A1E0C54F0478}"/>
              </a:ext>
            </a:extLst>
          </p:cNvPr>
          <p:cNvGrpSpPr>
            <a:grpSpLocks/>
          </p:cNvGrpSpPr>
          <p:nvPr/>
        </p:nvGrpSpPr>
        <p:grpSpPr bwMode="auto">
          <a:xfrm>
            <a:off x="10313988" y="6092825"/>
            <a:ext cx="1866900" cy="512763"/>
            <a:chOff x="6497" y="3838"/>
            <a:chExt cx="1176" cy="323"/>
          </a:xfrm>
        </p:grpSpPr>
        <p:sp>
          <p:nvSpPr>
            <p:cNvPr id="5125" name="Rectangle 5">
              <a:extLst>
                <a:ext uri="{FF2B5EF4-FFF2-40B4-BE49-F238E27FC236}">
                  <a16:creationId xmlns:a16="http://schemas.microsoft.com/office/drawing/2014/main" id="{0CD40DE0-B348-57A0-12AB-982599E3171A}"/>
                </a:ext>
              </a:extLst>
            </p:cNvPr>
            <p:cNvSpPr>
              <a:spLocks noChangeArrowheads="1"/>
            </p:cNvSpPr>
            <p:nvPr/>
          </p:nvSpPr>
          <p:spPr bwMode="auto">
            <a:xfrm>
              <a:off x="6497" y="3848"/>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6" name="Rectangle 6">
              <a:extLst>
                <a:ext uri="{FF2B5EF4-FFF2-40B4-BE49-F238E27FC236}">
                  <a16:creationId xmlns:a16="http://schemas.microsoft.com/office/drawing/2014/main" id="{851BEC3E-975E-6F81-8113-E5E0AA3AA18A}"/>
                </a:ext>
              </a:extLst>
            </p:cNvPr>
            <p:cNvSpPr>
              <a:spLocks noChangeArrowheads="1"/>
            </p:cNvSpPr>
            <p:nvPr/>
          </p:nvSpPr>
          <p:spPr bwMode="auto">
            <a:xfrm>
              <a:off x="6630" y="3965"/>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7" name="Rectangle 7">
              <a:extLst>
                <a:ext uri="{FF2B5EF4-FFF2-40B4-BE49-F238E27FC236}">
                  <a16:creationId xmlns:a16="http://schemas.microsoft.com/office/drawing/2014/main" id="{4F284FA7-A7D0-A0E4-C620-C3EE057CC506}"/>
                </a:ext>
              </a:extLst>
            </p:cNvPr>
            <p:cNvSpPr>
              <a:spLocks noChangeArrowheads="1"/>
            </p:cNvSpPr>
            <p:nvPr/>
          </p:nvSpPr>
          <p:spPr bwMode="auto">
            <a:xfrm>
              <a:off x="6669" y="3952"/>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5128" name="Rectangle 8">
              <a:extLst>
                <a:ext uri="{FF2B5EF4-FFF2-40B4-BE49-F238E27FC236}">
                  <a16:creationId xmlns:a16="http://schemas.microsoft.com/office/drawing/2014/main" id="{C225FE5F-33CF-9C6F-B5C6-EE9A8A78D6BC}"/>
                </a:ext>
              </a:extLst>
            </p:cNvPr>
            <p:cNvSpPr>
              <a:spLocks noChangeArrowheads="1"/>
            </p:cNvSpPr>
            <p:nvPr/>
          </p:nvSpPr>
          <p:spPr bwMode="auto">
            <a:xfrm>
              <a:off x="6497" y="3838"/>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5129" name="Rectangle 9">
            <a:extLst>
              <a:ext uri="{FF2B5EF4-FFF2-40B4-BE49-F238E27FC236}">
                <a16:creationId xmlns:a16="http://schemas.microsoft.com/office/drawing/2014/main" id="{E11F83E7-8365-AE1A-34E2-C6DDC4343091}"/>
              </a:ext>
            </a:extLst>
          </p:cNvPr>
          <p:cNvSpPr>
            <a:spLocks noGrp="1" noChangeArrowheads="1"/>
          </p:cNvSpPr>
          <p:nvPr>
            <p:ph type="body" idx="1"/>
          </p:nvPr>
        </p:nvSpPr>
        <p:spPr bwMode="auto">
          <a:xfrm>
            <a:off x="1085850" y="750888"/>
            <a:ext cx="1059021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5130" name="Rectangle 10">
            <a:extLst>
              <a:ext uri="{FF2B5EF4-FFF2-40B4-BE49-F238E27FC236}">
                <a16:creationId xmlns:a16="http://schemas.microsoft.com/office/drawing/2014/main" id="{9CEF6238-0976-4F17-6A7F-01D0665255E9}"/>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DCDCB742-3D0E-3F39-2680-81E0A312282A}"/>
              </a:ext>
            </a:extLst>
          </p:cNvPr>
          <p:cNvSpPr>
            <a:spLocks noChangeArrowheads="1"/>
          </p:cNvSpPr>
          <p:nvPr/>
        </p:nvSpPr>
        <p:spPr bwMode="auto">
          <a:xfrm>
            <a:off x="0" y="350838"/>
            <a:ext cx="5629275" cy="388302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6" name="Rectangle 2">
            <a:extLst>
              <a:ext uri="{FF2B5EF4-FFF2-40B4-BE49-F238E27FC236}">
                <a16:creationId xmlns:a16="http://schemas.microsoft.com/office/drawing/2014/main" id="{CD6EB603-EE96-4D46-D30C-E71207B959BD}"/>
              </a:ext>
            </a:extLst>
          </p:cNvPr>
          <p:cNvSpPr>
            <a:spLocks noGrp="1" noChangeArrowheads="1"/>
          </p:cNvSpPr>
          <p:nvPr>
            <p:ph type="body" idx="1"/>
          </p:nvPr>
        </p:nvSpPr>
        <p:spPr bwMode="auto">
          <a:xfrm>
            <a:off x="436563" y="709613"/>
            <a:ext cx="4745037" cy="328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6147" name="Group 3">
            <a:extLst>
              <a:ext uri="{FF2B5EF4-FFF2-40B4-BE49-F238E27FC236}">
                <a16:creationId xmlns:a16="http://schemas.microsoft.com/office/drawing/2014/main" id="{F6F06810-900B-7BE6-EE3F-F69A9DDF9D2E}"/>
              </a:ext>
            </a:extLst>
          </p:cNvPr>
          <p:cNvGrpSpPr>
            <a:grpSpLocks/>
          </p:cNvGrpSpPr>
          <p:nvPr/>
        </p:nvGrpSpPr>
        <p:grpSpPr bwMode="auto">
          <a:xfrm>
            <a:off x="0" y="6110288"/>
            <a:ext cx="1868488" cy="512762"/>
            <a:chOff x="0" y="3849"/>
            <a:chExt cx="1177" cy="323"/>
          </a:xfrm>
        </p:grpSpPr>
        <p:sp>
          <p:nvSpPr>
            <p:cNvPr id="6148" name="Rectangle 4">
              <a:extLst>
                <a:ext uri="{FF2B5EF4-FFF2-40B4-BE49-F238E27FC236}">
                  <a16:creationId xmlns:a16="http://schemas.microsoft.com/office/drawing/2014/main" id="{CA3E417E-4CB2-5C53-FEAF-C3A047A1682D}"/>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9" name="Rectangle 5">
              <a:extLst>
                <a:ext uri="{FF2B5EF4-FFF2-40B4-BE49-F238E27FC236}">
                  <a16:creationId xmlns:a16="http://schemas.microsoft.com/office/drawing/2014/main" id="{CD2A0C12-3425-C1F5-BEDC-76B683E43832}"/>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50" name="Rectangle 6">
              <a:extLst>
                <a:ext uri="{FF2B5EF4-FFF2-40B4-BE49-F238E27FC236}">
                  <a16:creationId xmlns:a16="http://schemas.microsoft.com/office/drawing/2014/main" id="{1C627B82-0C38-9F6A-BE4F-28572A4A2F5C}"/>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6151" name="Rectangle 7">
              <a:extLst>
                <a:ext uri="{FF2B5EF4-FFF2-40B4-BE49-F238E27FC236}">
                  <a16:creationId xmlns:a16="http://schemas.microsoft.com/office/drawing/2014/main" id="{62F9FC50-B12D-A947-AD6F-BD54C4FBB55E}"/>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6152" name="Rectangle 8">
            <a:extLst>
              <a:ext uri="{FF2B5EF4-FFF2-40B4-BE49-F238E27FC236}">
                <a16:creationId xmlns:a16="http://schemas.microsoft.com/office/drawing/2014/main" id="{735B3888-B15F-7775-04F1-B185E81ED0AA}"/>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EE76ACD-A99D-9D1B-BAFB-AF9933A68F42}"/>
              </a:ext>
            </a:extLst>
          </p:cNvPr>
          <p:cNvSpPr>
            <a:spLocks noChangeArrowheads="1"/>
          </p:cNvSpPr>
          <p:nvPr/>
        </p:nvSpPr>
        <p:spPr bwMode="auto">
          <a:xfrm>
            <a:off x="0" y="-1588"/>
            <a:ext cx="12192000" cy="6858001"/>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0" name="AutoShape 2">
            <a:extLst>
              <a:ext uri="{FF2B5EF4-FFF2-40B4-BE49-F238E27FC236}">
                <a16:creationId xmlns:a16="http://schemas.microsoft.com/office/drawing/2014/main" id="{22E5EA0B-420D-0845-C38B-9C650FA9C901}"/>
              </a:ext>
            </a:extLst>
          </p:cNvPr>
          <p:cNvSpPr>
            <a:spLocks noChangeArrowheads="1"/>
          </p:cNvSpPr>
          <p:nvPr/>
        </p:nvSpPr>
        <p:spPr bwMode="auto">
          <a:xfrm>
            <a:off x="3633788" y="3429000"/>
            <a:ext cx="8558212" cy="3429000"/>
          </a:xfrm>
          <a:custGeom>
            <a:avLst/>
            <a:gdLst>
              <a:gd name="G0" fmla="*/ 100000 65535 1"/>
              <a:gd name="G1" fmla="+- 34464 0 100000"/>
              <a:gd name="G2" fmla="?: G1 100000 34464"/>
              <a:gd name="G3" fmla="?: G0 0 G1"/>
              <a:gd name="G4" fmla="*/ 23772 G3 1"/>
              <a:gd name="G5" fmla="*/ G4 1 3392"/>
              <a:gd name="G6" fmla="*/ 23772 G3 1"/>
              <a:gd name="G7" fmla="*/ G6 1 34464"/>
              <a:gd name="G8" fmla="+- 11886 0 0"/>
              <a:gd name="G9" fmla="+- G5 G8 0"/>
              <a:gd name="G10" fmla="*/ 1 9525 2"/>
              <a:gd name="G11" fmla="+- 9525 0 0"/>
              <a:gd name="G12" fmla="+- 23772 0 0"/>
            </a:gdLst>
            <a:ahLst/>
            <a:cxnLst>
              <a:cxn ang="0">
                <a:pos x="r" y="vc"/>
              </a:cxn>
              <a:cxn ang="5400000">
                <a:pos x="hc" y="b"/>
              </a:cxn>
              <a:cxn ang="10800000">
                <a:pos x="l" y="vc"/>
              </a:cxn>
              <a:cxn ang="16200000">
                <a:pos x="hc" y="t"/>
              </a:cxn>
            </a:cxnLst>
            <a:rect l="0" t="0" r="0" b="0"/>
            <a:pathLst>
              <a:path>
                <a:moveTo>
                  <a:pt x="0" y="9525"/>
                </a:moveTo>
                <a:lnTo>
                  <a:pt x="0" y="0"/>
                </a:lnTo>
                <a:lnTo>
                  <a:pt x="23772" y="9525"/>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1" name="AutoShape 3">
            <a:extLst>
              <a:ext uri="{FF2B5EF4-FFF2-40B4-BE49-F238E27FC236}">
                <a16:creationId xmlns:a16="http://schemas.microsoft.com/office/drawing/2014/main" id="{9C17769D-6520-0031-8BB7-F58152AB53A8}"/>
              </a:ext>
            </a:extLst>
          </p:cNvPr>
          <p:cNvSpPr>
            <a:spLocks noChangeArrowheads="1"/>
          </p:cNvSpPr>
          <p:nvPr/>
        </p:nvSpPr>
        <p:spPr bwMode="auto">
          <a:xfrm flipH="1" flipV="1">
            <a:off x="0" y="0"/>
            <a:ext cx="7596188" cy="4160838"/>
          </a:xfrm>
          <a:custGeom>
            <a:avLst/>
            <a:gdLst>
              <a:gd name="G0" fmla="*/ 100000 65535 1"/>
              <a:gd name="G1" fmla="+- 34464 0 100000"/>
              <a:gd name="G2" fmla="?: G1 100000 34464"/>
              <a:gd name="G3" fmla="?: G0 0 G1"/>
              <a:gd name="G4" fmla="*/ 21102 G3 1"/>
              <a:gd name="G5" fmla="*/ G4 1 3392"/>
              <a:gd name="G6" fmla="*/ 21102 G3 1"/>
              <a:gd name="G7" fmla="*/ G6 1 34464"/>
              <a:gd name="G8" fmla="+- 10551 0 0"/>
              <a:gd name="G9" fmla="+- G5 G8 0"/>
              <a:gd name="G10" fmla="+- 5780 0 0"/>
              <a:gd name="G11" fmla="+- 11560 0 0"/>
              <a:gd name="G12" fmla="+- 21102 0 0"/>
            </a:gdLst>
            <a:ahLst/>
            <a:cxnLst>
              <a:cxn ang="0">
                <a:pos x="r" y="vc"/>
              </a:cxn>
              <a:cxn ang="5400000">
                <a:pos x="hc" y="b"/>
              </a:cxn>
              <a:cxn ang="10800000">
                <a:pos x="l" y="vc"/>
              </a:cxn>
              <a:cxn ang="16200000">
                <a:pos x="hc" y="t"/>
              </a:cxn>
            </a:cxnLst>
            <a:rect l="0" t="0" r="0" b="0"/>
            <a:pathLst>
              <a:path>
                <a:moveTo>
                  <a:pt x="0" y="11560"/>
                </a:moveTo>
                <a:lnTo>
                  <a:pt x="0" y="0"/>
                </a:lnTo>
                <a:lnTo>
                  <a:pt x="21102" y="1156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2" name="Rectangle 4">
            <a:extLst>
              <a:ext uri="{FF2B5EF4-FFF2-40B4-BE49-F238E27FC236}">
                <a16:creationId xmlns:a16="http://schemas.microsoft.com/office/drawing/2014/main" id="{8A6F7AA3-86D4-8A5A-5C3E-580E30EC4F0C}"/>
              </a:ext>
            </a:extLst>
          </p:cNvPr>
          <p:cNvSpPr>
            <a:spLocks noChangeArrowheads="1"/>
          </p:cNvSpPr>
          <p:nvPr/>
        </p:nvSpPr>
        <p:spPr bwMode="auto">
          <a:xfrm>
            <a:off x="231775" y="242888"/>
            <a:ext cx="11749088" cy="6343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3" name="Rectangle 5">
            <a:extLst>
              <a:ext uri="{FF2B5EF4-FFF2-40B4-BE49-F238E27FC236}">
                <a16:creationId xmlns:a16="http://schemas.microsoft.com/office/drawing/2014/main" id="{E652D774-5ADC-14DB-9F10-ECEE5F3BEDF4}"/>
              </a:ext>
            </a:extLst>
          </p:cNvPr>
          <p:cNvSpPr>
            <a:spLocks noGrp="1" noChangeArrowheads="1"/>
          </p:cNvSpPr>
          <p:nvPr>
            <p:ph type="body" idx="1"/>
          </p:nvPr>
        </p:nvSpPr>
        <p:spPr bwMode="auto">
          <a:xfrm>
            <a:off x="515938" y="750888"/>
            <a:ext cx="11161712"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7174" name="Group 6">
            <a:extLst>
              <a:ext uri="{FF2B5EF4-FFF2-40B4-BE49-F238E27FC236}">
                <a16:creationId xmlns:a16="http://schemas.microsoft.com/office/drawing/2014/main" id="{99F22929-0BB7-688A-77D5-BF0ECE80570B}"/>
              </a:ext>
            </a:extLst>
          </p:cNvPr>
          <p:cNvGrpSpPr>
            <a:grpSpLocks/>
          </p:cNvGrpSpPr>
          <p:nvPr/>
        </p:nvGrpSpPr>
        <p:grpSpPr bwMode="auto">
          <a:xfrm>
            <a:off x="10313988" y="5867400"/>
            <a:ext cx="1866900" cy="512763"/>
            <a:chOff x="6497" y="3696"/>
            <a:chExt cx="1176" cy="323"/>
          </a:xfrm>
        </p:grpSpPr>
        <p:sp>
          <p:nvSpPr>
            <p:cNvPr id="7175" name="Rectangle 7">
              <a:extLst>
                <a:ext uri="{FF2B5EF4-FFF2-40B4-BE49-F238E27FC236}">
                  <a16:creationId xmlns:a16="http://schemas.microsoft.com/office/drawing/2014/main" id="{1AF58634-BE1D-B2F0-017F-40CE38DA10D1}"/>
                </a:ext>
              </a:extLst>
            </p:cNvPr>
            <p:cNvSpPr>
              <a:spLocks noChangeArrowheads="1"/>
            </p:cNvSpPr>
            <p:nvPr/>
          </p:nvSpPr>
          <p:spPr bwMode="auto">
            <a:xfrm>
              <a:off x="6497" y="3706"/>
              <a:ext cx="1175"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6" name="Rectangle 8">
              <a:extLst>
                <a:ext uri="{FF2B5EF4-FFF2-40B4-BE49-F238E27FC236}">
                  <a16:creationId xmlns:a16="http://schemas.microsoft.com/office/drawing/2014/main" id="{3DA5A934-9101-2D31-B777-1905A81315DD}"/>
                </a:ext>
              </a:extLst>
            </p:cNvPr>
            <p:cNvSpPr>
              <a:spLocks noChangeArrowheads="1"/>
            </p:cNvSpPr>
            <p:nvPr/>
          </p:nvSpPr>
          <p:spPr bwMode="auto">
            <a:xfrm>
              <a:off x="6630" y="3823"/>
              <a:ext cx="1043"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7" name="Rectangle 9">
              <a:extLst>
                <a:ext uri="{FF2B5EF4-FFF2-40B4-BE49-F238E27FC236}">
                  <a16:creationId xmlns:a16="http://schemas.microsoft.com/office/drawing/2014/main" id="{0EBB4C3D-DDA5-A7BD-56D8-EF16F910980F}"/>
                </a:ext>
              </a:extLst>
            </p:cNvPr>
            <p:cNvSpPr>
              <a:spLocks noChangeArrowheads="1"/>
            </p:cNvSpPr>
            <p:nvPr/>
          </p:nvSpPr>
          <p:spPr bwMode="auto">
            <a:xfrm>
              <a:off x="6669" y="3810"/>
              <a:ext cx="858"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7178" name="Rectangle 10">
              <a:extLst>
                <a:ext uri="{FF2B5EF4-FFF2-40B4-BE49-F238E27FC236}">
                  <a16:creationId xmlns:a16="http://schemas.microsoft.com/office/drawing/2014/main" id="{3FCBE29D-C046-3712-6586-8E7610473C02}"/>
                </a:ext>
              </a:extLst>
            </p:cNvPr>
            <p:cNvSpPr>
              <a:spLocks noChangeArrowheads="1"/>
            </p:cNvSpPr>
            <p:nvPr/>
          </p:nvSpPr>
          <p:spPr bwMode="auto">
            <a:xfrm>
              <a:off x="6497" y="3696"/>
              <a:ext cx="104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7179" name="Rectangle 11">
            <a:extLst>
              <a:ext uri="{FF2B5EF4-FFF2-40B4-BE49-F238E27FC236}">
                <a16:creationId xmlns:a16="http://schemas.microsoft.com/office/drawing/2014/main" id="{5E3D01CB-FB79-E1AD-1B75-A921AB365DC9}"/>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193" name="Group 1">
            <a:extLst>
              <a:ext uri="{FF2B5EF4-FFF2-40B4-BE49-F238E27FC236}">
                <a16:creationId xmlns:a16="http://schemas.microsoft.com/office/drawing/2014/main" id="{E546C866-4012-8FFB-5C8F-1768820D7CC4}"/>
              </a:ext>
            </a:extLst>
          </p:cNvPr>
          <p:cNvGrpSpPr>
            <a:grpSpLocks/>
          </p:cNvGrpSpPr>
          <p:nvPr/>
        </p:nvGrpSpPr>
        <p:grpSpPr bwMode="auto">
          <a:xfrm>
            <a:off x="0" y="-9525"/>
            <a:ext cx="4881563" cy="6743700"/>
            <a:chOff x="0" y="-6"/>
            <a:chExt cx="3075" cy="4248"/>
          </a:xfrm>
        </p:grpSpPr>
        <p:sp>
          <p:nvSpPr>
            <p:cNvPr id="8194" name="AutoShape 2">
              <a:extLst>
                <a:ext uri="{FF2B5EF4-FFF2-40B4-BE49-F238E27FC236}">
                  <a16:creationId xmlns:a16="http://schemas.microsoft.com/office/drawing/2014/main" id="{8B2F8BDD-6494-7796-8D2E-9B3A45FB1C6D}"/>
                </a:ext>
              </a:extLst>
            </p:cNvPr>
            <p:cNvSpPr>
              <a:spLocks noChangeArrowheads="1"/>
            </p:cNvSpPr>
            <p:nvPr/>
          </p:nvSpPr>
          <p:spPr bwMode="auto">
            <a:xfrm flipH="1" flipV="1">
              <a:off x="0" y="1821"/>
              <a:ext cx="874" cy="2421"/>
            </a:xfrm>
            <a:custGeom>
              <a:avLst/>
              <a:gdLst>
                <a:gd name="G0" fmla="+- 58133 0 0"/>
                <a:gd name="G1" fmla="*/ G0 1 46783"/>
                <a:gd name="G2" fmla="+- 58752 0 0"/>
                <a:gd name="G3" fmla="*/ G2 1 28032"/>
                <a:gd name="G4" fmla="+- 1 0 0"/>
                <a:gd name="G5" fmla="*/ G4 1 46783"/>
                <a:gd name="G6" fmla="+- 1512 0 0"/>
                <a:gd name="G7" fmla="*/ G6 1 28032"/>
                <a:gd name="G8" fmla="+- 58133 0 0"/>
                <a:gd name="G9" fmla="*/ G8 1 46783"/>
                <a:gd name="G10" fmla="+- 1 0 0"/>
                <a:gd name="G11" fmla="*/ G10 1 28032"/>
                <a:gd name="G12" fmla="+- 58133 0 0"/>
                <a:gd name="G13" fmla="*/ G12 1 46783"/>
                <a:gd name="G14" fmla="+- 58752 0 0"/>
                <a:gd name="G15" fmla="*/ G14 1 28032"/>
                <a:gd name="G16" fmla="+- 3883 0 0"/>
                <a:gd name="G17" fmla="+- 1070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5" name="AutoShape 3">
              <a:extLst>
                <a:ext uri="{FF2B5EF4-FFF2-40B4-BE49-F238E27FC236}">
                  <a16:creationId xmlns:a16="http://schemas.microsoft.com/office/drawing/2014/main" id="{D2C5A433-0C97-7493-2CAC-7D8BB694C4CF}"/>
                </a:ext>
              </a:extLst>
            </p:cNvPr>
            <p:cNvSpPr>
              <a:spLocks noChangeArrowheads="1"/>
            </p:cNvSpPr>
            <p:nvPr/>
          </p:nvSpPr>
          <p:spPr bwMode="auto">
            <a:xfrm flipH="1" flipV="1">
              <a:off x="0" y="-6"/>
              <a:ext cx="3075" cy="3032"/>
            </a:xfrm>
            <a:custGeom>
              <a:avLst/>
              <a:gdLst>
                <a:gd name="G0" fmla="+- 7883 0 0"/>
                <a:gd name="G1" fmla="*/ G0 1 32361"/>
                <a:gd name="G2" fmla="+- 61918 0 0"/>
                <a:gd name="G3" fmla="*/ G2 1 52813"/>
                <a:gd name="G4" fmla="+- 1 0 0"/>
                <a:gd name="G5" fmla="*/ G4 1 32361"/>
                <a:gd name="G6" fmla="+- 61918 0 0"/>
                <a:gd name="G7" fmla="*/ G6 1 52813"/>
                <a:gd name="G8" fmla="+- 926 0 0"/>
                <a:gd name="G9" fmla="*/ G8 1 32361"/>
                <a:gd name="G10" fmla="+- 1 0 0"/>
                <a:gd name="G11" fmla="*/ G10 1 52813"/>
                <a:gd name="G12" fmla="+- 7883 0 0"/>
                <a:gd name="G13" fmla="*/ G12 1 32361"/>
                <a:gd name="G14" fmla="+- 24592 0 0"/>
                <a:gd name="G15" fmla="*/ G14 1 52813"/>
                <a:gd name="G16" fmla="+- 7883 0 0"/>
                <a:gd name="G17" fmla="*/ G16 1 32361"/>
                <a:gd name="G18" fmla="+- 61918 0 0"/>
                <a:gd name="G19" fmla="*/ G18 1 52813"/>
                <a:gd name="G20" fmla="+- 13587 0 0"/>
                <a:gd name="G21" fmla="+- 13398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pic>
        <p:nvPicPr>
          <p:cNvPr id="8196" name="Picture 4">
            <a:extLst>
              <a:ext uri="{FF2B5EF4-FFF2-40B4-BE49-F238E27FC236}">
                <a16:creationId xmlns:a16="http://schemas.microsoft.com/office/drawing/2014/main" id="{01E24EE4-F55D-5C77-9351-8EB7B806C8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9400" y="957263"/>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5">
            <a:extLst>
              <a:ext uri="{FF2B5EF4-FFF2-40B4-BE49-F238E27FC236}">
                <a16:creationId xmlns:a16="http://schemas.microsoft.com/office/drawing/2014/main" id="{1471DD57-4DBF-74CA-EE89-0D59543041D3}"/>
              </a:ext>
            </a:extLst>
          </p:cNvPr>
          <p:cNvSpPr>
            <a:spLocks noGrp="1" noChangeArrowheads="1"/>
          </p:cNvSpPr>
          <p:nvPr>
            <p:ph type="body" idx="1"/>
          </p:nvPr>
        </p:nvSpPr>
        <p:spPr bwMode="auto">
          <a:xfrm>
            <a:off x="5272088" y="1403350"/>
            <a:ext cx="5656262"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8198" name="Group 6">
            <a:extLst>
              <a:ext uri="{FF2B5EF4-FFF2-40B4-BE49-F238E27FC236}">
                <a16:creationId xmlns:a16="http://schemas.microsoft.com/office/drawing/2014/main" id="{95571B32-11CC-7F9B-CE06-87C6CE3CA4A4}"/>
              </a:ext>
            </a:extLst>
          </p:cNvPr>
          <p:cNvGrpSpPr>
            <a:grpSpLocks/>
          </p:cNvGrpSpPr>
          <p:nvPr/>
        </p:nvGrpSpPr>
        <p:grpSpPr bwMode="auto">
          <a:xfrm>
            <a:off x="0" y="6110288"/>
            <a:ext cx="1868488" cy="512762"/>
            <a:chOff x="0" y="3849"/>
            <a:chExt cx="1177" cy="323"/>
          </a:xfrm>
        </p:grpSpPr>
        <p:sp>
          <p:nvSpPr>
            <p:cNvPr id="8199" name="Rectangle 7">
              <a:extLst>
                <a:ext uri="{FF2B5EF4-FFF2-40B4-BE49-F238E27FC236}">
                  <a16:creationId xmlns:a16="http://schemas.microsoft.com/office/drawing/2014/main" id="{E21B7C6A-DDC6-8AC7-8B60-22C1C4700FCD}"/>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200" name="Rectangle 8">
              <a:extLst>
                <a:ext uri="{FF2B5EF4-FFF2-40B4-BE49-F238E27FC236}">
                  <a16:creationId xmlns:a16="http://schemas.microsoft.com/office/drawing/2014/main" id="{043EF369-DF94-0046-8DAD-70752E3778BB}"/>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201" name="Rectangle 9">
              <a:extLst>
                <a:ext uri="{FF2B5EF4-FFF2-40B4-BE49-F238E27FC236}">
                  <a16:creationId xmlns:a16="http://schemas.microsoft.com/office/drawing/2014/main" id="{A2CE2277-CED9-9AEC-F152-FA9D9ECBA4FF}"/>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8202" name="Rectangle 10">
              <a:extLst>
                <a:ext uri="{FF2B5EF4-FFF2-40B4-BE49-F238E27FC236}">
                  <a16:creationId xmlns:a16="http://schemas.microsoft.com/office/drawing/2014/main" id="{91ECC295-8280-5A22-4AA1-EFB9210D6E93}"/>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8203" name="Rectangle 11">
            <a:extLst>
              <a:ext uri="{FF2B5EF4-FFF2-40B4-BE49-F238E27FC236}">
                <a16:creationId xmlns:a16="http://schemas.microsoft.com/office/drawing/2014/main" id="{3C482740-39A4-A826-9432-8D8847E89601}"/>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826F0BB5-8403-6EE0-B182-9E54FC233627}"/>
              </a:ext>
            </a:extLst>
          </p:cNvPr>
          <p:cNvSpPr>
            <a:spLocks noGrp="1" noChangeArrowheads="1"/>
          </p:cNvSpPr>
          <p:nvPr>
            <p:ph type="body" idx="1"/>
          </p:nvPr>
        </p:nvSpPr>
        <p:spPr bwMode="auto">
          <a:xfrm>
            <a:off x="5934075" y="2066925"/>
            <a:ext cx="5541963" cy="371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9218" name="Line 2">
            <a:extLst>
              <a:ext uri="{FF2B5EF4-FFF2-40B4-BE49-F238E27FC236}">
                <a16:creationId xmlns:a16="http://schemas.microsoft.com/office/drawing/2014/main" id="{1BD81D2D-13FF-A130-BCE6-AF91FFD514CF}"/>
              </a:ext>
            </a:extLst>
          </p:cNvPr>
          <p:cNvSpPr>
            <a:spLocks noChangeShapeType="1"/>
          </p:cNvSpPr>
          <p:nvPr/>
        </p:nvSpPr>
        <p:spPr bwMode="auto">
          <a:xfrm>
            <a:off x="4256088" y="-14288"/>
            <a:ext cx="1587" cy="685323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9219" name="AutoShape 3">
            <a:extLst>
              <a:ext uri="{FF2B5EF4-FFF2-40B4-BE49-F238E27FC236}">
                <a16:creationId xmlns:a16="http://schemas.microsoft.com/office/drawing/2014/main" id="{E6D968F4-4619-E77C-73B9-62A50483F9AC}"/>
              </a:ext>
            </a:extLst>
          </p:cNvPr>
          <p:cNvSpPr>
            <a:spLocks noChangeArrowheads="1"/>
          </p:cNvSpPr>
          <p:nvPr/>
        </p:nvSpPr>
        <p:spPr bwMode="auto">
          <a:xfrm rot="5400000">
            <a:off x="4198937"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9220" name="Group 4">
            <a:extLst>
              <a:ext uri="{FF2B5EF4-FFF2-40B4-BE49-F238E27FC236}">
                <a16:creationId xmlns:a16="http://schemas.microsoft.com/office/drawing/2014/main" id="{3421F1B6-AF21-1F83-53DF-0F664C216511}"/>
              </a:ext>
            </a:extLst>
          </p:cNvPr>
          <p:cNvGrpSpPr>
            <a:grpSpLocks/>
          </p:cNvGrpSpPr>
          <p:nvPr/>
        </p:nvGrpSpPr>
        <p:grpSpPr bwMode="auto">
          <a:xfrm>
            <a:off x="0" y="6110288"/>
            <a:ext cx="1868488" cy="512762"/>
            <a:chOff x="0" y="3849"/>
            <a:chExt cx="1177" cy="323"/>
          </a:xfrm>
        </p:grpSpPr>
        <p:sp>
          <p:nvSpPr>
            <p:cNvPr id="9221" name="Rectangle 5">
              <a:extLst>
                <a:ext uri="{FF2B5EF4-FFF2-40B4-BE49-F238E27FC236}">
                  <a16:creationId xmlns:a16="http://schemas.microsoft.com/office/drawing/2014/main" id="{3A6DD086-CF70-A24D-EB4F-2ACB211ABE4A}"/>
                </a:ext>
              </a:extLst>
            </p:cNvPr>
            <p:cNvSpPr>
              <a:spLocks noChangeArrowheads="1"/>
            </p:cNvSpPr>
            <p:nvPr/>
          </p:nvSpPr>
          <p:spPr bwMode="auto">
            <a:xfrm>
              <a:off x="0" y="3859"/>
              <a:ext cx="1177"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2" name="Rectangle 6">
              <a:extLst>
                <a:ext uri="{FF2B5EF4-FFF2-40B4-BE49-F238E27FC236}">
                  <a16:creationId xmlns:a16="http://schemas.microsoft.com/office/drawing/2014/main" id="{DE1132BD-6B69-B0B3-673C-8F456E3EFFC0}"/>
                </a:ext>
              </a:extLst>
            </p:cNvPr>
            <p:cNvSpPr>
              <a:spLocks noChangeArrowheads="1"/>
            </p:cNvSpPr>
            <p:nvPr/>
          </p:nvSpPr>
          <p:spPr bwMode="auto">
            <a:xfrm>
              <a:off x="0" y="3976"/>
              <a:ext cx="1044" cy="96"/>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3" name="Rectangle 7">
              <a:extLst>
                <a:ext uri="{FF2B5EF4-FFF2-40B4-BE49-F238E27FC236}">
                  <a16:creationId xmlns:a16="http://schemas.microsoft.com/office/drawing/2014/main" id="{40F951FE-506C-8DB5-99F6-54FFB2E3F942}"/>
                </a:ext>
              </a:extLst>
            </p:cNvPr>
            <p:cNvSpPr>
              <a:spLocks noChangeArrowheads="1"/>
            </p:cNvSpPr>
            <p:nvPr/>
          </p:nvSpPr>
          <p:spPr bwMode="auto">
            <a:xfrm>
              <a:off x="146" y="3963"/>
              <a:ext cx="859"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9224" name="Rectangle 8">
              <a:extLst>
                <a:ext uri="{FF2B5EF4-FFF2-40B4-BE49-F238E27FC236}">
                  <a16:creationId xmlns:a16="http://schemas.microsoft.com/office/drawing/2014/main" id="{A5C7A4E3-081E-25AC-FBBF-B8E4AE936AC8}"/>
                </a:ext>
              </a:extLst>
            </p:cNvPr>
            <p:cNvSpPr>
              <a:spLocks noChangeArrowheads="1"/>
            </p:cNvSpPr>
            <p:nvPr/>
          </p:nvSpPr>
          <p:spPr bwMode="auto">
            <a:xfrm>
              <a:off x="132" y="3849"/>
              <a:ext cx="104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9225" name="Rectangle 9">
            <a:extLst>
              <a:ext uri="{FF2B5EF4-FFF2-40B4-BE49-F238E27FC236}">
                <a16:creationId xmlns:a16="http://schemas.microsoft.com/office/drawing/2014/main" id="{B5294909-C233-99E1-4611-DF1AD2F64D39}"/>
              </a:ext>
            </a:extLst>
          </p:cNvPr>
          <p:cNvSpPr>
            <a:spLocks noGrp="1" noChangeArrowheads="1"/>
          </p:cNvSpPr>
          <p:nvPr>
            <p:ph type="title"/>
          </p:nvPr>
        </p:nvSpPr>
        <p:spPr bwMode="auto">
          <a:xfrm>
            <a:off x="609600" y="273050"/>
            <a:ext cx="10963275"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449263"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4.xml"/><Relationship Id="rId5" Type="http://schemas.openxmlformats.org/officeDocument/2006/relationships/hyperlink" Target="https://www.youtube.com/watch?v=3YIPQrEWOeY&amp;feature=emb_logo"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cityofrefuge.com/people/berlin/migration-matter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hyperlink" Target="https://freedom.to/blog/8-website-blockers-for-studying-productivity-focus/" TargetMode="External"/><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hyperlink" Target="https://www.androidauthority.com/android-p-shush-feature-863086/" TargetMode="External"/><Relationship Id="rId5" Type="http://schemas.openxmlformats.org/officeDocument/2006/relationships/hyperlink" Target="https://www.pocket-lint.com/phones/news/google/144468-android-pie-digital-wellbeing-how-to-test-the-dashboard-right-now" TargetMode="External"/><Relationship Id="rId4" Type="http://schemas.openxmlformats.org/officeDocument/2006/relationships/hyperlink" Target="https://www.techtarget.com/searchmobilecomputing/definition/Android-O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findyourphonelifebalance.com/" TargetMode="External"/><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hyperlink" Target="https://www.digitaltrends.com/mobile/android-heads-up-feature-aims-to-prevent-distracted-walking/" TargetMode="External"/><Relationship Id="rId5" Type="http://schemas.openxmlformats.org/officeDocument/2006/relationships/hyperlink" Target="https://www.calm.com/" TargetMode="External"/><Relationship Id="rId4" Type="http://schemas.openxmlformats.org/officeDocument/2006/relationships/hyperlink" Target="https://www.holdstuden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hyperlink" Target="https://civilresilience.net/en/das-digitale-selbst-politische-bildung/" TargetMode="External"/><Relationship Id="rId2" Type="http://schemas.openxmlformats.org/officeDocument/2006/relationships/notesSlide" Target="../notesSlides/notesSlide32.xml"/><Relationship Id="rId1" Type="http://schemas.openxmlformats.org/officeDocument/2006/relationships/slideLayout" Target="../slideLayouts/slideLayout117.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s://msmagazine.com/2019/10/14/empowering-migrant-women-through-digital-storytell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hyperlink" Target="https://www.rrc.ca/coronavirus/2020/08/11/how-to-make-your-study-at-home-space-ergonomic/" TargetMode="External"/><Relationship Id="rId2" Type="http://schemas.openxmlformats.org/officeDocument/2006/relationships/notesSlide" Target="../notesSlides/notesSlide40.xml"/><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39.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39.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139.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39.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139.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39.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117.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9.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117.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1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1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139.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9.xml"/><Relationship Id="rId1" Type="http://schemas.openxmlformats.org/officeDocument/2006/relationships/slideLayout" Target="../slideLayouts/slideLayout117.xml"/><Relationship Id="rId4" Type="http://schemas.openxmlformats.org/officeDocument/2006/relationships/hyperlink" Target="https://www.ictworks.org/digital-technologies-climate-change-problem/#.YgT4XN_MKUk"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hyperlink" Target="https://www.salesforce.com/au/blog/2019/06/state-of-the-connected-customer--engagement-trends-you-need-to-k" TargetMode="External"/><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7.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117.xml"/><Relationship Id="rId4" Type="http://schemas.openxmlformats.org/officeDocument/2006/relationships/hyperlink" Target="https://www.ictworks.org/digital-technologies-climate-change-problem/#.YgT4XN_MKUk"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150.xml"/><Relationship Id="rId6" Type="http://schemas.openxmlformats.org/officeDocument/2006/relationships/hyperlink" Target="https://www.ecosia.org/" TargetMode="External"/><Relationship Id="rId5" Type="http://schemas.openxmlformats.org/officeDocument/2006/relationships/hyperlink" Target="http://www.ecosia.org/" TargetMode="Externa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161.xml"/><Relationship Id="rId6" Type="http://schemas.openxmlformats.org/officeDocument/2006/relationships/hyperlink" Target="https://www.ecosia.org/" TargetMode="External"/><Relationship Id="rId5" Type="http://schemas.openxmlformats.org/officeDocument/2006/relationships/image" Target="../media/image59.png"/><Relationship Id="rId4" Type="http://schemas.openxmlformats.org/officeDocument/2006/relationships/image" Target="../media/image61.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hyperlink" Target="http://www.includeher.eu/" TargetMode="External"/><Relationship Id="rId2" Type="http://schemas.openxmlformats.org/officeDocument/2006/relationships/notesSlide" Target="../notesSlides/notesSlide76.xml"/><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hyperlink" Target="https://gdpr-info.eu/"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FBBE2670-FE5D-9A13-FE41-7D810F5F58F1}"/>
              </a:ext>
            </a:extLst>
          </p:cNvPr>
          <p:cNvSpPr txBox="1">
            <a:spLocks noChangeArrowheads="1"/>
          </p:cNvSpPr>
          <p:nvPr/>
        </p:nvSpPr>
        <p:spPr bwMode="auto">
          <a:xfrm>
            <a:off x="6921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000" b="1">
                <a:solidFill>
                  <a:srgbClr val="FFFFFF"/>
                </a:solidFill>
                <a:latin typeface="Calibri" panose="020F0502020204030204" pitchFamily="34" charset="0"/>
              </a:rPr>
              <a:t>Καλωσήρθατε στην</a:t>
            </a:r>
          </a:p>
        </p:txBody>
      </p:sp>
      <p:sp>
        <p:nvSpPr>
          <p:cNvPr id="18434" name="Text Box 2">
            <a:extLst>
              <a:ext uri="{FF2B5EF4-FFF2-40B4-BE49-F238E27FC236}">
                <a16:creationId xmlns:a16="http://schemas.microsoft.com/office/drawing/2014/main" id="{95D694ED-893B-3497-D0CC-D0A0564ADDC7}"/>
              </a:ext>
            </a:extLst>
          </p:cNvPr>
          <p:cNvSpPr txBox="1">
            <a:spLocks noChangeArrowheads="1"/>
          </p:cNvSpPr>
          <p:nvPr/>
        </p:nvSpPr>
        <p:spPr bwMode="auto">
          <a:xfrm>
            <a:off x="692150" y="1533525"/>
            <a:ext cx="4570413"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F5B020"/>
                </a:solidFill>
                <a:latin typeface="Calibri" panose="020F0502020204030204" pitchFamily="34" charset="0"/>
              </a:rPr>
              <a:t>Ενότητα 4</a:t>
            </a:r>
          </a:p>
          <a:p>
            <a:pPr hangingPunct="1">
              <a:lnSpc>
                <a:spcPct val="100000"/>
              </a:lnSpc>
              <a:spcBef>
                <a:spcPts val="1000"/>
              </a:spcBef>
              <a:buClrTx/>
              <a:buFontTx/>
              <a:buNone/>
            </a:pPr>
            <a:r>
              <a:rPr lang="en-US" altLang="en-GR" sz="3600" b="1">
                <a:solidFill>
                  <a:srgbClr val="F5B020"/>
                </a:solidFill>
                <a:latin typeface="Calibri" panose="020F0502020204030204" pitchFamily="34" charset="0"/>
              </a:rPr>
              <a:t>Ψηφιακή ασφάλεια</a:t>
            </a:r>
          </a:p>
          <a:p>
            <a:pPr hangingPunct="1">
              <a:lnSpc>
                <a:spcPct val="100000"/>
              </a:lnSpc>
              <a:spcBef>
                <a:spcPts val="1000"/>
              </a:spcBef>
              <a:buClrTx/>
              <a:buFontTx/>
              <a:buNone/>
            </a:pPr>
            <a:r>
              <a:rPr lang="en-US" altLang="en-GR" sz="2800">
                <a:solidFill>
                  <a:srgbClr val="FFFFFF"/>
                </a:solidFill>
                <a:latin typeface="Calibri" panose="020F0502020204030204" pitchFamily="34" charset="0"/>
              </a:rPr>
              <a:t>Μέρος του Include Her Digital Development Resources</a:t>
            </a:r>
          </a:p>
        </p:txBody>
      </p:sp>
      <p:pic>
        <p:nvPicPr>
          <p:cNvPr id="18435" name="Picture 3">
            <a:extLst>
              <a:ext uri="{FF2B5EF4-FFF2-40B4-BE49-F238E27FC236}">
                <a16:creationId xmlns:a16="http://schemas.microsoft.com/office/drawing/2014/main" id="{C593CA2A-8810-3132-B000-8AFF709D4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0"/>
            <a:ext cx="59055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F12F6150-75EE-AC1F-DB55-105F00094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26988"/>
            <a:ext cx="3322637" cy="2298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Rectangle 5">
            <a:extLst>
              <a:ext uri="{FF2B5EF4-FFF2-40B4-BE49-F238E27FC236}">
                <a16:creationId xmlns:a16="http://schemas.microsoft.com/office/drawing/2014/main" id="{AB24E269-CC6B-AA73-E563-CE701DB7ED59}"/>
              </a:ext>
            </a:extLst>
          </p:cNvPr>
          <p:cNvSpPr>
            <a:spLocks noChangeArrowheads="1"/>
          </p:cNvSpPr>
          <p:nvPr/>
        </p:nvSpPr>
        <p:spPr bwMode="auto">
          <a:xfrm>
            <a:off x="1312863" y="6032500"/>
            <a:ext cx="3948112" cy="5778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5E5E5E"/>
                </a:solidFill>
                <a:latin typeface="Calibri Light" panose="020F0302020204030204" pitchFamily="34" charset="0"/>
              </a:rPr>
              <a:t>Αυτό το πρόγραμμα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φέρει καμία ευθύνη για οποιαδήποτε  χρήση των πληροφοριών που περιέχονται σε αυτήν 2020-1-DE01-KA203-005668</a:t>
            </a:r>
          </a:p>
        </p:txBody>
      </p:sp>
      <p:pic>
        <p:nvPicPr>
          <p:cNvPr id="18438" name="Picture 6">
            <a:extLst>
              <a:ext uri="{FF2B5EF4-FFF2-40B4-BE49-F238E27FC236}">
                <a16:creationId xmlns:a16="http://schemas.microsoft.com/office/drawing/2014/main" id="{510D27A1-EF86-23B3-7FC9-EC6A3C36B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6081713"/>
            <a:ext cx="1301750" cy="484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860E2CAA-8548-6626-2F7D-4B1298B571D0}"/>
              </a:ext>
            </a:extLst>
          </p:cNvPr>
          <p:cNvSpPr txBox="1">
            <a:spLocks noChangeArrowheads="1"/>
          </p:cNvSpPr>
          <p:nvPr/>
        </p:nvSpPr>
        <p:spPr bwMode="auto">
          <a:xfrm>
            <a:off x="315913" y="401638"/>
            <a:ext cx="3735387" cy="472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latin typeface="Calibri" panose="020F0502020204030204" pitchFamily="34" charset="0"/>
              </a:rPr>
              <a:t>Μάθετε περισσότερα για το Ψηφιακό Απόρρητο και την ασφάλεια</a:t>
            </a:r>
          </a:p>
        </p:txBody>
      </p:sp>
      <p:sp>
        <p:nvSpPr>
          <p:cNvPr id="27650" name="Rectangle 2">
            <a:extLst>
              <a:ext uri="{FF2B5EF4-FFF2-40B4-BE49-F238E27FC236}">
                <a16:creationId xmlns:a16="http://schemas.microsoft.com/office/drawing/2014/main" id="{833A74B3-F27A-47D9-D664-145B681DD176}"/>
              </a:ext>
            </a:extLst>
          </p:cNvPr>
          <p:cNvSpPr>
            <a:spLocks noChangeArrowheads="1"/>
          </p:cNvSpPr>
          <p:nvPr/>
        </p:nvSpPr>
        <p:spPr bwMode="auto">
          <a:xfrm>
            <a:off x="5272088" y="1403350"/>
            <a:ext cx="5665787" cy="3478213"/>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19075">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00"/>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00"/>
              </a:spcBef>
              <a:buClrTx/>
              <a:buFontTx/>
              <a:buNone/>
            </a:pPr>
            <a:endParaRPr lang="el-GR" altLang="en-GR" sz="2800">
              <a:solidFill>
                <a:srgbClr val="808080"/>
              </a:solidFill>
              <a:latin typeface="Calibri" panose="020F0502020204030204" pitchFamily="34" charset="0"/>
            </a:endParaRPr>
          </a:p>
          <a:p>
            <a:pPr hangingPunct="1">
              <a:lnSpc>
                <a:spcPct val="90000"/>
              </a:lnSpc>
              <a:spcBef>
                <a:spcPts val="1000"/>
              </a:spcBef>
              <a:buClrTx/>
              <a:buFontTx/>
              <a:buNone/>
            </a:pPr>
            <a:r>
              <a:rPr lang="el-GR" altLang="en-GR" sz="2800">
                <a:solidFill>
                  <a:srgbClr val="808080"/>
                </a:solidFill>
                <a:latin typeface="Calibri" panose="020F0502020204030204" pitchFamily="34" charset="0"/>
              </a:rPr>
              <a:t>            </a:t>
            </a:r>
          </a:p>
          <a:p>
            <a:pPr hangingPunct="1">
              <a:lnSpc>
                <a:spcPct val="90000"/>
              </a:lnSpc>
              <a:spcBef>
                <a:spcPts val="1000"/>
              </a:spcBef>
              <a:buClrTx/>
              <a:buFontTx/>
              <a:buNone/>
            </a:pPr>
            <a:r>
              <a:rPr lang="el-GR" altLang="en-GR" sz="2800">
                <a:solidFill>
                  <a:srgbClr val="808080"/>
                </a:solidFill>
                <a:latin typeface="Calibri" panose="020F0502020204030204" pitchFamily="34" charset="0"/>
              </a:rPr>
              <a:t>            Click here  to add photo</a:t>
            </a:r>
          </a:p>
        </p:txBody>
      </p:sp>
      <p:sp>
        <p:nvSpPr>
          <p:cNvPr id="27651" name="AutoShape 3">
            <a:extLst>
              <a:ext uri="{FF2B5EF4-FFF2-40B4-BE49-F238E27FC236}">
                <a16:creationId xmlns:a16="http://schemas.microsoft.com/office/drawing/2014/main" id="{F0A92833-C05E-D5B8-BC24-E075F7396B16}"/>
              </a:ext>
            </a:extLst>
          </p:cNvPr>
          <p:cNvSpPr>
            <a:spLocks noChangeArrowheads="1"/>
          </p:cNvSpPr>
          <p:nvPr/>
        </p:nvSpPr>
        <p:spPr bwMode="auto">
          <a:xfrm>
            <a:off x="3481388" y="3263900"/>
            <a:ext cx="1131887" cy="477838"/>
          </a:xfrm>
          <a:custGeom>
            <a:avLst/>
            <a:gdLst>
              <a:gd name="G0" fmla="+- 1328 0 0"/>
              <a:gd name="G1" fmla="+- 272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3146 0 G12"/>
              <a:gd name="G14" fmla="*/ 1328 G6 1"/>
              <a:gd name="G15" fmla="*/ G14 1 3392"/>
              <a:gd name="G16" fmla="+- 664 0 0"/>
              <a:gd name="G17" fmla="+- G16 0 G15"/>
              <a:gd name="G18" fmla="+- G16 G15 0"/>
              <a:gd name="G19" fmla="+- 664 0 0"/>
              <a:gd name="G20" fmla="*/ G17 G12 1"/>
              <a:gd name="G21" fmla="*/ G20 1 G19"/>
              <a:gd name="G22" fmla="+- G13 G21 0"/>
              <a:gd name="G23" fmla="+- 1328 0 0"/>
              <a:gd name="G24" fmla="+- 3146 0 0"/>
            </a:gdLst>
            <a:ahLst/>
            <a:cxnLst>
              <a:cxn ang="0">
                <a:pos x="r" y="vc"/>
              </a:cxn>
              <a:cxn ang="5400000">
                <a:pos x="hc" y="b"/>
              </a:cxn>
              <a:cxn ang="10800000">
                <a:pos x="l" y="vc"/>
              </a:cxn>
              <a:cxn ang="16200000">
                <a:pos x="hc" y="t"/>
              </a:cxn>
            </a:cxnLst>
            <a:rect l="0" t="0" r="0" b="0"/>
            <a:pathLst>
              <a:path>
                <a:moveTo>
                  <a:pt x="0" y="664"/>
                </a:moveTo>
                <a:lnTo>
                  <a:pt x="3146" y="664"/>
                </a:lnTo>
                <a:lnTo>
                  <a:pt x="3146" y="0"/>
                </a:lnTo>
                <a:lnTo>
                  <a:pt x="3146" y="664"/>
                </a:lnTo>
                <a:lnTo>
                  <a:pt x="3146" y="1328"/>
                </a:lnTo>
                <a:lnTo>
                  <a:pt x="3146" y="664"/>
                </a:lnTo>
                <a:lnTo>
                  <a:pt x="0" y="664"/>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7652" name="Rectangle 4">
            <a:extLst>
              <a:ext uri="{FF2B5EF4-FFF2-40B4-BE49-F238E27FC236}">
                <a16:creationId xmlns:a16="http://schemas.microsoft.com/office/drawing/2014/main" id="{154E4AA4-E721-55CB-777D-DB3232DB9F9A}"/>
              </a:ext>
            </a:extLst>
          </p:cNvPr>
          <p:cNvSpPr>
            <a:spLocks noChangeArrowheads="1"/>
          </p:cNvSpPr>
          <p:nvPr/>
        </p:nvSpPr>
        <p:spPr bwMode="auto">
          <a:xfrm>
            <a:off x="3316288" y="3716338"/>
            <a:ext cx="16383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b="1">
                <a:solidFill>
                  <a:srgbClr val="00ACA7"/>
                </a:solidFill>
                <a:latin typeface="Calibri" panose="020F0502020204030204" pitchFamily="34" charset="0"/>
              </a:rPr>
              <a:t>ΔΕΙΤΕ ΕΔΩ:</a:t>
            </a:r>
          </a:p>
        </p:txBody>
      </p:sp>
      <p:pic>
        <p:nvPicPr>
          <p:cNvPr id="27653" name="Picture 5">
            <a:extLst>
              <a:ext uri="{FF2B5EF4-FFF2-40B4-BE49-F238E27FC236}">
                <a16:creationId xmlns:a16="http://schemas.microsoft.com/office/drawing/2014/main" id="{597D0EB8-9D5D-BE20-187D-F97FB2D85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1403350"/>
            <a:ext cx="5927725" cy="347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Rectangle 6">
            <a:extLst>
              <a:ext uri="{FF2B5EF4-FFF2-40B4-BE49-F238E27FC236}">
                <a16:creationId xmlns:a16="http://schemas.microsoft.com/office/drawing/2014/main" id="{8835DA98-F4D5-DDDC-723A-532E282D5BAB}"/>
              </a:ext>
            </a:extLst>
          </p:cNvPr>
          <p:cNvSpPr>
            <a:spLocks noChangeArrowheads="1"/>
          </p:cNvSpPr>
          <p:nvPr/>
        </p:nvSpPr>
        <p:spPr bwMode="auto">
          <a:xfrm>
            <a:off x="1998663" y="4052888"/>
            <a:ext cx="306705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1600">
                <a:latin typeface="Calibri" panose="020F0502020204030204" pitchFamily="34" charset="0"/>
              </a:rPr>
              <a:t>Ή παρακολουθήστε απευθείας στο YouTube: </a:t>
            </a:r>
            <a:r>
              <a:rPr lang="el-GR" altLang="en-GR" sz="1600" u="sng">
                <a:solidFill>
                  <a:srgbClr val="CCCCFF"/>
                </a:solidFill>
                <a:latin typeface="Calibri" panose="020F0502020204030204" pitchFamily="34" charset="0"/>
                <a:hlinkClick r:id="rId5"/>
              </a:rPr>
              <a:t>https://www.youtube.com/watch?v=3YIPQrEWOeY&amp;feature=emb_logo</a:t>
            </a:r>
            <a:r>
              <a:rPr lang="el-GR" altLang="en-GR" sz="1600">
                <a:latin typeface="Calibri" panose="020F0502020204030204" pitchFamily="34" charset="0"/>
              </a:rPr>
              <a:t> </a:t>
            </a:r>
          </a:p>
        </p:txBody>
      </p:sp>
      <p:sp>
        <p:nvSpPr>
          <p:cNvPr id="27655" name="Rectangle 7">
            <a:extLst>
              <a:ext uri="{FF2B5EF4-FFF2-40B4-BE49-F238E27FC236}">
                <a16:creationId xmlns:a16="http://schemas.microsoft.com/office/drawing/2014/main" id="{F5B28A07-380D-DC21-0357-958742A70848}"/>
              </a:ext>
            </a:extLst>
          </p:cNvPr>
          <p:cNvSpPr>
            <a:spLocks noChangeArrowheads="1"/>
          </p:cNvSpPr>
          <p:nvPr/>
        </p:nvSpPr>
        <p:spPr bwMode="auto">
          <a:xfrm>
            <a:off x="2182813" y="5657850"/>
            <a:ext cx="9199562"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000">
                <a:solidFill>
                  <a:srgbClr val="00ACA7"/>
                </a:solidFill>
                <a:latin typeface="Calibri" panose="020F0502020204030204" pitchFamily="34" charset="0"/>
              </a:rPr>
              <a:t>Είναι εύκολο να εντοπίσετε πώς αλλάζει ο κόσμος μας όσον αφορά την τεχνολογία - ρίξτε μια ματιά στο σπίτι σας. Ζούμε στην ψηφιακή πραγματικότητα. Οι ζωές μας γίνονται άυλες – συνοψίζονται σε ψηφιακά δεδομένα</a:t>
            </a:r>
          </a:p>
        </p:txBody>
      </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F35DE052-23DA-26C4-C201-E0B4CAE16DB3}"/>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5E5E5E"/>
                </a:solidFill>
                <a:latin typeface="Calibri" panose="020F0502020204030204" pitchFamily="34" charset="0"/>
              </a:rPr>
              <a:t>Χρήση και κοινή χρήση στοιχείων προσωπικής ταυτοποίησης</a:t>
            </a:r>
          </a:p>
        </p:txBody>
      </p:sp>
      <p:sp>
        <p:nvSpPr>
          <p:cNvPr id="28674" name="Text Box 2">
            <a:extLst>
              <a:ext uri="{FF2B5EF4-FFF2-40B4-BE49-F238E27FC236}">
                <a16:creationId xmlns:a16="http://schemas.microsoft.com/office/drawing/2014/main" id="{47F3D76E-507E-CAC0-65CA-C7CD4B1B7E82}"/>
              </a:ext>
            </a:extLst>
          </p:cNvPr>
          <p:cNvSpPr txBox="1">
            <a:spLocks noChangeArrowheads="1"/>
          </p:cNvSpPr>
          <p:nvPr/>
        </p:nvSpPr>
        <p:spPr bwMode="auto">
          <a:xfrm>
            <a:off x="515938" y="1416050"/>
            <a:ext cx="1115695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3B3838"/>
                </a:solidFill>
                <a:latin typeface="Calibri" panose="020F0502020204030204" pitchFamily="34" charset="0"/>
              </a:rPr>
              <a:t>Οι προσωπικά αναγνωρίσιμες πληροφορίες (PII) αποτελούν πληροφορίες που, μόνες τους ή σε συνδυασμό με περιορισμένο αριθμό άλλων δεδομένων, μπορούν να χρησιμοποιηθούν για την ταυτοποίηση ενός ατόμου. Ορισμένοι τύποι πληροφοριών θεωρούνται πιο ευαίσθητοι από άλλους.</a:t>
            </a:r>
          </a:p>
          <a:p>
            <a:pPr hangingPunct="1">
              <a:lnSpc>
                <a:spcPct val="100000"/>
              </a:lnSpc>
              <a:spcBef>
                <a:spcPts val="1000"/>
              </a:spcBef>
              <a:buClrTx/>
              <a:buFontTx/>
              <a:buNone/>
            </a:pPr>
            <a:r>
              <a:rPr lang="en-US" altLang="en-GR" sz="2400">
                <a:solidFill>
                  <a:srgbClr val="3B3838"/>
                </a:solidFill>
                <a:latin typeface="Calibri" panose="020F0502020204030204" pitchFamily="34" charset="0"/>
              </a:rPr>
              <a:t>Υπάρχουν δύο τύποι PII:</a:t>
            </a:r>
          </a:p>
        </p:txBody>
      </p:sp>
      <p:pic>
        <p:nvPicPr>
          <p:cNvPr id="28675" name="Picture 3">
            <a:extLst>
              <a:ext uri="{FF2B5EF4-FFF2-40B4-BE49-F238E27FC236}">
                <a16:creationId xmlns:a16="http://schemas.microsoft.com/office/drawing/2014/main" id="{7ED201E0-8459-D852-6A52-2B98E19AA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86125"/>
            <a:ext cx="1370013" cy="137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4">
            <a:extLst>
              <a:ext uri="{FF2B5EF4-FFF2-40B4-BE49-F238E27FC236}">
                <a16:creationId xmlns:a16="http://schemas.microsoft.com/office/drawing/2014/main" id="{4148313F-9B59-C59F-3900-9194333E4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00" y="3286125"/>
            <a:ext cx="1370013" cy="137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Rectangle 5">
            <a:extLst>
              <a:ext uri="{FF2B5EF4-FFF2-40B4-BE49-F238E27FC236}">
                <a16:creationId xmlns:a16="http://schemas.microsoft.com/office/drawing/2014/main" id="{5471F642-D46E-AA6E-85B0-D19696B63C3B}"/>
              </a:ext>
            </a:extLst>
          </p:cNvPr>
          <p:cNvSpPr>
            <a:spLocks noChangeArrowheads="1"/>
          </p:cNvSpPr>
          <p:nvPr/>
        </p:nvSpPr>
        <p:spPr bwMode="auto">
          <a:xfrm>
            <a:off x="1073150" y="4572000"/>
            <a:ext cx="45466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400">
                <a:solidFill>
                  <a:srgbClr val="D6315A"/>
                </a:solidFill>
                <a:latin typeface="Calibri" panose="020F0502020204030204" pitchFamily="34" charset="0"/>
              </a:rPr>
              <a:t>Ευαίσθητα Προσωπικά Αναγνωρίσιμα Στοιχεία</a:t>
            </a:r>
          </a:p>
          <a:p>
            <a:pPr algn="ctr" hangingPunct="1">
              <a:lnSpc>
                <a:spcPct val="100000"/>
              </a:lnSpc>
              <a:buClrTx/>
              <a:buFontTx/>
              <a:buNone/>
            </a:pPr>
            <a:endParaRPr lang="el-GR" altLang="en-GR" sz="2400">
              <a:solidFill>
                <a:srgbClr val="021836"/>
              </a:solidFill>
              <a:latin typeface="Calibri" panose="020F0502020204030204" pitchFamily="34" charset="0"/>
            </a:endParaRPr>
          </a:p>
          <a:p>
            <a:pPr hangingPunct="1">
              <a:lnSpc>
                <a:spcPct val="100000"/>
              </a:lnSpc>
              <a:buClrTx/>
              <a:buFontTx/>
              <a:buNone/>
            </a:pPr>
            <a:endParaRPr lang="el-GR" altLang="en-GR" sz="2400">
              <a:solidFill>
                <a:srgbClr val="021836"/>
              </a:solidFill>
              <a:latin typeface="Calibri" panose="020F0502020204030204" pitchFamily="34" charset="0"/>
            </a:endParaRPr>
          </a:p>
        </p:txBody>
      </p:sp>
      <p:sp>
        <p:nvSpPr>
          <p:cNvPr id="28678" name="Rectangle 6">
            <a:extLst>
              <a:ext uri="{FF2B5EF4-FFF2-40B4-BE49-F238E27FC236}">
                <a16:creationId xmlns:a16="http://schemas.microsoft.com/office/drawing/2014/main" id="{38AE8727-5407-4E36-0243-9D389C003EB4}"/>
              </a:ext>
            </a:extLst>
          </p:cNvPr>
          <p:cNvSpPr>
            <a:spLocks noChangeArrowheads="1"/>
          </p:cNvSpPr>
          <p:nvPr/>
        </p:nvSpPr>
        <p:spPr bwMode="auto">
          <a:xfrm>
            <a:off x="6257925" y="4529138"/>
            <a:ext cx="505936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400">
                <a:solidFill>
                  <a:srgbClr val="00ACA7"/>
                </a:solidFill>
                <a:latin typeface="Calibri" panose="020F0502020204030204" pitchFamily="34" charset="0"/>
              </a:rPr>
              <a:t>Μη ευαίσθητες πληροφορίες προσωπικής ταυτοποίησης</a:t>
            </a:r>
          </a:p>
          <a:p>
            <a:pPr hangingPunct="1">
              <a:lnSpc>
                <a:spcPct val="100000"/>
              </a:lnSpc>
              <a:buClrTx/>
              <a:buFontTx/>
              <a:buNone/>
            </a:pPr>
            <a:endParaRPr lang="el-GR" altLang="en-GR" sz="2400">
              <a:solidFill>
                <a:srgbClr val="00ACA7"/>
              </a:solidFill>
              <a:latin typeface="Calibri" panose="020F0502020204030204" pitchFamily="34" charset="0"/>
            </a:endParaRPr>
          </a:p>
        </p:txBody>
      </p:sp>
      <p:sp>
        <p:nvSpPr>
          <p:cNvPr id="28679" name="Rectangle 7">
            <a:extLst>
              <a:ext uri="{FF2B5EF4-FFF2-40B4-BE49-F238E27FC236}">
                <a16:creationId xmlns:a16="http://schemas.microsoft.com/office/drawing/2014/main" id="{7EC77A08-D022-6585-63CD-63327A1F23B4}"/>
              </a:ext>
            </a:extLst>
          </p:cNvPr>
          <p:cNvSpPr>
            <a:spLocks noChangeArrowheads="1"/>
          </p:cNvSpPr>
          <p:nvPr/>
        </p:nvSpPr>
        <p:spPr bwMode="auto">
          <a:xfrm>
            <a:off x="3036888" y="6203950"/>
            <a:ext cx="72644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b="1">
                <a:latin typeface="Calibri" panose="020F0502020204030204" pitchFamily="34" charset="0"/>
              </a:rPr>
              <a:t>ΠΗΓΗ  </a:t>
            </a:r>
            <a:r>
              <a:rPr lang="el-GR" altLang="en-GR" sz="1200">
                <a:latin typeface="Calibri" panose="020F0502020204030204" pitchFamily="34" charset="0"/>
              </a:rPr>
              <a:t> https://usercentrics.com/knowledge-hub/personally-identifiable-information-vs-personal-data/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ADBEC6EF-3556-609A-F1E4-69A4D212EC7B}"/>
              </a:ext>
            </a:extLst>
          </p:cNvPr>
          <p:cNvSpPr txBox="1">
            <a:spLocks noChangeArrowheads="1"/>
          </p:cNvSpPr>
          <p:nvPr/>
        </p:nvSpPr>
        <p:spPr bwMode="auto">
          <a:xfrm>
            <a:off x="5618163" y="223838"/>
            <a:ext cx="5145087" cy="621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15913">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a:solidFill>
                  <a:srgbClr val="3B3838"/>
                </a:solidFill>
                <a:latin typeface="Calibri" panose="020F0502020204030204" pitchFamily="34" charset="0"/>
              </a:rPr>
              <a:t>Μερικά παραδείγματα συνδεδεμένων/ευαίσθητων PII:</a:t>
            </a:r>
          </a:p>
          <a:p>
            <a:pPr hangingPunct="1">
              <a:lnSpc>
                <a:spcPct val="100000"/>
              </a:lnSpc>
              <a:buClrTx/>
              <a:buFontTx/>
              <a:buNone/>
            </a:pPr>
            <a:r>
              <a:rPr lang="en-US" altLang="en-GR">
                <a:solidFill>
                  <a:srgbClr val="3B3838"/>
                </a:solidFill>
                <a:latin typeface="Calibri" panose="020F0502020204030204" pitchFamily="34" charset="0"/>
              </a:rPr>
              <a:t> </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όνομα και επίθετο</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διεύθυνση σπιτιού</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διεύθυνση ηλεκτρονικού ταχυδρομείου</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αριθμός τηλεφώνου</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αριθμός διαβατηρίου</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αριθμός άδειας οδήγησης</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Αριθμός κοινωνικής ασφάλισης</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φωτογραφία ενός προσώπου</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αριθμός πιστωτικής κάρτας</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όνομα χρήστη λογαριασμού</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δακτυλικά αποτυπώματα</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λογιστικά αρχεία</a:t>
            </a:r>
          </a:p>
          <a:p>
            <a:pPr marL="423863" indent="-319088" hangingPunct="1">
              <a:lnSpc>
                <a:spcPct val="90000"/>
              </a:lnSpc>
              <a:spcBef>
                <a:spcPts val="1425"/>
              </a:spcBef>
              <a:buSzPct val="45000"/>
              <a:buFont typeface="Wingdings" pitchFamily="2" charset="2"/>
              <a:buChar char=""/>
            </a:pPr>
            <a:r>
              <a:rPr lang="en-US" altLang="en-GR">
                <a:solidFill>
                  <a:srgbClr val="3B3838"/>
                </a:solidFill>
                <a:latin typeface="Calibri" panose="020F0502020204030204" pitchFamily="34" charset="0"/>
              </a:rPr>
              <a:t> ιατρικά αρχεία</a:t>
            </a:r>
          </a:p>
          <a:p>
            <a:pPr hangingPunct="1">
              <a:lnSpc>
                <a:spcPct val="100000"/>
              </a:lnSpc>
              <a:spcBef>
                <a:spcPts val="1000"/>
              </a:spcBef>
              <a:buClrTx/>
              <a:buFontTx/>
              <a:buNone/>
            </a:pPr>
            <a:endParaRPr lang="en-US" altLang="en-GR">
              <a:solidFill>
                <a:srgbClr val="3B3838"/>
              </a:solidFill>
              <a:latin typeface="Calibri" panose="020F0502020204030204" pitchFamily="34" charset="0"/>
            </a:endParaRPr>
          </a:p>
        </p:txBody>
      </p:sp>
      <p:sp>
        <p:nvSpPr>
          <p:cNvPr id="29698" name="Text Box 2">
            <a:extLst>
              <a:ext uri="{FF2B5EF4-FFF2-40B4-BE49-F238E27FC236}">
                <a16:creationId xmlns:a16="http://schemas.microsoft.com/office/drawing/2014/main" id="{2EAC89F5-7EFB-3ED1-C929-71A89A043E22}"/>
              </a:ext>
            </a:extLst>
          </p:cNvPr>
          <p:cNvSpPr txBox="1">
            <a:spLocks noChangeArrowheads="1"/>
          </p:cNvSpPr>
          <p:nvPr/>
        </p:nvSpPr>
        <p:spPr bwMode="auto">
          <a:xfrm>
            <a:off x="193675" y="2489200"/>
            <a:ext cx="3892550" cy="300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buClrTx/>
              <a:buFontTx/>
              <a:buNone/>
            </a:pPr>
            <a:r>
              <a:rPr lang="en-US" altLang="en-GR">
                <a:solidFill>
                  <a:srgbClr val="3B3838"/>
                </a:solidFill>
                <a:latin typeface="Calibri" panose="020F0502020204030204" pitchFamily="34" charset="0"/>
              </a:rPr>
              <a:t>Οι πληροφορίες που συνδέονται άμεσα με την ταυτότητα ενός ατόμου, όπως το όνομα και το επώνυμο ή ο αριθμός πιστωτικής κάρτας, είναι ευαίσθητες Προσωπικές Πληροφορίες ή συνδεδεμένα δεδομένα. Αυτό συμβαίνει επειδή αυτές οι πληροφορίες συνδέονται άμεσα ή σχεδόν άμεσα με την ταυτότητα ενός ατόμου και μπορούν να αποκαλύψουν.</a:t>
            </a:r>
          </a:p>
          <a:p>
            <a:pPr hangingPunct="1">
              <a:lnSpc>
                <a:spcPct val="100000"/>
              </a:lnSpc>
              <a:spcBef>
                <a:spcPts val="1000"/>
              </a:spcBef>
              <a:buClrTx/>
              <a:buFontTx/>
              <a:buNone/>
            </a:pPr>
            <a:endParaRPr lang="en-US" altLang="en-GR">
              <a:solidFill>
                <a:srgbClr val="3B3838"/>
              </a:solidFill>
              <a:latin typeface="Calibri" panose="020F0502020204030204" pitchFamily="34" charset="0"/>
            </a:endParaRPr>
          </a:p>
        </p:txBody>
      </p:sp>
      <p:sp>
        <p:nvSpPr>
          <p:cNvPr id="29699" name="Text Box 3">
            <a:extLst>
              <a:ext uri="{FF2B5EF4-FFF2-40B4-BE49-F238E27FC236}">
                <a16:creationId xmlns:a16="http://schemas.microsoft.com/office/drawing/2014/main" id="{7722D785-D9CF-C9D3-5C79-1B43DBFACD54}"/>
              </a:ext>
            </a:extLst>
          </p:cNvPr>
          <p:cNvSpPr txBox="1">
            <a:spLocks noChangeArrowheads="1"/>
          </p:cNvSpPr>
          <p:nvPr/>
        </p:nvSpPr>
        <p:spPr bwMode="auto">
          <a:xfrm>
            <a:off x="266700" y="212725"/>
            <a:ext cx="3452813" cy="223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a:solidFill>
                  <a:srgbClr val="D6315A"/>
                </a:solidFill>
                <a:latin typeface="Calibri" panose="020F0502020204030204" pitchFamily="34" charset="0"/>
              </a:rPr>
              <a:t>Ευαίσθητα Προσωπικά Αναγνωρίσιμα Στοιχεία</a:t>
            </a:r>
          </a:p>
        </p:txBody>
      </p:sp>
      <p:pic>
        <p:nvPicPr>
          <p:cNvPr id="29700" name="Picture 4">
            <a:extLst>
              <a:ext uri="{FF2B5EF4-FFF2-40B4-BE49-F238E27FC236}">
                <a16:creationId xmlns:a16="http://schemas.microsoft.com/office/drawing/2014/main" id="{6C7446D5-0F81-7D9F-D9C6-5BCE1D230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800" y="4879975"/>
            <a:ext cx="1370013" cy="137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F807910C-3A21-B05B-F89A-A2EEE92DDC4A}"/>
              </a:ext>
            </a:extLst>
          </p:cNvPr>
          <p:cNvSpPr txBox="1">
            <a:spLocks noChangeArrowheads="1"/>
          </p:cNvSpPr>
          <p:nvPr/>
        </p:nvSpPr>
        <p:spPr bwMode="auto">
          <a:xfrm>
            <a:off x="5597525" y="265113"/>
            <a:ext cx="5386388" cy="531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15913">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400">
                <a:solidFill>
                  <a:srgbClr val="3B3838"/>
                </a:solidFill>
                <a:latin typeface="Calibri" panose="020F0502020204030204" pitchFamily="34" charset="0"/>
              </a:rPr>
              <a:t>Μερικά παραδείγματα με δυνατότητα σύνδεσης ή</a:t>
            </a:r>
          </a:p>
          <a:p>
            <a:pPr hangingPunct="1">
              <a:lnSpc>
                <a:spcPct val="100000"/>
              </a:lnSpc>
              <a:buClrTx/>
              <a:buFontTx/>
              <a:buNone/>
            </a:pPr>
            <a:r>
              <a:rPr lang="en-US" altLang="en-GR" sz="2400">
                <a:solidFill>
                  <a:srgbClr val="3B3838"/>
                </a:solidFill>
                <a:latin typeface="Calibri" panose="020F0502020204030204" pitchFamily="34" charset="0"/>
              </a:rPr>
              <a:t>μη ευαίσθητα PII:</a:t>
            </a:r>
          </a:p>
          <a:p>
            <a:pPr hangingPunct="1">
              <a:lnSpc>
                <a:spcPct val="100000"/>
              </a:lnSpc>
              <a:spcBef>
                <a:spcPts val="1000"/>
              </a:spcBef>
              <a:buClrTx/>
              <a:buFontTx/>
              <a:buNone/>
            </a:pPr>
            <a:endParaRPr lang="en-US" altLang="en-GR" sz="2400">
              <a:solidFill>
                <a:srgbClr val="3B3838"/>
              </a:solidFill>
              <a:latin typeface="Calibri" panose="020F0502020204030204" pitchFamily="34" charset="0"/>
            </a:endParaRP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όνομα ή επώνυμο (αν είναι κοινό)</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πατρικό όνομα της μητέρας</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διεύθυνση, όπως χώρα ή ταχυδρομικός κώδικας</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εύρος ηλικίας, π.χ. 35-44</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Ημερομηνία γέννησης</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γένος</a:t>
            </a:r>
          </a:p>
          <a:p>
            <a:pPr marL="423863" indent="-319088" hangingPunct="1">
              <a:lnSpc>
                <a:spcPct val="90000"/>
              </a:lnSpc>
              <a:spcBef>
                <a:spcPts val="1425"/>
              </a:spcBef>
              <a:buSzPct val="45000"/>
              <a:buFont typeface="Wingdings" pitchFamily="2" charset="2"/>
              <a:buChar char=""/>
            </a:pPr>
            <a:r>
              <a:rPr lang="en-US" altLang="en-GR" sz="2400">
                <a:solidFill>
                  <a:srgbClr val="3B3838"/>
                </a:solidFill>
                <a:latin typeface="Calibri" panose="020F0502020204030204" pitchFamily="34" charset="0"/>
              </a:rPr>
              <a:t>εργοδότης</a:t>
            </a:r>
          </a:p>
        </p:txBody>
      </p:sp>
      <p:sp>
        <p:nvSpPr>
          <p:cNvPr id="30722" name="Text Box 2">
            <a:extLst>
              <a:ext uri="{FF2B5EF4-FFF2-40B4-BE49-F238E27FC236}">
                <a16:creationId xmlns:a16="http://schemas.microsoft.com/office/drawing/2014/main" id="{C59D20A8-B862-0C82-37E2-0DBBEB2458BE}"/>
              </a:ext>
            </a:extLst>
          </p:cNvPr>
          <p:cNvSpPr txBox="1">
            <a:spLocks noChangeArrowheads="1"/>
          </p:cNvSpPr>
          <p:nvPr/>
        </p:nvSpPr>
        <p:spPr bwMode="auto">
          <a:xfrm>
            <a:off x="239713" y="265113"/>
            <a:ext cx="3452812"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a:solidFill>
                  <a:srgbClr val="00ACA7"/>
                </a:solidFill>
                <a:latin typeface="Calibri" panose="020F0502020204030204" pitchFamily="34" charset="0"/>
              </a:rPr>
              <a:t>Μη ευαίσθητες πληροφορίες προσωπικής ταυτοποίησης</a:t>
            </a:r>
          </a:p>
        </p:txBody>
      </p:sp>
      <p:sp>
        <p:nvSpPr>
          <p:cNvPr id="30723" name="Rectangle 3">
            <a:extLst>
              <a:ext uri="{FF2B5EF4-FFF2-40B4-BE49-F238E27FC236}">
                <a16:creationId xmlns:a16="http://schemas.microsoft.com/office/drawing/2014/main" id="{42E0BF82-A094-2194-ACCA-4D05C236158B}"/>
              </a:ext>
            </a:extLst>
          </p:cNvPr>
          <p:cNvSpPr>
            <a:spLocks noChangeArrowheads="1"/>
          </p:cNvSpPr>
          <p:nvPr/>
        </p:nvSpPr>
        <p:spPr bwMode="auto">
          <a:xfrm>
            <a:off x="239713" y="2557463"/>
            <a:ext cx="3719512" cy="283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3B3838"/>
                </a:solidFill>
                <a:latin typeface="Calibri" panose="020F0502020204030204" pitchFamily="34" charset="0"/>
              </a:rPr>
              <a:t>Αυτό το είδος πληροφοριών αναφέρεται επίσης ως συνδεόμενα δεδομένα, επειδή απαιτεί περισσότερα στοιχεία δεδομένων να συνδέονται μεταξύ τους για να εδραιωθεί η ταυτότητα ενός ατόμου. Ενώ τα ευαίσθητα PII μπορούν να αποκαλύψουν ταυτότητα από μόνα τους ή με πολύ περιορισμένες συνδυασμένες πηγές πληροφοριών.</a:t>
            </a:r>
          </a:p>
        </p:txBody>
      </p:sp>
      <p:pic>
        <p:nvPicPr>
          <p:cNvPr id="30724" name="Picture 4">
            <a:extLst>
              <a:ext uri="{FF2B5EF4-FFF2-40B4-BE49-F238E27FC236}">
                <a16:creationId xmlns:a16="http://schemas.microsoft.com/office/drawing/2014/main" id="{EC187CCA-0D60-8688-B035-4702039D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438" y="5013325"/>
            <a:ext cx="1370012" cy="137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703DCBE8-49B5-7468-3463-0D843098185A}"/>
              </a:ext>
            </a:extLst>
          </p:cNvPr>
          <p:cNvSpPr txBox="1">
            <a:spLocks noChangeArrowheads="1"/>
          </p:cNvSpPr>
          <p:nvPr/>
        </p:nvSpPr>
        <p:spPr bwMode="auto">
          <a:xfrm>
            <a:off x="3186113" y="758825"/>
            <a:ext cx="848518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000" b="1">
                <a:solidFill>
                  <a:srgbClr val="5E5E5E"/>
                </a:solidFill>
                <a:latin typeface="Calibri" panose="020F0502020204030204" pitchFamily="34" charset="0"/>
              </a:rPr>
              <a:t>Κατανόηση των δηλώσεων πολιτικής απορρήτου</a:t>
            </a:r>
          </a:p>
        </p:txBody>
      </p:sp>
      <p:sp>
        <p:nvSpPr>
          <p:cNvPr id="31746" name="Text Box 2">
            <a:extLst>
              <a:ext uri="{FF2B5EF4-FFF2-40B4-BE49-F238E27FC236}">
                <a16:creationId xmlns:a16="http://schemas.microsoft.com/office/drawing/2014/main" id="{8BEA4751-97C9-DFC6-3251-50D42BAD3C85}"/>
              </a:ext>
            </a:extLst>
          </p:cNvPr>
          <p:cNvSpPr txBox="1">
            <a:spLocks noChangeArrowheads="1"/>
          </p:cNvSpPr>
          <p:nvPr/>
        </p:nvSpPr>
        <p:spPr bwMode="auto">
          <a:xfrm>
            <a:off x="1085850" y="2054225"/>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200">
                <a:latin typeface="Calibri" panose="020F0502020204030204" pitchFamily="34" charset="0"/>
              </a:rPr>
              <a:t>Οι ιστότοποι και οι εφαρμογές σας προτρέπουν όλο και περισσότερο να διαβάσετε και να αναγνωρίσετε τις πολιτικές απορρήτου τους, μια δήλωση που υποδεικνύει πώς μια εταιρεία θα χειριστεί τα δεδομένα σας.</a:t>
            </a:r>
          </a:p>
          <a:p>
            <a:pPr hangingPunct="1">
              <a:lnSpc>
                <a:spcPct val="100000"/>
              </a:lnSpc>
              <a:spcBef>
                <a:spcPts val="1000"/>
              </a:spcBef>
              <a:buClrTx/>
              <a:buFontTx/>
              <a:buNone/>
            </a:pPr>
            <a:r>
              <a:rPr lang="en-US" altLang="en-GR" sz="2200">
                <a:latin typeface="Calibri" panose="020F0502020204030204" pitchFamily="34" charset="0"/>
              </a:rPr>
              <a:t>Μια καλή πολιτική απορρήτου θα εξηγήσει διεξοδικά τους τύπους των πληροφοριών που συλλέγονται, τον τρόπο συλλογής αυτών των πληροφοριών και εάν θα κοινοποιηθούν σε τρίτους. Μια πολιτική απορρήτου θα πρέπει επίσης να υποδεικνύει πώς ή εάν θα παρακολουθούνται οι πληροφορίες σας.</a:t>
            </a:r>
          </a:p>
          <a:p>
            <a:pPr hangingPunct="1">
              <a:lnSpc>
                <a:spcPct val="100000"/>
              </a:lnSpc>
              <a:spcBef>
                <a:spcPts val="1000"/>
              </a:spcBef>
              <a:buClrTx/>
              <a:buFontTx/>
              <a:buNone/>
            </a:pPr>
            <a:r>
              <a:rPr lang="en-US" altLang="en-GR" sz="2200">
                <a:latin typeface="Calibri" panose="020F0502020204030204" pitchFamily="34" charset="0"/>
              </a:rPr>
              <a:t>Για να ελαχιστοποιήσετε την παρακολούθηση πληροφοριών, εξετάστε το ενδεχόμενο να εξαιρεθείτε από τα προγράμματα παρακολούθησης διαφημίσεων και να διαχειριστείτε προληπτικά τα cookie διαγράφοντας τα, καθώς και το ιστορικό και την προσωρινή μνήμη σας.</a:t>
            </a:r>
          </a:p>
        </p:txBody>
      </p:sp>
      <p:sp>
        <p:nvSpPr>
          <p:cNvPr id="31747" name="Rectangle 3">
            <a:extLst>
              <a:ext uri="{FF2B5EF4-FFF2-40B4-BE49-F238E27FC236}">
                <a16:creationId xmlns:a16="http://schemas.microsoft.com/office/drawing/2014/main" id="{A0CE9359-7E96-889F-869A-3117107FBA9D}"/>
              </a:ext>
            </a:extLst>
          </p:cNvPr>
          <p:cNvSpPr>
            <a:spLocks noChangeArrowheads="1"/>
          </p:cNvSpPr>
          <p:nvPr/>
        </p:nvSpPr>
        <p:spPr bwMode="auto">
          <a:xfrm>
            <a:off x="2289175" y="6367463"/>
            <a:ext cx="81788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a:latin typeface="Calibri" panose="020F0502020204030204" pitchFamily="34" charset="0"/>
              </a:rPr>
              <a:t>https://www.allstateidentityprotection.com/content-hub/beginners-guide-understanding-privacy-settings</a:t>
            </a:r>
          </a:p>
        </p:txBody>
      </p:sp>
      <p:pic>
        <p:nvPicPr>
          <p:cNvPr id="31748" name="Picture 4">
            <a:extLst>
              <a:ext uri="{FF2B5EF4-FFF2-40B4-BE49-F238E27FC236}">
                <a16:creationId xmlns:a16="http://schemas.microsoft.com/office/drawing/2014/main" id="{AB46AFCA-8778-8D33-3931-1E2C9F8DA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98463"/>
            <a:ext cx="1314450" cy="1314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83535A0-5227-F241-CEE2-832A8E821694}"/>
              </a:ext>
            </a:extLst>
          </p:cNvPr>
          <p:cNvSpPr txBox="1">
            <a:spLocks noChangeArrowheads="1"/>
          </p:cNvSpPr>
          <p:nvPr/>
        </p:nvSpPr>
        <p:spPr bwMode="auto">
          <a:xfrm>
            <a:off x="1489075" y="18097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767171"/>
                </a:solidFill>
                <a:latin typeface="Calibri" panose="020F0502020204030204" pitchFamily="34" charset="0"/>
              </a:rPr>
              <a:t>Τι περιλαμβάνει μια καλή πολιτική απορρήτου; (1/2)</a:t>
            </a:r>
          </a:p>
        </p:txBody>
      </p:sp>
      <p:sp>
        <p:nvSpPr>
          <p:cNvPr id="32770" name="AutoShape 2">
            <a:extLst>
              <a:ext uri="{FF2B5EF4-FFF2-40B4-BE49-F238E27FC236}">
                <a16:creationId xmlns:a16="http://schemas.microsoft.com/office/drawing/2014/main" id="{019C1CDF-A8F8-C195-B50E-5C672D835944}"/>
              </a:ext>
            </a:extLst>
          </p:cNvPr>
          <p:cNvSpPr>
            <a:spLocks noChangeArrowheads="1"/>
          </p:cNvSpPr>
          <p:nvPr/>
        </p:nvSpPr>
        <p:spPr bwMode="auto">
          <a:xfrm>
            <a:off x="2098675" y="3001963"/>
            <a:ext cx="2516188"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2771" name="Rectangle 3">
            <a:extLst>
              <a:ext uri="{FF2B5EF4-FFF2-40B4-BE49-F238E27FC236}">
                <a16:creationId xmlns:a16="http://schemas.microsoft.com/office/drawing/2014/main" id="{ADE40007-321A-754A-B070-1D74CE3C6E4D}"/>
              </a:ext>
            </a:extLst>
          </p:cNvPr>
          <p:cNvSpPr>
            <a:spLocks noChangeArrowheads="1"/>
          </p:cNvSpPr>
          <p:nvPr/>
        </p:nvSpPr>
        <p:spPr bwMode="auto">
          <a:xfrm>
            <a:off x="844550" y="3311525"/>
            <a:ext cx="2324100"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000" b="1">
                <a:latin typeface="Calibri" panose="020F0502020204030204" pitchFamily="34" charset="0"/>
              </a:rPr>
              <a:t>Περιγράψτε τους τύπους πληροφοριών που συλλέγονται, όπως τρόπους πληρωμής και διευθύνσεις IP, και περιγράψτε πώς χρησιμοποιούνται</a:t>
            </a:r>
          </a:p>
          <a:p>
            <a:pPr hangingPunct="1">
              <a:lnSpc>
                <a:spcPct val="100000"/>
              </a:lnSpc>
              <a:buClrTx/>
              <a:buFontTx/>
              <a:buNone/>
            </a:pPr>
            <a:endParaRPr lang="el-GR" altLang="en-GR" sz="2000" b="1">
              <a:latin typeface="Calibri" panose="020F0502020204030204" pitchFamily="34" charset="0"/>
            </a:endParaRPr>
          </a:p>
        </p:txBody>
      </p:sp>
      <p:sp>
        <p:nvSpPr>
          <p:cNvPr id="32772" name="AutoShape 4">
            <a:extLst>
              <a:ext uri="{FF2B5EF4-FFF2-40B4-BE49-F238E27FC236}">
                <a16:creationId xmlns:a16="http://schemas.microsoft.com/office/drawing/2014/main" id="{E51B6649-D0FB-87D8-32D6-655495C58F01}"/>
              </a:ext>
            </a:extLst>
          </p:cNvPr>
          <p:cNvSpPr>
            <a:spLocks noChangeArrowheads="1"/>
          </p:cNvSpPr>
          <p:nvPr/>
        </p:nvSpPr>
        <p:spPr bwMode="auto">
          <a:xfrm>
            <a:off x="4700588" y="3001963"/>
            <a:ext cx="2516187"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2773" name="AutoShape 5">
            <a:extLst>
              <a:ext uri="{FF2B5EF4-FFF2-40B4-BE49-F238E27FC236}">
                <a16:creationId xmlns:a16="http://schemas.microsoft.com/office/drawing/2014/main" id="{BC38B464-2996-CAF0-0397-ECD96CCF042D}"/>
              </a:ext>
            </a:extLst>
          </p:cNvPr>
          <p:cNvSpPr>
            <a:spLocks noChangeArrowheads="1"/>
          </p:cNvSpPr>
          <p:nvPr/>
        </p:nvSpPr>
        <p:spPr bwMode="auto">
          <a:xfrm>
            <a:off x="7300913" y="3001963"/>
            <a:ext cx="2516187"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2774" name="Rectangle 6">
            <a:extLst>
              <a:ext uri="{FF2B5EF4-FFF2-40B4-BE49-F238E27FC236}">
                <a16:creationId xmlns:a16="http://schemas.microsoft.com/office/drawing/2014/main" id="{C44EF45D-BD86-29DE-C29C-5DD9057B0510}"/>
              </a:ext>
            </a:extLst>
          </p:cNvPr>
          <p:cNvSpPr>
            <a:spLocks noChangeArrowheads="1"/>
          </p:cNvSpPr>
          <p:nvPr/>
        </p:nvSpPr>
        <p:spPr bwMode="auto">
          <a:xfrm>
            <a:off x="4692650" y="3311525"/>
            <a:ext cx="2324100"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b="1">
                <a:latin typeface="Calibri" panose="020F0502020204030204" pitchFamily="34" charset="0"/>
              </a:rPr>
              <a:t>Αποκαλύψτε πώς συλλέγονται οι πληροφορίες, συμπεριλαμβανομένης της χρήσης των cookies του προγράμματος περιήγησης</a:t>
            </a:r>
          </a:p>
        </p:txBody>
      </p:sp>
      <p:sp>
        <p:nvSpPr>
          <p:cNvPr id="32775" name="Rectangle 7">
            <a:extLst>
              <a:ext uri="{FF2B5EF4-FFF2-40B4-BE49-F238E27FC236}">
                <a16:creationId xmlns:a16="http://schemas.microsoft.com/office/drawing/2014/main" id="{C94492A4-45E2-9C32-6FA9-D89E27AE1EBE}"/>
              </a:ext>
            </a:extLst>
          </p:cNvPr>
          <p:cNvSpPr>
            <a:spLocks noChangeArrowheads="1"/>
          </p:cNvSpPr>
          <p:nvPr/>
        </p:nvSpPr>
        <p:spPr bwMode="auto">
          <a:xfrm>
            <a:off x="8280400" y="3395663"/>
            <a:ext cx="2324100" cy="2436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b="1">
                <a:latin typeface="Calibri" panose="020F0502020204030204" pitchFamily="34" charset="0"/>
              </a:rPr>
              <a:t>Προσδιορίστε τυχόν τρίτα μέρη ή οργανισμούς που ενδέχεται να έχουν πρόσβαση στις πληροφορίες σας</a:t>
            </a:r>
          </a:p>
        </p:txBody>
      </p:sp>
      <p:sp>
        <p:nvSpPr>
          <p:cNvPr id="32776" name="AutoShape 8">
            <a:extLst>
              <a:ext uri="{FF2B5EF4-FFF2-40B4-BE49-F238E27FC236}">
                <a16:creationId xmlns:a16="http://schemas.microsoft.com/office/drawing/2014/main" id="{26429905-6EB0-1795-5E0F-A682AC5A15DF}"/>
              </a:ext>
            </a:extLst>
          </p:cNvPr>
          <p:cNvSpPr>
            <a:spLocks noChangeArrowheads="1"/>
          </p:cNvSpPr>
          <p:nvPr/>
        </p:nvSpPr>
        <p:spPr bwMode="auto">
          <a:xfrm>
            <a:off x="4419600" y="5727700"/>
            <a:ext cx="511175" cy="411163"/>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2777" name="AutoShape 9">
            <a:extLst>
              <a:ext uri="{FF2B5EF4-FFF2-40B4-BE49-F238E27FC236}">
                <a16:creationId xmlns:a16="http://schemas.microsoft.com/office/drawing/2014/main" id="{2FDFCC47-C02B-9CAE-5E46-32C63BA7D7ED}"/>
              </a:ext>
            </a:extLst>
          </p:cNvPr>
          <p:cNvSpPr>
            <a:spLocks noChangeArrowheads="1"/>
          </p:cNvSpPr>
          <p:nvPr/>
        </p:nvSpPr>
        <p:spPr bwMode="auto">
          <a:xfrm>
            <a:off x="7016750" y="5727700"/>
            <a:ext cx="511175" cy="411163"/>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2778" name="Rectangle 10">
            <a:extLst>
              <a:ext uri="{FF2B5EF4-FFF2-40B4-BE49-F238E27FC236}">
                <a16:creationId xmlns:a16="http://schemas.microsoft.com/office/drawing/2014/main" id="{B3B01448-8992-0CC1-9A2F-07F696EED672}"/>
              </a:ext>
            </a:extLst>
          </p:cNvPr>
          <p:cNvSpPr>
            <a:spLocks noChangeArrowheads="1"/>
          </p:cNvSpPr>
          <p:nvPr/>
        </p:nvSpPr>
        <p:spPr bwMode="auto">
          <a:xfrm>
            <a:off x="820738" y="847725"/>
            <a:ext cx="11041062"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latin typeface="Calibri" panose="020F0502020204030204" pitchFamily="34" charset="0"/>
              </a:rPr>
              <a:t>Προτού μοιραστείτε πληροφορίες με έναν ιστότοπο, είναι σημαντικό να κατανοήσετε πώς θα χειριστεί η εταιρεία τα δεδομένα σας. Δεδομένου ότι οι πολιτικές απορρήτου είναι εκ φύσεως πυκνές, είναι χρήσιμο να γνωρίζουμε τι πρέπει να συμπεριληφθεί.</a:t>
            </a:r>
          </a:p>
          <a:p>
            <a:pPr hangingPunct="1">
              <a:lnSpc>
                <a:spcPct val="100000"/>
              </a:lnSpc>
              <a:buClrTx/>
              <a:buFontTx/>
              <a:buNone/>
            </a:pPr>
            <a:endParaRPr lang="el-GR" altLang="en-GR" sz="2400">
              <a:latin typeface="Calibri" panose="020F0502020204030204" pitchFamily="34" charset="0"/>
            </a:endParaRPr>
          </a:p>
          <a:p>
            <a:pPr hangingPunct="1">
              <a:lnSpc>
                <a:spcPct val="100000"/>
              </a:lnSpc>
              <a:buClrTx/>
              <a:buFontTx/>
              <a:buNone/>
            </a:pPr>
            <a:r>
              <a:rPr lang="el-GR" altLang="en-GR" sz="2400">
                <a:latin typeface="Calibri" panose="020F0502020204030204" pitchFamily="34" charset="0"/>
              </a:rPr>
              <a:t>Μια καλή πολιτική απορρήτου θα: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AutoShape 1">
            <a:extLst>
              <a:ext uri="{FF2B5EF4-FFF2-40B4-BE49-F238E27FC236}">
                <a16:creationId xmlns:a16="http://schemas.microsoft.com/office/drawing/2014/main" id="{BBFDCFBE-09A4-BD6D-8FC6-ABB1B90C930F}"/>
              </a:ext>
            </a:extLst>
          </p:cNvPr>
          <p:cNvSpPr>
            <a:spLocks noChangeArrowheads="1"/>
          </p:cNvSpPr>
          <p:nvPr/>
        </p:nvSpPr>
        <p:spPr bwMode="auto">
          <a:xfrm>
            <a:off x="1128713" y="1325563"/>
            <a:ext cx="2516187"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794" name="Rectangle 2">
            <a:extLst>
              <a:ext uri="{FF2B5EF4-FFF2-40B4-BE49-F238E27FC236}">
                <a16:creationId xmlns:a16="http://schemas.microsoft.com/office/drawing/2014/main" id="{61EA3435-0618-4EEE-3150-B030844E009D}"/>
              </a:ext>
            </a:extLst>
          </p:cNvPr>
          <p:cNvSpPr>
            <a:spLocks noChangeArrowheads="1"/>
          </p:cNvSpPr>
          <p:nvPr/>
        </p:nvSpPr>
        <p:spPr bwMode="auto">
          <a:xfrm>
            <a:off x="1212850" y="1417638"/>
            <a:ext cx="2324100"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b="1">
                <a:latin typeface="Calibri" panose="020F0502020204030204" pitchFamily="34" charset="0"/>
              </a:rPr>
              <a:t>Περιγράψτε τις διαθέσιμες επιλογές απορρήτου, με οδηγίες για το πώς να εξαιρεθείτε από την κοινή χρήση πληροφοριών — και τις συνέπειες από αυτήν την ενέργεια</a:t>
            </a:r>
          </a:p>
        </p:txBody>
      </p:sp>
      <p:sp>
        <p:nvSpPr>
          <p:cNvPr id="33795" name="AutoShape 3">
            <a:extLst>
              <a:ext uri="{FF2B5EF4-FFF2-40B4-BE49-F238E27FC236}">
                <a16:creationId xmlns:a16="http://schemas.microsoft.com/office/drawing/2014/main" id="{6DD150AE-BAA6-B1B4-F038-08B7AC1C6AB8}"/>
              </a:ext>
            </a:extLst>
          </p:cNvPr>
          <p:cNvSpPr>
            <a:spLocks noChangeArrowheads="1"/>
          </p:cNvSpPr>
          <p:nvPr/>
        </p:nvSpPr>
        <p:spPr bwMode="auto">
          <a:xfrm>
            <a:off x="3729038" y="1325563"/>
            <a:ext cx="2516187"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796" name="AutoShape 4">
            <a:extLst>
              <a:ext uri="{FF2B5EF4-FFF2-40B4-BE49-F238E27FC236}">
                <a16:creationId xmlns:a16="http://schemas.microsoft.com/office/drawing/2014/main" id="{BD98F882-779C-CD39-0241-3695D2585C4C}"/>
              </a:ext>
            </a:extLst>
          </p:cNvPr>
          <p:cNvSpPr>
            <a:spLocks noChangeArrowheads="1"/>
          </p:cNvSpPr>
          <p:nvPr/>
        </p:nvSpPr>
        <p:spPr bwMode="auto">
          <a:xfrm>
            <a:off x="6330950" y="1325563"/>
            <a:ext cx="2516188"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797" name="Rectangle 5">
            <a:extLst>
              <a:ext uri="{FF2B5EF4-FFF2-40B4-BE49-F238E27FC236}">
                <a16:creationId xmlns:a16="http://schemas.microsoft.com/office/drawing/2014/main" id="{7437A22A-DF8F-691D-7739-11136DAD2F44}"/>
              </a:ext>
            </a:extLst>
          </p:cNvPr>
          <p:cNvSpPr>
            <a:spLocks noChangeArrowheads="1"/>
          </p:cNvSpPr>
          <p:nvPr/>
        </p:nvSpPr>
        <p:spPr bwMode="auto">
          <a:xfrm>
            <a:off x="3825875" y="2533650"/>
            <a:ext cx="23241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b="1">
                <a:latin typeface="Calibri" panose="020F0502020204030204" pitchFamily="34" charset="0"/>
              </a:rPr>
              <a:t>Περιγράψτε τα πρωτόκολλα ασφαλείας του ιστότοπου</a:t>
            </a:r>
          </a:p>
        </p:txBody>
      </p:sp>
      <p:sp>
        <p:nvSpPr>
          <p:cNvPr id="33798" name="Rectangle 6">
            <a:extLst>
              <a:ext uri="{FF2B5EF4-FFF2-40B4-BE49-F238E27FC236}">
                <a16:creationId xmlns:a16="http://schemas.microsoft.com/office/drawing/2014/main" id="{46078B96-EB92-04BD-A5C5-5F69EC994F7D}"/>
              </a:ext>
            </a:extLst>
          </p:cNvPr>
          <p:cNvSpPr>
            <a:spLocks noChangeArrowheads="1"/>
          </p:cNvSpPr>
          <p:nvPr/>
        </p:nvSpPr>
        <p:spPr bwMode="auto">
          <a:xfrm>
            <a:off x="6410325" y="1546225"/>
            <a:ext cx="2324100" cy="252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1600" b="1">
                <a:latin typeface="Calibri" panose="020F0502020204030204" pitchFamily="34" charset="0"/>
              </a:rPr>
              <a:t>Περιγράψτε τη συμμόρφωση με τον Νόμο για την Προστασία του Απορρήτου των Παιδιών στο Διαδίκτυο (COPPA) εάν ο ιστότοπος συλλέγει δεδομένα από παιδιά κάτω των 13 ετών</a:t>
            </a:r>
          </a:p>
          <a:p>
            <a:pPr hangingPunct="1">
              <a:lnSpc>
                <a:spcPct val="100000"/>
              </a:lnSpc>
              <a:buClrTx/>
              <a:buFontTx/>
              <a:buNone/>
            </a:pPr>
            <a:endParaRPr lang="el-GR" altLang="en-GR" sz="1600" b="1">
              <a:solidFill>
                <a:srgbClr val="FFFFFF"/>
              </a:solidFill>
              <a:latin typeface="Calibri" panose="020F0502020204030204" pitchFamily="34" charset="0"/>
            </a:endParaRPr>
          </a:p>
        </p:txBody>
      </p:sp>
      <p:sp>
        <p:nvSpPr>
          <p:cNvPr id="33799" name="AutoShape 7">
            <a:extLst>
              <a:ext uri="{FF2B5EF4-FFF2-40B4-BE49-F238E27FC236}">
                <a16:creationId xmlns:a16="http://schemas.microsoft.com/office/drawing/2014/main" id="{72075DF2-40A8-2075-9555-2BE4126164EA}"/>
              </a:ext>
            </a:extLst>
          </p:cNvPr>
          <p:cNvSpPr>
            <a:spLocks noChangeArrowheads="1"/>
          </p:cNvSpPr>
          <p:nvPr/>
        </p:nvSpPr>
        <p:spPr bwMode="auto">
          <a:xfrm>
            <a:off x="3448050" y="4051300"/>
            <a:ext cx="511175" cy="411163"/>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800" name="AutoShape 8">
            <a:extLst>
              <a:ext uri="{FF2B5EF4-FFF2-40B4-BE49-F238E27FC236}">
                <a16:creationId xmlns:a16="http://schemas.microsoft.com/office/drawing/2014/main" id="{66417F20-982B-D94A-45EA-82EBE5E9B5E3}"/>
              </a:ext>
            </a:extLst>
          </p:cNvPr>
          <p:cNvSpPr>
            <a:spLocks noChangeArrowheads="1"/>
          </p:cNvSpPr>
          <p:nvPr/>
        </p:nvSpPr>
        <p:spPr bwMode="auto">
          <a:xfrm>
            <a:off x="6046788" y="4051300"/>
            <a:ext cx="511175" cy="411163"/>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801" name="AutoShape 9">
            <a:extLst>
              <a:ext uri="{FF2B5EF4-FFF2-40B4-BE49-F238E27FC236}">
                <a16:creationId xmlns:a16="http://schemas.microsoft.com/office/drawing/2014/main" id="{765E9FE1-6761-CE37-FECB-3BB46CB89E79}"/>
              </a:ext>
            </a:extLst>
          </p:cNvPr>
          <p:cNvSpPr>
            <a:spLocks noChangeArrowheads="1"/>
          </p:cNvSpPr>
          <p:nvPr/>
        </p:nvSpPr>
        <p:spPr bwMode="auto">
          <a:xfrm>
            <a:off x="8950325" y="1325563"/>
            <a:ext cx="2516188" cy="3324225"/>
          </a:xfrm>
          <a:custGeom>
            <a:avLst/>
            <a:gdLst>
              <a:gd name="G0" fmla="*/ 16667 65535 1"/>
              <a:gd name="G1" fmla="+- 50000 0 16667"/>
              <a:gd name="G2" fmla="?: G1 16667 50000"/>
              <a:gd name="G3" fmla="?: G0 0 G1"/>
              <a:gd name="G4" fmla="+- 6991 0 0"/>
              <a:gd name="G5" fmla="*/ G4 G3 1"/>
              <a:gd name="G6" fmla="*/ G5 1 34464"/>
              <a:gd name="G7" fmla="+- 6991 0 G6"/>
              <a:gd name="G8" fmla="+- 9233 0 G6"/>
              <a:gd name="G9" fmla="*/ G6 29289 1"/>
              <a:gd name="G10" fmla="*/ G9 1 34464"/>
              <a:gd name="G11" fmla="+- 6991 0 G10"/>
              <a:gd name="G12" fmla="+- 9233 0 G10"/>
              <a:gd name="G13" fmla="*/ 1 6991 2"/>
              <a:gd name="G14" fmla="*/ 1 9233 2"/>
              <a:gd name="G15" fmla="+- 923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9233"/>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802" name="Rectangle 10">
            <a:extLst>
              <a:ext uri="{FF2B5EF4-FFF2-40B4-BE49-F238E27FC236}">
                <a16:creationId xmlns:a16="http://schemas.microsoft.com/office/drawing/2014/main" id="{42C0CC3F-E07D-A6BF-DFD0-5C6C742283B9}"/>
              </a:ext>
            </a:extLst>
          </p:cNvPr>
          <p:cNvSpPr>
            <a:spLocks noChangeArrowheads="1"/>
          </p:cNvSpPr>
          <p:nvPr/>
        </p:nvSpPr>
        <p:spPr bwMode="auto">
          <a:xfrm>
            <a:off x="9047163" y="2336800"/>
            <a:ext cx="23241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b="1">
                <a:latin typeface="Calibri" panose="020F0502020204030204" pitchFamily="34" charset="0"/>
              </a:rPr>
              <a:t>Δώστε στοιχεία επικοινωνίας για περαιτέρω έρευνες</a:t>
            </a:r>
          </a:p>
        </p:txBody>
      </p:sp>
      <p:sp>
        <p:nvSpPr>
          <p:cNvPr id="33803" name="AutoShape 11">
            <a:extLst>
              <a:ext uri="{FF2B5EF4-FFF2-40B4-BE49-F238E27FC236}">
                <a16:creationId xmlns:a16="http://schemas.microsoft.com/office/drawing/2014/main" id="{8FE00DB0-F7F3-71B7-88C5-3BBB3274377E}"/>
              </a:ext>
            </a:extLst>
          </p:cNvPr>
          <p:cNvSpPr>
            <a:spLocks noChangeArrowheads="1"/>
          </p:cNvSpPr>
          <p:nvPr/>
        </p:nvSpPr>
        <p:spPr bwMode="auto">
          <a:xfrm>
            <a:off x="8683625" y="4051300"/>
            <a:ext cx="511175" cy="411163"/>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3804" name="Rectangle 12">
            <a:extLst>
              <a:ext uri="{FF2B5EF4-FFF2-40B4-BE49-F238E27FC236}">
                <a16:creationId xmlns:a16="http://schemas.microsoft.com/office/drawing/2014/main" id="{2B0A0861-0290-4E05-F2EA-B50FDF209D3F}"/>
              </a:ext>
            </a:extLst>
          </p:cNvPr>
          <p:cNvSpPr>
            <a:spLocks noChangeArrowheads="1"/>
          </p:cNvSpPr>
          <p:nvPr/>
        </p:nvSpPr>
        <p:spPr bwMode="auto">
          <a:xfrm>
            <a:off x="379413" y="5033963"/>
            <a:ext cx="11391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latin typeface="Calibri" panose="020F0502020204030204" pitchFamily="34" charset="0"/>
              </a:rPr>
              <a:t>Εάν δυσκολεύεστε να κατανοήσετε μια πολιτική απορρήτου, αναζητήστε την στο pribot.org. Αυτός ο ιστότοπος δημιουργήθηκε από ερευνητές που επιδιώκουν να απλοποιήσουν τα έγγραφα απορρήτου για τον μέσο καταναλωτή.</a:t>
            </a:r>
          </a:p>
        </p:txBody>
      </p:sp>
      <p:sp>
        <p:nvSpPr>
          <p:cNvPr id="33805" name="Rectangle 13">
            <a:extLst>
              <a:ext uri="{FF2B5EF4-FFF2-40B4-BE49-F238E27FC236}">
                <a16:creationId xmlns:a16="http://schemas.microsoft.com/office/drawing/2014/main" id="{3EC912F2-B747-E14C-21A5-53833DF6F52C}"/>
              </a:ext>
            </a:extLst>
          </p:cNvPr>
          <p:cNvSpPr>
            <a:spLocks noChangeArrowheads="1"/>
          </p:cNvSpPr>
          <p:nvPr/>
        </p:nvSpPr>
        <p:spPr bwMode="auto">
          <a:xfrm>
            <a:off x="1373188" y="184150"/>
            <a:ext cx="97440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3200" b="1">
                <a:solidFill>
                  <a:srgbClr val="767171"/>
                </a:solidFill>
                <a:latin typeface="Calibri" panose="020F0502020204030204" pitchFamily="34" charset="0"/>
              </a:rPr>
              <a:t>Τι περιλαμβάνει μια καλή πολιτική απορρήτου; (2/2)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F251B0FB-BF5B-B293-8E11-F8755B8F1C76}"/>
              </a:ext>
            </a:extLst>
          </p:cNvPr>
          <p:cNvSpPr txBox="1">
            <a:spLocks noChangeArrowheads="1"/>
          </p:cNvSpPr>
          <p:nvPr/>
        </p:nvSpPr>
        <p:spPr bwMode="auto">
          <a:xfrm>
            <a:off x="1420813" y="539750"/>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767171"/>
                </a:solidFill>
                <a:latin typeface="Calibri" panose="020F0502020204030204" pitchFamily="34" charset="0"/>
              </a:rPr>
              <a:t>Προσέξτε αυτές τις λέξεις-κλειδιά</a:t>
            </a:r>
          </a:p>
        </p:txBody>
      </p:sp>
      <p:grpSp>
        <p:nvGrpSpPr>
          <p:cNvPr id="34818" name="Group 2">
            <a:extLst>
              <a:ext uri="{FF2B5EF4-FFF2-40B4-BE49-F238E27FC236}">
                <a16:creationId xmlns:a16="http://schemas.microsoft.com/office/drawing/2014/main" id="{E2BC1729-B3D1-5DD0-919D-C12E7DC94929}"/>
              </a:ext>
            </a:extLst>
          </p:cNvPr>
          <p:cNvGrpSpPr>
            <a:grpSpLocks/>
          </p:cNvGrpSpPr>
          <p:nvPr/>
        </p:nvGrpSpPr>
        <p:grpSpPr bwMode="auto">
          <a:xfrm>
            <a:off x="6951663" y="1276350"/>
            <a:ext cx="4802187" cy="5035550"/>
            <a:chOff x="4379" y="804"/>
            <a:chExt cx="3025" cy="3172"/>
          </a:xfrm>
        </p:grpSpPr>
        <p:sp>
          <p:nvSpPr>
            <p:cNvPr id="34819" name="AutoShape 3">
              <a:extLst>
                <a:ext uri="{FF2B5EF4-FFF2-40B4-BE49-F238E27FC236}">
                  <a16:creationId xmlns:a16="http://schemas.microsoft.com/office/drawing/2014/main" id="{21486DFC-FDFB-CBFA-88A3-F4D90AD3C6EA}"/>
                </a:ext>
              </a:extLst>
            </p:cNvPr>
            <p:cNvSpPr>
              <a:spLocks noChangeArrowheads="1"/>
            </p:cNvSpPr>
            <p:nvPr/>
          </p:nvSpPr>
          <p:spPr bwMode="auto">
            <a:xfrm>
              <a:off x="5243" y="1829"/>
              <a:ext cx="1297" cy="1121"/>
            </a:xfrm>
            <a:custGeom>
              <a:avLst/>
              <a:gdLst>
                <a:gd name="G0" fmla="+- 4971 0 0"/>
                <a:gd name="G1" fmla="+- 55712 0 0"/>
                <a:gd name="G2" fmla="*/ G1 1 G0"/>
                <a:gd name="G3" fmla="*/ 28570 65535 1"/>
                <a:gd name="G4" fmla="+- G2 0 28570"/>
                <a:gd name="G5" fmla="?: G4 28570 G2"/>
                <a:gd name="G6" fmla="?: G3 0 G4"/>
                <a:gd name="G7" fmla="*/ 1 4971 2"/>
                <a:gd name="G8" fmla="*/ G7 115470 1"/>
                <a:gd name="G9" fmla="*/ G8 1 34464"/>
                <a:gd name="G10" fmla="*/ G0 G6 1"/>
                <a:gd name="G11" fmla="*/ G10 1 34464"/>
                <a:gd name="G12" fmla="+- 5746 0 G11"/>
                <a:gd name="G13" fmla="*/ 1 35047 49664"/>
                <a:gd name="G14" fmla="*/ G13 61056 1"/>
                <a:gd name="G15" fmla="*/ G14 1 52096"/>
                <a:gd name="G16" fmla="sin G9 G15"/>
                <a:gd name="G17" fmla="*/ 1 4971 2"/>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5746 G30 1"/>
                <a:gd name="G32" fmla="*/ G31 1 24"/>
                <a:gd name="G33" fmla="*/ 4971 G30 1"/>
                <a:gd name="G34" fmla="*/ G33 1 24"/>
                <a:gd name="G35" fmla="+- 5746 0 G32"/>
                <a:gd name="G36" fmla="+- 4971 0 G34"/>
                <a:gd name="G37" fmla="+- 5746 0 0"/>
              </a:gdLst>
              <a:ahLst/>
              <a:cxnLst>
                <a:cxn ang="0">
                  <a:pos x="r" y="vc"/>
                </a:cxn>
                <a:cxn ang="5400000">
                  <a:pos x="hc" y="b"/>
                </a:cxn>
                <a:cxn ang="10800000">
                  <a:pos x="l" y="vc"/>
                </a:cxn>
                <a:cxn ang="16200000">
                  <a:pos x="hc" y="t"/>
                </a:cxn>
              </a:cxnLst>
              <a:rect l="0" t="0" r="0" b="0"/>
              <a:pathLst>
                <a:path>
                  <a:moveTo>
                    <a:pt x="0" y="2486"/>
                  </a:moveTo>
                  <a:lnTo>
                    <a:pt x="0" y="2486"/>
                  </a:lnTo>
                  <a:lnTo>
                    <a:pt x="5746" y="2486"/>
                  </a:lnTo>
                  <a:lnTo>
                    <a:pt x="0" y="2486"/>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120" tIns="24120" rIns="24120" bIns="2412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675"/>
                </a:spcAft>
                <a:buClrTx/>
                <a:buFontTx/>
                <a:buNone/>
              </a:pPr>
              <a:r>
                <a:rPr lang="el-GR" altLang="en-GR" sz="1900" b="1">
                  <a:latin typeface="Calibri" panose="020F0502020204030204" pitchFamily="34" charset="0"/>
                </a:rPr>
                <a:t>ΣΗΜΑΝΤΙΚΕΣ ΛΕΞΕΙΣ ΚΛΕΙΔΙΑ</a:t>
              </a:r>
            </a:p>
          </p:txBody>
        </p:sp>
        <p:sp>
          <p:nvSpPr>
            <p:cNvPr id="34820" name="AutoShape 4">
              <a:extLst>
                <a:ext uri="{FF2B5EF4-FFF2-40B4-BE49-F238E27FC236}">
                  <a16:creationId xmlns:a16="http://schemas.microsoft.com/office/drawing/2014/main" id="{D834D8F3-3055-EE4B-D25A-A453918CBBBB}"/>
                </a:ext>
              </a:extLst>
            </p:cNvPr>
            <p:cNvSpPr>
              <a:spLocks noChangeArrowheads="1"/>
            </p:cNvSpPr>
            <p:nvPr/>
          </p:nvSpPr>
          <p:spPr bwMode="auto">
            <a:xfrm>
              <a:off x="6058" y="1290"/>
              <a:ext cx="485" cy="417"/>
            </a:xfrm>
            <a:custGeom>
              <a:avLst/>
              <a:gdLst>
                <a:gd name="G0" fmla="+- 1868 0 0"/>
                <a:gd name="G1" fmla="+- 3456 0 0"/>
                <a:gd name="G2" fmla="*/ G1 1 G0"/>
                <a:gd name="G3" fmla="*/ 28900 65535 1"/>
                <a:gd name="G4" fmla="+- G2 0 28900"/>
                <a:gd name="G5" fmla="?: G4 28900 G2"/>
                <a:gd name="G6" fmla="?: G3 0 G4"/>
                <a:gd name="G7" fmla="+- 934 0 0"/>
                <a:gd name="G8" fmla="*/ G7 115470 1"/>
                <a:gd name="G9" fmla="*/ G8 1 34464"/>
                <a:gd name="G10" fmla="*/ G0 G6 1"/>
                <a:gd name="G11" fmla="*/ G10 1 34464"/>
                <a:gd name="G12" fmla="+- 2168 0 G11"/>
                <a:gd name="G13" fmla="*/ 1 35047 49664"/>
                <a:gd name="G14" fmla="*/ G13 61056 1"/>
                <a:gd name="G15" fmla="*/ G14 1 52096"/>
                <a:gd name="G16" fmla="sin G9 G15"/>
                <a:gd name="G17" fmla="+- 934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2168 G30 1"/>
                <a:gd name="G32" fmla="*/ G31 1 24"/>
                <a:gd name="G33" fmla="*/ 1868 G30 1"/>
                <a:gd name="G34" fmla="*/ G33 1 24"/>
                <a:gd name="G35" fmla="+- 2168 0 G32"/>
                <a:gd name="G36" fmla="+- 1868 0 G34"/>
                <a:gd name="G37" fmla="+- 2168 0 0"/>
              </a:gdLst>
              <a:ahLst/>
              <a:cxnLst>
                <a:cxn ang="0">
                  <a:pos x="r" y="vc"/>
                </a:cxn>
                <a:cxn ang="5400000">
                  <a:pos x="hc" y="b"/>
                </a:cxn>
                <a:cxn ang="10800000">
                  <a:pos x="l" y="vc"/>
                </a:cxn>
                <a:cxn ang="16200000">
                  <a:pos x="hc" y="t"/>
                </a:cxn>
              </a:cxnLst>
              <a:rect l="0" t="0" r="0" b="0"/>
              <a:pathLst>
                <a:path>
                  <a:moveTo>
                    <a:pt x="0" y="934"/>
                  </a:moveTo>
                  <a:lnTo>
                    <a:pt x="0" y="934"/>
                  </a:lnTo>
                  <a:lnTo>
                    <a:pt x="2168" y="934"/>
                  </a:lnTo>
                  <a:lnTo>
                    <a:pt x="0" y="934"/>
                  </a:lnTo>
                  <a:close/>
                </a:path>
              </a:pathLst>
            </a:custGeom>
            <a:solidFill>
              <a:srgbClr val="CFD5E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4821" name="AutoShape 5">
              <a:extLst>
                <a:ext uri="{FF2B5EF4-FFF2-40B4-BE49-F238E27FC236}">
                  <a16:creationId xmlns:a16="http://schemas.microsoft.com/office/drawing/2014/main" id="{09BC21E2-4C82-5050-914F-5BD70A31301E}"/>
                </a:ext>
              </a:extLst>
            </p:cNvPr>
            <p:cNvSpPr>
              <a:spLocks noChangeArrowheads="1"/>
            </p:cNvSpPr>
            <p:nvPr/>
          </p:nvSpPr>
          <p:spPr bwMode="auto">
            <a:xfrm>
              <a:off x="5363" y="804"/>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Μοιραστείτε</a:t>
              </a:r>
            </a:p>
          </p:txBody>
        </p:sp>
        <p:sp>
          <p:nvSpPr>
            <p:cNvPr id="34822" name="AutoShape 6">
              <a:extLst>
                <a:ext uri="{FF2B5EF4-FFF2-40B4-BE49-F238E27FC236}">
                  <a16:creationId xmlns:a16="http://schemas.microsoft.com/office/drawing/2014/main" id="{9F5B8EAC-F440-ADEE-D01F-47ACA8A378FC}"/>
                </a:ext>
              </a:extLst>
            </p:cNvPr>
            <p:cNvSpPr>
              <a:spLocks noChangeArrowheads="1"/>
            </p:cNvSpPr>
            <p:nvPr/>
          </p:nvSpPr>
          <p:spPr bwMode="auto">
            <a:xfrm>
              <a:off x="6632" y="2082"/>
              <a:ext cx="485" cy="417"/>
            </a:xfrm>
            <a:custGeom>
              <a:avLst/>
              <a:gdLst>
                <a:gd name="G0" fmla="+- 1868 0 0"/>
                <a:gd name="G1" fmla="+- 3456 0 0"/>
                <a:gd name="G2" fmla="*/ G1 1 G0"/>
                <a:gd name="G3" fmla="*/ 28900 65535 1"/>
                <a:gd name="G4" fmla="+- G2 0 28900"/>
                <a:gd name="G5" fmla="?: G4 28900 G2"/>
                <a:gd name="G6" fmla="?: G3 0 G4"/>
                <a:gd name="G7" fmla="+- 934 0 0"/>
                <a:gd name="G8" fmla="*/ G7 115470 1"/>
                <a:gd name="G9" fmla="*/ G8 1 34464"/>
                <a:gd name="G10" fmla="*/ G0 G6 1"/>
                <a:gd name="G11" fmla="*/ G10 1 34464"/>
                <a:gd name="G12" fmla="+- 2168 0 G11"/>
                <a:gd name="G13" fmla="*/ 1 35047 49664"/>
                <a:gd name="G14" fmla="*/ G13 61056 1"/>
                <a:gd name="G15" fmla="*/ G14 1 52096"/>
                <a:gd name="G16" fmla="sin G9 G15"/>
                <a:gd name="G17" fmla="+- 934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2168 G30 1"/>
                <a:gd name="G32" fmla="*/ G31 1 24"/>
                <a:gd name="G33" fmla="*/ 1868 G30 1"/>
                <a:gd name="G34" fmla="*/ G33 1 24"/>
                <a:gd name="G35" fmla="+- 2168 0 G32"/>
                <a:gd name="G36" fmla="+- 1868 0 G34"/>
                <a:gd name="G37" fmla="+- 2168 0 0"/>
              </a:gdLst>
              <a:ahLst/>
              <a:cxnLst>
                <a:cxn ang="0">
                  <a:pos x="r" y="vc"/>
                </a:cxn>
                <a:cxn ang="5400000">
                  <a:pos x="hc" y="b"/>
                </a:cxn>
                <a:cxn ang="10800000">
                  <a:pos x="l" y="vc"/>
                </a:cxn>
                <a:cxn ang="16200000">
                  <a:pos x="hc" y="t"/>
                </a:cxn>
              </a:cxnLst>
              <a:rect l="0" t="0" r="0" b="0"/>
              <a:pathLst>
                <a:path>
                  <a:moveTo>
                    <a:pt x="0" y="934"/>
                  </a:moveTo>
                  <a:lnTo>
                    <a:pt x="0" y="934"/>
                  </a:lnTo>
                  <a:lnTo>
                    <a:pt x="2168" y="934"/>
                  </a:lnTo>
                  <a:lnTo>
                    <a:pt x="0" y="934"/>
                  </a:lnTo>
                  <a:close/>
                </a:path>
              </a:pathLst>
            </a:custGeom>
            <a:solidFill>
              <a:srgbClr val="CFD5E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4823" name="AutoShape 7">
              <a:extLst>
                <a:ext uri="{FF2B5EF4-FFF2-40B4-BE49-F238E27FC236}">
                  <a16:creationId xmlns:a16="http://schemas.microsoft.com/office/drawing/2014/main" id="{4984DB86-22FF-060D-F344-88ACB92ACB52}"/>
                </a:ext>
              </a:extLst>
            </p:cNvPr>
            <p:cNvSpPr>
              <a:spLocks noChangeArrowheads="1"/>
            </p:cNvSpPr>
            <p:nvPr/>
          </p:nvSpPr>
          <p:spPr bwMode="auto">
            <a:xfrm>
              <a:off x="6342" y="1372"/>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E1813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Ελέγξτε</a:t>
              </a:r>
            </a:p>
          </p:txBody>
        </p:sp>
        <p:sp>
          <p:nvSpPr>
            <p:cNvPr id="34824" name="AutoShape 8">
              <a:extLst>
                <a:ext uri="{FF2B5EF4-FFF2-40B4-BE49-F238E27FC236}">
                  <a16:creationId xmlns:a16="http://schemas.microsoft.com/office/drawing/2014/main" id="{73CD9881-3109-B9DF-2BC5-209112AEC0C8}"/>
                </a:ext>
              </a:extLst>
            </p:cNvPr>
            <p:cNvSpPr>
              <a:spLocks noChangeArrowheads="1"/>
            </p:cNvSpPr>
            <p:nvPr/>
          </p:nvSpPr>
          <p:spPr bwMode="auto">
            <a:xfrm>
              <a:off x="6234" y="2976"/>
              <a:ext cx="485" cy="417"/>
            </a:xfrm>
            <a:custGeom>
              <a:avLst/>
              <a:gdLst>
                <a:gd name="G0" fmla="+- 1868 0 0"/>
                <a:gd name="G1" fmla="+- 3456 0 0"/>
                <a:gd name="G2" fmla="*/ G1 1 G0"/>
                <a:gd name="G3" fmla="*/ 28900 65535 1"/>
                <a:gd name="G4" fmla="+- G2 0 28900"/>
                <a:gd name="G5" fmla="?: G4 28900 G2"/>
                <a:gd name="G6" fmla="?: G3 0 G4"/>
                <a:gd name="G7" fmla="+- 934 0 0"/>
                <a:gd name="G8" fmla="*/ G7 115470 1"/>
                <a:gd name="G9" fmla="*/ G8 1 34464"/>
                <a:gd name="G10" fmla="*/ G0 G6 1"/>
                <a:gd name="G11" fmla="*/ G10 1 34464"/>
                <a:gd name="G12" fmla="+- 2168 0 G11"/>
                <a:gd name="G13" fmla="*/ 1 35047 49664"/>
                <a:gd name="G14" fmla="*/ G13 61056 1"/>
                <a:gd name="G15" fmla="*/ G14 1 52096"/>
                <a:gd name="G16" fmla="sin G9 G15"/>
                <a:gd name="G17" fmla="+- 934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2168 G30 1"/>
                <a:gd name="G32" fmla="*/ G31 1 24"/>
                <a:gd name="G33" fmla="*/ 1868 G30 1"/>
                <a:gd name="G34" fmla="*/ G33 1 24"/>
                <a:gd name="G35" fmla="+- 2168 0 G32"/>
                <a:gd name="G36" fmla="+- 1868 0 G34"/>
                <a:gd name="G37" fmla="+- 2168 0 0"/>
              </a:gdLst>
              <a:ahLst/>
              <a:cxnLst>
                <a:cxn ang="0">
                  <a:pos x="r" y="vc"/>
                </a:cxn>
                <a:cxn ang="5400000">
                  <a:pos x="hc" y="b"/>
                </a:cxn>
                <a:cxn ang="10800000">
                  <a:pos x="l" y="vc"/>
                </a:cxn>
                <a:cxn ang="16200000">
                  <a:pos x="hc" y="t"/>
                </a:cxn>
              </a:cxnLst>
              <a:rect l="0" t="0" r="0" b="0"/>
              <a:pathLst>
                <a:path>
                  <a:moveTo>
                    <a:pt x="0" y="934"/>
                  </a:moveTo>
                  <a:lnTo>
                    <a:pt x="0" y="934"/>
                  </a:lnTo>
                  <a:lnTo>
                    <a:pt x="2168" y="934"/>
                  </a:lnTo>
                  <a:lnTo>
                    <a:pt x="0" y="934"/>
                  </a:lnTo>
                  <a:close/>
                </a:path>
              </a:pathLst>
            </a:custGeom>
            <a:solidFill>
              <a:srgbClr val="CFD5E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4825" name="AutoShape 9">
              <a:extLst>
                <a:ext uri="{FF2B5EF4-FFF2-40B4-BE49-F238E27FC236}">
                  <a16:creationId xmlns:a16="http://schemas.microsoft.com/office/drawing/2014/main" id="{0DF37712-AB1A-BFAA-B3CE-7285C6A22FD4}"/>
                </a:ext>
              </a:extLst>
            </p:cNvPr>
            <p:cNvSpPr>
              <a:spLocks noChangeArrowheads="1"/>
            </p:cNvSpPr>
            <p:nvPr/>
          </p:nvSpPr>
          <p:spPr bwMode="auto">
            <a:xfrm>
              <a:off x="6342" y="2489"/>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Διαγράψτε</a:t>
              </a:r>
            </a:p>
          </p:txBody>
        </p:sp>
        <p:sp>
          <p:nvSpPr>
            <p:cNvPr id="34826" name="AutoShape 10">
              <a:extLst>
                <a:ext uri="{FF2B5EF4-FFF2-40B4-BE49-F238E27FC236}">
                  <a16:creationId xmlns:a16="http://schemas.microsoft.com/office/drawing/2014/main" id="{1D37639E-B0E9-1748-28B1-D345AF10565F}"/>
                </a:ext>
              </a:extLst>
            </p:cNvPr>
            <p:cNvSpPr>
              <a:spLocks noChangeArrowheads="1"/>
            </p:cNvSpPr>
            <p:nvPr/>
          </p:nvSpPr>
          <p:spPr bwMode="auto">
            <a:xfrm>
              <a:off x="5245" y="3069"/>
              <a:ext cx="485" cy="417"/>
            </a:xfrm>
            <a:custGeom>
              <a:avLst/>
              <a:gdLst>
                <a:gd name="G0" fmla="+- 1868 0 0"/>
                <a:gd name="G1" fmla="+- 3456 0 0"/>
                <a:gd name="G2" fmla="*/ G1 1 G0"/>
                <a:gd name="G3" fmla="*/ 28900 65535 1"/>
                <a:gd name="G4" fmla="+- G2 0 28900"/>
                <a:gd name="G5" fmla="?: G4 28900 G2"/>
                <a:gd name="G6" fmla="?: G3 0 G4"/>
                <a:gd name="G7" fmla="+- 934 0 0"/>
                <a:gd name="G8" fmla="*/ G7 115470 1"/>
                <a:gd name="G9" fmla="*/ G8 1 34464"/>
                <a:gd name="G10" fmla="*/ G0 G6 1"/>
                <a:gd name="G11" fmla="*/ G10 1 34464"/>
                <a:gd name="G12" fmla="+- 2168 0 G11"/>
                <a:gd name="G13" fmla="*/ 1 35047 49664"/>
                <a:gd name="G14" fmla="*/ G13 61056 1"/>
                <a:gd name="G15" fmla="*/ G14 1 52096"/>
                <a:gd name="G16" fmla="sin G9 G15"/>
                <a:gd name="G17" fmla="+- 934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2168 G30 1"/>
                <a:gd name="G32" fmla="*/ G31 1 24"/>
                <a:gd name="G33" fmla="*/ 1868 G30 1"/>
                <a:gd name="G34" fmla="*/ G33 1 24"/>
                <a:gd name="G35" fmla="+- 2168 0 G32"/>
                <a:gd name="G36" fmla="+- 1868 0 G34"/>
                <a:gd name="G37" fmla="+- 2168 0 0"/>
              </a:gdLst>
              <a:ahLst/>
              <a:cxnLst>
                <a:cxn ang="0">
                  <a:pos x="r" y="vc"/>
                </a:cxn>
                <a:cxn ang="5400000">
                  <a:pos x="hc" y="b"/>
                </a:cxn>
                <a:cxn ang="10800000">
                  <a:pos x="l" y="vc"/>
                </a:cxn>
                <a:cxn ang="16200000">
                  <a:pos x="hc" y="t"/>
                </a:cxn>
              </a:cxnLst>
              <a:rect l="0" t="0" r="0" b="0"/>
              <a:pathLst>
                <a:path>
                  <a:moveTo>
                    <a:pt x="0" y="934"/>
                  </a:moveTo>
                  <a:lnTo>
                    <a:pt x="0" y="934"/>
                  </a:lnTo>
                  <a:lnTo>
                    <a:pt x="2168" y="934"/>
                  </a:lnTo>
                  <a:lnTo>
                    <a:pt x="0" y="934"/>
                  </a:lnTo>
                  <a:close/>
                </a:path>
              </a:pathLst>
            </a:custGeom>
            <a:solidFill>
              <a:srgbClr val="CFD5E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4827" name="AutoShape 11">
              <a:extLst>
                <a:ext uri="{FF2B5EF4-FFF2-40B4-BE49-F238E27FC236}">
                  <a16:creationId xmlns:a16="http://schemas.microsoft.com/office/drawing/2014/main" id="{FCDA1EF7-62D6-40D0-92C2-838D9B2C5C37}"/>
                </a:ext>
              </a:extLst>
            </p:cNvPr>
            <p:cNvSpPr>
              <a:spLocks noChangeArrowheads="1"/>
            </p:cNvSpPr>
            <p:nvPr/>
          </p:nvSpPr>
          <p:spPr bwMode="auto">
            <a:xfrm>
              <a:off x="5363" y="3058"/>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E1813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Επιλέξτε</a:t>
              </a:r>
            </a:p>
          </p:txBody>
        </p:sp>
        <p:sp>
          <p:nvSpPr>
            <p:cNvPr id="34828" name="AutoShape 12">
              <a:extLst>
                <a:ext uri="{FF2B5EF4-FFF2-40B4-BE49-F238E27FC236}">
                  <a16:creationId xmlns:a16="http://schemas.microsoft.com/office/drawing/2014/main" id="{B6EDF548-3819-FBC6-78A4-89F4A9C029E0}"/>
                </a:ext>
              </a:extLst>
            </p:cNvPr>
            <p:cNvSpPr>
              <a:spLocks noChangeArrowheads="1"/>
            </p:cNvSpPr>
            <p:nvPr/>
          </p:nvSpPr>
          <p:spPr bwMode="auto">
            <a:xfrm>
              <a:off x="4662" y="2277"/>
              <a:ext cx="485" cy="417"/>
            </a:xfrm>
            <a:custGeom>
              <a:avLst/>
              <a:gdLst>
                <a:gd name="G0" fmla="+- 1868 0 0"/>
                <a:gd name="G1" fmla="+- 3456 0 0"/>
                <a:gd name="G2" fmla="*/ G1 1 G0"/>
                <a:gd name="G3" fmla="*/ 28900 65535 1"/>
                <a:gd name="G4" fmla="+- G2 0 28900"/>
                <a:gd name="G5" fmla="?: G4 28900 G2"/>
                <a:gd name="G6" fmla="?: G3 0 G4"/>
                <a:gd name="G7" fmla="+- 934 0 0"/>
                <a:gd name="G8" fmla="*/ G7 115470 1"/>
                <a:gd name="G9" fmla="*/ G8 1 34464"/>
                <a:gd name="G10" fmla="*/ G0 G6 1"/>
                <a:gd name="G11" fmla="*/ G10 1 34464"/>
                <a:gd name="G12" fmla="+- 2168 0 G11"/>
                <a:gd name="G13" fmla="*/ 1 35047 49664"/>
                <a:gd name="G14" fmla="*/ G13 61056 1"/>
                <a:gd name="G15" fmla="*/ G14 1 52096"/>
                <a:gd name="G16" fmla="sin G9 G15"/>
                <a:gd name="G17" fmla="+- 934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2168 G30 1"/>
                <a:gd name="G32" fmla="*/ G31 1 24"/>
                <a:gd name="G33" fmla="*/ 1868 G30 1"/>
                <a:gd name="G34" fmla="*/ G33 1 24"/>
                <a:gd name="G35" fmla="+- 2168 0 G32"/>
                <a:gd name="G36" fmla="+- 1868 0 G34"/>
                <a:gd name="G37" fmla="+- 2168 0 0"/>
              </a:gdLst>
              <a:ahLst/>
              <a:cxnLst>
                <a:cxn ang="0">
                  <a:pos x="r" y="vc"/>
                </a:cxn>
                <a:cxn ang="5400000">
                  <a:pos x="hc" y="b"/>
                </a:cxn>
                <a:cxn ang="10800000">
                  <a:pos x="l" y="vc"/>
                </a:cxn>
                <a:cxn ang="16200000">
                  <a:pos x="hc" y="t"/>
                </a:cxn>
              </a:cxnLst>
              <a:rect l="0" t="0" r="0" b="0"/>
              <a:pathLst>
                <a:path>
                  <a:moveTo>
                    <a:pt x="0" y="934"/>
                  </a:moveTo>
                  <a:lnTo>
                    <a:pt x="0" y="934"/>
                  </a:lnTo>
                  <a:lnTo>
                    <a:pt x="2168" y="934"/>
                  </a:lnTo>
                  <a:lnTo>
                    <a:pt x="0" y="934"/>
                  </a:lnTo>
                  <a:close/>
                </a:path>
              </a:pathLst>
            </a:custGeom>
            <a:solidFill>
              <a:srgbClr val="CFD5E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4829" name="AutoShape 13">
              <a:extLst>
                <a:ext uri="{FF2B5EF4-FFF2-40B4-BE49-F238E27FC236}">
                  <a16:creationId xmlns:a16="http://schemas.microsoft.com/office/drawing/2014/main" id="{3F1EA32E-F6A8-DF03-882C-7C1F6BFD9803}"/>
                </a:ext>
              </a:extLst>
            </p:cNvPr>
            <p:cNvSpPr>
              <a:spLocks noChangeArrowheads="1"/>
            </p:cNvSpPr>
            <p:nvPr/>
          </p:nvSpPr>
          <p:spPr bwMode="auto">
            <a:xfrm>
              <a:off x="4379" y="2490"/>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Τρίτα μέρη</a:t>
              </a:r>
            </a:p>
          </p:txBody>
        </p:sp>
        <p:sp>
          <p:nvSpPr>
            <p:cNvPr id="34830" name="AutoShape 14">
              <a:extLst>
                <a:ext uri="{FF2B5EF4-FFF2-40B4-BE49-F238E27FC236}">
                  <a16:creationId xmlns:a16="http://schemas.microsoft.com/office/drawing/2014/main" id="{56A9BDEF-1E0C-627C-016F-4B850ADBD496}"/>
                </a:ext>
              </a:extLst>
            </p:cNvPr>
            <p:cNvSpPr>
              <a:spLocks noChangeArrowheads="1"/>
            </p:cNvSpPr>
            <p:nvPr/>
          </p:nvSpPr>
          <p:spPr bwMode="auto">
            <a:xfrm>
              <a:off x="4379" y="1371"/>
              <a:ext cx="1062" cy="918"/>
            </a:xfrm>
            <a:custGeom>
              <a:avLst/>
              <a:gdLst>
                <a:gd name="G0" fmla="+- 4074 0 0"/>
                <a:gd name="G1" fmla="+- 44688 0 0"/>
                <a:gd name="G2" fmla="*/ G1 1 G0"/>
                <a:gd name="G3" fmla="*/ 28570 65535 1"/>
                <a:gd name="G4" fmla="+- G2 0 28570"/>
                <a:gd name="G5" fmla="?: G4 28570 G2"/>
                <a:gd name="G6" fmla="?: G3 0 G4"/>
                <a:gd name="G7" fmla="+- 2037 0 0"/>
                <a:gd name="G8" fmla="*/ G7 115470 1"/>
                <a:gd name="G9" fmla="*/ G8 1 34464"/>
                <a:gd name="G10" fmla="*/ G0 G6 1"/>
                <a:gd name="G11" fmla="*/ G10 1 34464"/>
                <a:gd name="G12" fmla="+- 4709 0 G11"/>
                <a:gd name="G13" fmla="*/ 1 35047 49664"/>
                <a:gd name="G14" fmla="*/ G13 61056 1"/>
                <a:gd name="G15" fmla="*/ G14 1 52096"/>
                <a:gd name="G16" fmla="sin G9 G15"/>
                <a:gd name="G17" fmla="+- 2037 0 0"/>
                <a:gd name="G18" fmla="+- G17 0 G16"/>
                <a:gd name="G19" fmla="+- G17 G16 0"/>
                <a:gd name="G20" fmla="*/ G2 65535 1"/>
                <a:gd name="G21" fmla="*/ G20 1 2"/>
                <a:gd name="G22" fmla="+- G6 G21 0"/>
                <a:gd name="G23" fmla="?: G22 4 2"/>
                <a:gd name="G24" fmla="?: G22 3 2"/>
                <a:gd name="G25" fmla="?: G22 G21 0"/>
                <a:gd name="G26" fmla="+- G6 G25 0"/>
                <a:gd name="G27" fmla="*/ G26 1 G21"/>
                <a:gd name="G28" fmla="*/ G27 G24 1"/>
                <a:gd name="G29" fmla="*/ G28 1 65535"/>
                <a:gd name="G30" fmla="+- G23 G29 0"/>
                <a:gd name="G31" fmla="*/ 4709 G30 1"/>
                <a:gd name="G32" fmla="*/ G31 1 24"/>
                <a:gd name="G33" fmla="*/ 4074 G30 1"/>
                <a:gd name="G34" fmla="*/ G33 1 24"/>
                <a:gd name="G35" fmla="+- 4709 0 G32"/>
                <a:gd name="G36" fmla="+- 4074 0 G34"/>
                <a:gd name="G37" fmla="+- 4709 0 0"/>
              </a:gdLst>
              <a:ahLst/>
              <a:cxnLst>
                <a:cxn ang="0">
                  <a:pos x="r" y="vc"/>
                </a:cxn>
                <a:cxn ang="5400000">
                  <a:pos x="hc" y="b"/>
                </a:cxn>
                <a:cxn ang="10800000">
                  <a:pos x="l" y="vc"/>
                </a:cxn>
                <a:cxn ang="16200000">
                  <a:pos x="hc" y="t"/>
                </a:cxn>
              </a:cxnLst>
              <a:rect l="0" t="0" r="0" b="0"/>
              <a:pathLst>
                <a:path>
                  <a:moveTo>
                    <a:pt x="0" y="2037"/>
                  </a:moveTo>
                  <a:lnTo>
                    <a:pt x="0" y="2037"/>
                  </a:lnTo>
                  <a:lnTo>
                    <a:pt x="4709" y="2037"/>
                  </a:lnTo>
                  <a:lnTo>
                    <a:pt x="0" y="2037"/>
                  </a:lnTo>
                  <a:close/>
                </a:path>
              </a:pathLst>
            </a:custGeom>
            <a:solidFill>
              <a:srgbClr val="E1813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latin typeface="Calibri" panose="020F0502020204030204" pitchFamily="34" charset="0"/>
                </a:rPr>
                <a:t>Σβήστε</a:t>
              </a:r>
            </a:p>
          </p:txBody>
        </p:sp>
      </p:grpSp>
      <p:sp>
        <p:nvSpPr>
          <p:cNvPr id="34831" name="Rectangle 15">
            <a:extLst>
              <a:ext uri="{FF2B5EF4-FFF2-40B4-BE49-F238E27FC236}">
                <a16:creationId xmlns:a16="http://schemas.microsoft.com/office/drawing/2014/main" id="{3B1869C8-2B49-D8C3-91F5-2F0CA1617159}"/>
              </a:ext>
            </a:extLst>
          </p:cNvPr>
          <p:cNvSpPr>
            <a:spLocks noChangeArrowheads="1"/>
          </p:cNvSpPr>
          <p:nvPr/>
        </p:nvSpPr>
        <p:spPr bwMode="auto">
          <a:xfrm>
            <a:off x="414338" y="1914525"/>
            <a:ext cx="6537325" cy="444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200">
                <a:solidFill>
                  <a:srgbClr val="404040"/>
                </a:solidFill>
                <a:latin typeface="Calibri" panose="020F0502020204030204" pitchFamily="34" charset="0"/>
              </a:rPr>
              <a:t>Είναι σημαντικό να λαμβάνετε τεκμηριωμένες αποφάσεις σχετικά με τα δεδομένα που μοιράζεστε. Επομένως, όταν ακολουθείτε μια πολιτική για το μήκος του μαραθωνίου, να έχετε υπόψη σας λέξεις και φράσεις που μπορούν να σηματοδοτήσουν σημαντικές αποκαλύψεις.</a:t>
            </a:r>
          </a:p>
          <a:p>
            <a:pPr hangingPunct="1">
              <a:lnSpc>
                <a:spcPct val="100000"/>
              </a:lnSpc>
              <a:buClrTx/>
              <a:buFontTx/>
              <a:buNone/>
            </a:pPr>
            <a:endParaRPr lang="el-GR" altLang="en-GR" sz="2200">
              <a:solidFill>
                <a:srgbClr val="404040"/>
              </a:solidFill>
              <a:latin typeface="Calibri" panose="020F0502020204030204" pitchFamily="34" charset="0"/>
            </a:endParaRPr>
          </a:p>
          <a:p>
            <a:pPr hangingPunct="1">
              <a:lnSpc>
                <a:spcPct val="100000"/>
              </a:lnSpc>
              <a:buClrTx/>
              <a:buFontTx/>
              <a:buNone/>
            </a:pPr>
            <a:r>
              <a:rPr lang="el-GR" altLang="en-GR" sz="2200">
                <a:latin typeface="Calibri" panose="020F0502020204030204" pitchFamily="34" charset="0"/>
              </a:rPr>
              <a:t>Εάν βλέπετε τις λέξεις "τρίτα μέρη", για παράδειγμα, ελέγξτε εάν τα δεδομένα σας πωλούνται σε διαφημιστές ή εάν υπάρχει πιο νόμιμος λόγος για τη διαβίβαση των πληροφοριών σας, όπως η απλοποίηση της διαδικασίας ολοκλήρωσης αγοράς με τη βοήθεια μιας αξιόπιστης εφαρμογής πληρωμών.</a:t>
            </a:r>
          </a:p>
        </p:txBody>
      </p:sp>
      <p:sp>
        <p:nvSpPr>
          <p:cNvPr id="34832" name="Rectangle 16">
            <a:extLst>
              <a:ext uri="{FF2B5EF4-FFF2-40B4-BE49-F238E27FC236}">
                <a16:creationId xmlns:a16="http://schemas.microsoft.com/office/drawing/2014/main" id="{966C0CC5-2724-A2B9-FAD3-513C91D1B813}"/>
              </a:ext>
            </a:extLst>
          </p:cNvPr>
          <p:cNvSpPr>
            <a:spLocks noChangeArrowheads="1"/>
          </p:cNvSpPr>
          <p:nvPr/>
        </p:nvSpPr>
        <p:spPr bwMode="auto">
          <a:xfrm>
            <a:off x="2684463" y="6486525"/>
            <a:ext cx="682148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100">
                <a:latin typeface="Calibri" panose="020F0502020204030204" pitchFamily="34" charset="0"/>
              </a:rPr>
              <a:t>https://www.allstateidentityprotection.com/content-hub/beginners-guide-understanding-privacy-settings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45BBFFCA-4B69-5670-37CD-9A04A3872B33}"/>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E5E5E"/>
                </a:solidFill>
                <a:latin typeface="Calibri" panose="020F0502020204030204" pitchFamily="34" charset="0"/>
              </a:rPr>
              <a:t>Ας θυμηθούμε το ψηφιακό αποτύπωμα (από την Ενότητα 2)</a:t>
            </a:r>
          </a:p>
        </p:txBody>
      </p:sp>
      <p:sp>
        <p:nvSpPr>
          <p:cNvPr id="35842" name="Text Box 2">
            <a:extLst>
              <a:ext uri="{FF2B5EF4-FFF2-40B4-BE49-F238E27FC236}">
                <a16:creationId xmlns:a16="http://schemas.microsoft.com/office/drawing/2014/main" id="{8E281510-4DCD-8986-364B-B5659E442D8B}"/>
              </a:ext>
            </a:extLst>
          </p:cNvPr>
          <p:cNvSpPr txBox="1">
            <a:spLocks noChangeArrowheads="1"/>
          </p:cNvSpPr>
          <p:nvPr/>
        </p:nvSpPr>
        <p:spPr bwMode="auto">
          <a:xfrm>
            <a:off x="695325" y="1601788"/>
            <a:ext cx="6335713"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3B3838"/>
                </a:solidFill>
                <a:latin typeface="Calibri" panose="020F0502020204030204" pitchFamily="34" charset="0"/>
              </a:rPr>
              <a:t>Ανατρέχοντας στην πολιτική απορρήτου για κάθε νέο ιστότοπο που επισκέπτεστε, μπορείτε να κατανοήσετε καλύτερα πώς παρακολουθούνται τα δεδομένα σας και ποιες επιλογές έχετε σχετικά με τις πληροφορίες που μοιράζεστε. </a:t>
            </a:r>
          </a:p>
          <a:p>
            <a:pPr hangingPunct="1">
              <a:lnSpc>
                <a:spcPct val="100000"/>
              </a:lnSpc>
              <a:spcBef>
                <a:spcPts val="1000"/>
              </a:spcBef>
              <a:buClrTx/>
              <a:buFontTx/>
              <a:buNone/>
            </a:pPr>
            <a:r>
              <a:rPr lang="en-US" altLang="en-GR" sz="2000">
                <a:latin typeface="Calibri" panose="020F0502020204030204" pitchFamily="34" charset="0"/>
              </a:rPr>
              <a:t>Επειδή όμως αυτό το επίπεδο προσοχής δεν είναι πάντα εφικτό, μπορείτε να αντιμετωπίσετε ορισμένα ζητήματα απορρήτου διαχειριζόμενη προληπτικά την αλληλεπίδρασή σας με τα cookies.</a:t>
            </a:r>
          </a:p>
          <a:p>
            <a:pPr hangingPunct="1">
              <a:lnSpc>
                <a:spcPct val="100000"/>
              </a:lnSpc>
              <a:spcBef>
                <a:spcPts val="1000"/>
              </a:spcBef>
              <a:buClrTx/>
              <a:buFontTx/>
              <a:buNone/>
            </a:pPr>
            <a:r>
              <a:rPr lang="en-US" altLang="en-GR" sz="2000">
                <a:latin typeface="Calibri" panose="020F0502020204030204" pitchFamily="34" charset="0"/>
              </a:rPr>
              <a:t>Καθώς περιηγείστε στον ιστό, οι ιστότοποι μπορούν να αφήσουν «cookies» στο σύστημά σας. Σκεφτείτε τα ως εικονικά ψίχουλα. Τα cookies συλλέγουν πληροφορίες και παρακολουθούν τη συμπεριφορά περιήγησής σας, δημιουργώντας μια διαδρομή για το πού ήσασταν στο διαδίκτυο.</a:t>
            </a:r>
          </a:p>
          <a:p>
            <a:pPr hangingPunct="1">
              <a:lnSpc>
                <a:spcPct val="100000"/>
              </a:lnSpc>
              <a:spcBef>
                <a:spcPts val="1000"/>
              </a:spcBef>
              <a:buClrTx/>
              <a:buFontTx/>
              <a:buNone/>
            </a:pPr>
            <a:endParaRPr lang="en-US" altLang="en-GR" sz="2000">
              <a:solidFill>
                <a:srgbClr val="3B3838"/>
              </a:solidFill>
              <a:latin typeface="Calibri" panose="020F0502020204030204" pitchFamily="34" charset="0"/>
            </a:endParaRPr>
          </a:p>
          <a:p>
            <a:pPr hangingPunct="1">
              <a:lnSpc>
                <a:spcPct val="100000"/>
              </a:lnSpc>
              <a:spcBef>
                <a:spcPts val="1000"/>
              </a:spcBef>
              <a:buClrTx/>
              <a:buFontTx/>
              <a:buNone/>
            </a:pPr>
            <a:endParaRPr lang="en-US" altLang="en-GR" sz="2000">
              <a:solidFill>
                <a:srgbClr val="3B3838"/>
              </a:solidFill>
              <a:latin typeface="Calibri" panose="020F0502020204030204" pitchFamily="34" charset="0"/>
            </a:endParaRPr>
          </a:p>
        </p:txBody>
      </p:sp>
      <p:grpSp>
        <p:nvGrpSpPr>
          <p:cNvPr id="35843" name="Group 3">
            <a:extLst>
              <a:ext uri="{FF2B5EF4-FFF2-40B4-BE49-F238E27FC236}">
                <a16:creationId xmlns:a16="http://schemas.microsoft.com/office/drawing/2014/main" id="{AD87A436-BD13-9DFF-79F1-56935EEA1D7C}"/>
              </a:ext>
            </a:extLst>
          </p:cNvPr>
          <p:cNvGrpSpPr>
            <a:grpSpLocks/>
          </p:cNvGrpSpPr>
          <p:nvPr/>
        </p:nvGrpSpPr>
        <p:grpSpPr bwMode="auto">
          <a:xfrm>
            <a:off x="7469188" y="1265238"/>
            <a:ext cx="4244975" cy="4422775"/>
            <a:chOff x="4705" y="797"/>
            <a:chExt cx="2674" cy="2786"/>
          </a:xfrm>
        </p:grpSpPr>
        <p:sp>
          <p:nvSpPr>
            <p:cNvPr id="35844" name="AutoShape 4">
              <a:extLst>
                <a:ext uri="{FF2B5EF4-FFF2-40B4-BE49-F238E27FC236}">
                  <a16:creationId xmlns:a16="http://schemas.microsoft.com/office/drawing/2014/main" id="{3CC2F537-6289-CEC1-DB7F-6A9B4AB4D4EF}"/>
                </a:ext>
              </a:extLst>
            </p:cNvPr>
            <p:cNvSpPr>
              <a:spLocks noChangeArrowheads="1"/>
            </p:cNvSpPr>
            <p:nvPr/>
          </p:nvSpPr>
          <p:spPr bwMode="auto">
            <a:xfrm>
              <a:off x="5689" y="2034"/>
              <a:ext cx="1378" cy="1378"/>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262 0 0"/>
                <a:gd name="G41" fmla="+- 1 0 0"/>
                <a:gd name="G42" fmla="+- 1 0 0"/>
                <a:gd name="G43" fmla="+- 1 0 0"/>
                <a:gd name="G44" fmla="+- 1 0 0"/>
                <a:gd name="G45" fmla="+- 264 0 0"/>
              </a:gdLst>
              <a:ahLst/>
              <a:cxnLst>
                <a:cxn ang="0">
                  <a:pos x="r" y="vc"/>
                </a:cxn>
                <a:cxn ang="5400000">
                  <a:pos x="hc" y="b"/>
                </a:cxn>
                <a:cxn ang="10800000">
                  <a:pos x="l" y="vc"/>
                </a:cxn>
                <a:cxn ang="16200000">
                  <a:pos x="hc" y="t"/>
                </a:cxn>
              </a:cxnLst>
              <a:rect l="0" t="0" r="0" b="0"/>
              <a:pathLst>
                <a:path>
                  <a:moveTo>
                    <a:pt x="27" y="29"/>
                  </a:moveTo>
                  <a:lnTo>
                    <a:pt x="56" y="55"/>
                  </a:lnTo>
                  <a:lnTo>
                    <a:pt x="54" y="53"/>
                  </a:lnTo>
                  <a:lnTo>
                    <a:pt x="39" y="40"/>
                  </a:lnTo>
                  <a:lnTo>
                    <a:pt x="11" y="9"/>
                  </a:lnTo>
                  <a:lnTo>
                    <a:pt x="247" y="248"/>
                  </a:lnTo>
                  <a:lnTo>
                    <a:pt x="96" y="95"/>
                  </a:lnTo>
                  <a:lnTo>
                    <a:pt x="94" y="93"/>
                  </a:lnTo>
                  <a:lnTo>
                    <a:pt x="79" y="80"/>
                  </a:lnTo>
                  <a:lnTo>
                    <a:pt x="11" y="9"/>
                  </a:lnTo>
                  <a:lnTo>
                    <a:pt x="249" y="250"/>
                  </a:lnTo>
                  <a:lnTo>
                    <a:pt x="137" y="136"/>
                  </a:lnTo>
                  <a:lnTo>
                    <a:pt x="135" y="134"/>
                  </a:lnTo>
                  <a:lnTo>
                    <a:pt x="120" y="121"/>
                  </a:lnTo>
                  <a:lnTo>
                    <a:pt x="11" y="9"/>
                  </a:lnTo>
                  <a:lnTo>
                    <a:pt x="251" y="252"/>
                  </a:lnTo>
                  <a:lnTo>
                    <a:pt x="178" y="177"/>
                  </a:lnTo>
                  <a:lnTo>
                    <a:pt x="176" y="175"/>
                  </a:lnTo>
                  <a:lnTo>
                    <a:pt x="161" y="162"/>
                  </a:lnTo>
                  <a:lnTo>
                    <a:pt x="11" y="9"/>
                  </a:lnTo>
                  <a:lnTo>
                    <a:pt x="253" y="254"/>
                  </a:lnTo>
                  <a:lnTo>
                    <a:pt x="190" y="175"/>
                  </a:lnTo>
                  <a:lnTo>
                    <a:pt x="189" y="177"/>
                  </a:lnTo>
                  <a:lnTo>
                    <a:pt x="188" y="151"/>
                  </a:lnTo>
                  <a:lnTo>
                    <a:pt x="11" y="9"/>
                  </a:lnTo>
                  <a:lnTo>
                    <a:pt x="255" y="256"/>
                  </a:lnTo>
                  <a:lnTo>
                    <a:pt x="198" y="134"/>
                  </a:lnTo>
                  <a:lnTo>
                    <a:pt x="197" y="136"/>
                  </a:lnTo>
                  <a:lnTo>
                    <a:pt x="196" y="110"/>
                  </a:lnTo>
                  <a:lnTo>
                    <a:pt x="11" y="9"/>
                  </a:lnTo>
                  <a:lnTo>
                    <a:pt x="257" y="258"/>
                  </a:lnTo>
                  <a:lnTo>
                    <a:pt x="205" y="93"/>
                  </a:lnTo>
                  <a:lnTo>
                    <a:pt x="204" y="95"/>
                  </a:lnTo>
                  <a:lnTo>
                    <a:pt x="203" y="69"/>
                  </a:lnTo>
                  <a:lnTo>
                    <a:pt x="11" y="9"/>
                  </a:lnTo>
                  <a:lnTo>
                    <a:pt x="259" y="260"/>
                  </a:lnTo>
                  <a:lnTo>
                    <a:pt x="213" y="53"/>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640" tIns="35640" rIns="35640" bIns="356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88"/>
                </a:spcAft>
                <a:buClrTx/>
                <a:buFontTx/>
                <a:buNone/>
              </a:pPr>
              <a:r>
                <a:rPr lang="el-GR" altLang="en-GR" sz="2800" b="1">
                  <a:solidFill>
                    <a:srgbClr val="FFFFFF"/>
                  </a:solidFill>
                  <a:latin typeface="Calibri" panose="020F0502020204030204" pitchFamily="34" charset="0"/>
                </a:rPr>
                <a:t>Cookies</a:t>
              </a:r>
            </a:p>
          </p:txBody>
        </p:sp>
        <p:sp>
          <p:nvSpPr>
            <p:cNvPr id="35845" name="AutoShape 5">
              <a:extLst>
                <a:ext uri="{FF2B5EF4-FFF2-40B4-BE49-F238E27FC236}">
                  <a16:creationId xmlns:a16="http://schemas.microsoft.com/office/drawing/2014/main" id="{C046BD49-987C-4179-368D-E02ED879A2B1}"/>
                </a:ext>
              </a:extLst>
            </p:cNvPr>
            <p:cNvSpPr>
              <a:spLocks noChangeArrowheads="1"/>
            </p:cNvSpPr>
            <p:nvPr/>
          </p:nvSpPr>
          <p:spPr bwMode="auto">
            <a:xfrm>
              <a:off x="4834" y="1655"/>
              <a:ext cx="1100" cy="1105"/>
            </a:xfrm>
            <a:custGeom>
              <a:avLst/>
              <a:gdLst/>
              <a:ahLst/>
              <a:cxnLst>
                <a:cxn ang="0">
                  <a:pos x="r" y="vc"/>
                </a:cxn>
                <a:cxn ang="5400000">
                  <a:pos x="hc" y="b"/>
                </a:cxn>
                <a:cxn ang="10800000">
                  <a:pos x="l" y="vc"/>
                </a:cxn>
                <a:cxn ang="16200000">
                  <a:pos x="hc" y="t"/>
                </a:cxn>
              </a:cxnLst>
              <a:rect l="0" t="0" r="0" b="0"/>
              <a:pathLst>
                <a:path>
                  <a:moveTo>
                    <a:pt x="66" y="69"/>
                  </a:moveTo>
                  <a:lnTo>
                    <a:pt x="145" y="144"/>
                  </a:lnTo>
                  <a:lnTo>
                    <a:pt x="142" y="141"/>
                  </a:lnTo>
                  <a:lnTo>
                    <a:pt x="105" y="107"/>
                  </a:lnTo>
                  <a:lnTo>
                    <a:pt x="20" y="18"/>
                  </a:lnTo>
                  <a:lnTo>
                    <a:pt x="280" y="281"/>
                  </a:lnTo>
                  <a:lnTo>
                    <a:pt x="142" y="222"/>
                  </a:lnTo>
                  <a:lnTo>
                    <a:pt x="145" y="221"/>
                  </a:lnTo>
                  <a:lnTo>
                    <a:pt x="66" y="220"/>
                  </a:lnTo>
                  <a:lnTo>
                    <a:pt x="20" y="18"/>
                  </a:lnTo>
                  <a:lnTo>
                    <a:pt x="282" y="283"/>
                  </a:lnTo>
                  <a:lnTo>
                    <a:pt x="187" y="239"/>
                  </a:lnTo>
                  <a:lnTo>
                    <a:pt x="189" y="239"/>
                  </a:lnTo>
                  <a:lnTo>
                    <a:pt x="186" y="238"/>
                  </a:lnTo>
                  <a:lnTo>
                    <a:pt x="20" y="18"/>
                  </a:lnTo>
                  <a:lnTo>
                    <a:pt x="284" y="285"/>
                  </a:lnTo>
                  <a:lnTo>
                    <a:pt x="256" y="221"/>
                  </a:lnTo>
                  <a:lnTo>
                    <a:pt x="255" y="222"/>
                  </a:lnTo>
                  <a:lnTo>
                    <a:pt x="254" y="207"/>
                  </a:lnTo>
                  <a:lnTo>
                    <a:pt x="20" y="18"/>
                  </a:lnTo>
                  <a:lnTo>
                    <a:pt x="286" y="287"/>
                  </a:lnTo>
                  <a:lnTo>
                    <a:pt x="273" y="141"/>
                  </a:lnTo>
                  <a:lnTo>
                    <a:pt x="272" y="144"/>
                  </a:lnTo>
                  <a:lnTo>
                    <a:pt x="271" y="69"/>
                  </a:lnTo>
                  <a:lnTo>
                    <a:pt x="20" y="18"/>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560" tIns="25560" rIns="25560" bIns="25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00"/>
                </a:spcAft>
                <a:buClrTx/>
                <a:buFontTx/>
                <a:buNone/>
              </a:pPr>
              <a:r>
                <a:rPr lang="el-GR" altLang="en-GR" sz="2000" b="1">
                  <a:solidFill>
                    <a:srgbClr val="FFFFFF"/>
                  </a:solidFill>
                  <a:latin typeface="Calibri" panose="020F0502020204030204" pitchFamily="34" charset="0"/>
                </a:rPr>
                <a:t>Παρακολούθηση</a:t>
              </a:r>
            </a:p>
          </p:txBody>
        </p:sp>
        <p:sp>
          <p:nvSpPr>
            <p:cNvPr id="35846" name="AutoShape 6">
              <a:extLst>
                <a:ext uri="{FF2B5EF4-FFF2-40B4-BE49-F238E27FC236}">
                  <a16:creationId xmlns:a16="http://schemas.microsoft.com/office/drawing/2014/main" id="{C4A9AEFE-CC8A-CFF1-8863-9E16F77DED6B}"/>
                </a:ext>
              </a:extLst>
            </p:cNvPr>
            <p:cNvSpPr>
              <a:spLocks noChangeArrowheads="1"/>
            </p:cNvSpPr>
            <p:nvPr/>
          </p:nvSpPr>
          <p:spPr bwMode="auto">
            <a:xfrm rot="20700000">
              <a:off x="5445" y="1016"/>
              <a:ext cx="980" cy="980"/>
            </a:xfrm>
            <a:custGeom>
              <a:avLst/>
              <a:gdLst/>
              <a:ahLst/>
              <a:cxnLst>
                <a:cxn ang="0">
                  <a:pos x="r" y="vc"/>
                </a:cxn>
                <a:cxn ang="5400000">
                  <a:pos x="hc" y="b"/>
                </a:cxn>
                <a:cxn ang="10800000">
                  <a:pos x="l" y="vc"/>
                </a:cxn>
                <a:cxn ang="16200000">
                  <a:pos x="hc" y="t"/>
                </a:cxn>
              </a:cxnLst>
              <a:rect l="0" t="0" r="0" b="0"/>
              <a:pathLst>
                <a:path>
                  <a:moveTo>
                    <a:pt x="66" y="69"/>
                  </a:moveTo>
                  <a:lnTo>
                    <a:pt x="145" y="144"/>
                  </a:lnTo>
                  <a:lnTo>
                    <a:pt x="142" y="141"/>
                  </a:lnTo>
                  <a:lnTo>
                    <a:pt x="105" y="107"/>
                  </a:lnTo>
                  <a:lnTo>
                    <a:pt x="20" y="18"/>
                  </a:lnTo>
                  <a:lnTo>
                    <a:pt x="280" y="281"/>
                  </a:lnTo>
                  <a:lnTo>
                    <a:pt x="142" y="222"/>
                  </a:lnTo>
                  <a:lnTo>
                    <a:pt x="145" y="221"/>
                  </a:lnTo>
                  <a:lnTo>
                    <a:pt x="66" y="220"/>
                  </a:lnTo>
                  <a:lnTo>
                    <a:pt x="20" y="18"/>
                  </a:lnTo>
                  <a:lnTo>
                    <a:pt x="282" y="283"/>
                  </a:lnTo>
                  <a:lnTo>
                    <a:pt x="187" y="239"/>
                  </a:lnTo>
                  <a:lnTo>
                    <a:pt x="189" y="239"/>
                  </a:lnTo>
                  <a:lnTo>
                    <a:pt x="186" y="238"/>
                  </a:lnTo>
                  <a:lnTo>
                    <a:pt x="20" y="18"/>
                  </a:lnTo>
                  <a:lnTo>
                    <a:pt x="284" y="285"/>
                  </a:lnTo>
                  <a:lnTo>
                    <a:pt x="256" y="221"/>
                  </a:lnTo>
                  <a:lnTo>
                    <a:pt x="255" y="222"/>
                  </a:lnTo>
                  <a:lnTo>
                    <a:pt x="254" y="207"/>
                  </a:lnTo>
                  <a:lnTo>
                    <a:pt x="20" y="18"/>
                  </a:lnTo>
                  <a:lnTo>
                    <a:pt x="286" y="287"/>
                  </a:lnTo>
                  <a:lnTo>
                    <a:pt x="273" y="141"/>
                  </a:lnTo>
                  <a:lnTo>
                    <a:pt x="272" y="144"/>
                  </a:lnTo>
                  <a:lnTo>
                    <a:pt x="271" y="69"/>
                  </a:lnTo>
                  <a:lnTo>
                    <a:pt x="20" y="18"/>
                  </a:lnTo>
                  <a:close/>
                </a:path>
              </a:pathLst>
            </a:custGeom>
            <a:solidFill>
              <a:srgbClr val="E1813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560" tIns="25560" rIns="25560" bIns="25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00"/>
                </a:spcAft>
                <a:buClrTx/>
                <a:buFontTx/>
                <a:buNone/>
              </a:pPr>
              <a:r>
                <a:rPr lang="el-GR" altLang="en-GR" sz="2000" b="1">
                  <a:solidFill>
                    <a:srgbClr val="FFFFFF"/>
                  </a:solidFill>
                  <a:latin typeface="Calibri" panose="020F0502020204030204" pitchFamily="34" charset="0"/>
                </a:rPr>
                <a:t>Κοινή χρήση</a:t>
              </a:r>
            </a:p>
          </p:txBody>
        </p:sp>
        <p:sp>
          <p:nvSpPr>
            <p:cNvPr id="35847" name="AutoShape 7">
              <a:extLst>
                <a:ext uri="{FF2B5EF4-FFF2-40B4-BE49-F238E27FC236}">
                  <a16:creationId xmlns:a16="http://schemas.microsoft.com/office/drawing/2014/main" id="{96BE7853-9A2B-561F-80A4-6D74AE1405D1}"/>
                </a:ext>
              </a:extLst>
            </p:cNvPr>
            <p:cNvSpPr>
              <a:spLocks noChangeArrowheads="1"/>
            </p:cNvSpPr>
            <p:nvPr/>
          </p:nvSpPr>
          <p:spPr bwMode="auto">
            <a:xfrm>
              <a:off x="5549" y="1835"/>
              <a:ext cx="1830" cy="1748"/>
            </a:xfrm>
            <a:custGeom>
              <a:avLst/>
              <a:gdLst>
                <a:gd name="G0" fmla="+- 1 0 0"/>
                <a:gd name="G1" fmla="+- 12 0 0"/>
                <a:gd name="G2" fmla="cos 0 G1"/>
                <a:gd name="G3" fmla="+- 1 0 0"/>
                <a:gd name="G4" fmla="+- 1 0 0"/>
                <a:gd name="G5" fmla="+- 1 0 0"/>
                <a:gd name="G6" fmla="+- 1 0 0"/>
                <a:gd name="G7" fmla="+- 1 0 0"/>
                <a:gd name="G8" fmla="+- 1 0 0"/>
                <a:gd name="G9" fmla="+- 1 0 0"/>
              </a:gdLst>
              <a:ahLst/>
              <a:cxnLst>
                <a:cxn ang="0">
                  <a:pos x="r" y="vc"/>
                </a:cxn>
                <a:cxn ang="5400000">
                  <a:pos x="hc" y="b"/>
                </a:cxn>
                <a:cxn ang="10800000">
                  <a:pos x="l" y="vc"/>
                </a:cxn>
                <a:cxn ang="16200000">
                  <a:pos x="hc" y="t"/>
                </a:cxn>
              </a:cxnLst>
              <a:rect l="0" t="0" r="0" b="0"/>
              <a:pathLst>
                <a:path>
                  <a:moveTo>
                    <a:pt x="60" y="61"/>
                  </a:moveTo>
                  <a:lnTo>
                    <a:pt x="10" y="12"/>
                  </a:lnTo>
                  <a:lnTo>
                    <a:pt x="197" y="198"/>
                  </a:lnTo>
                  <a:lnTo>
                    <a:pt x="172" y="173"/>
                  </a:lnTo>
                  <a:lnTo>
                    <a:pt x="54" y="55"/>
                  </a:lnTo>
                  <a:lnTo>
                    <a:pt x="174" y="175"/>
                  </a:lnTo>
                  <a:lnTo>
                    <a:pt x="159" y="160"/>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5848" name="AutoShape 8">
              <a:extLst>
                <a:ext uri="{FF2B5EF4-FFF2-40B4-BE49-F238E27FC236}">
                  <a16:creationId xmlns:a16="http://schemas.microsoft.com/office/drawing/2014/main" id="{EA92D845-F0F9-B3A0-9EE7-A1DF5B59F47C}"/>
                </a:ext>
              </a:extLst>
            </p:cNvPr>
            <p:cNvSpPr>
              <a:spLocks noChangeArrowheads="1"/>
            </p:cNvSpPr>
            <p:nvPr/>
          </p:nvSpPr>
          <p:spPr bwMode="auto">
            <a:xfrm>
              <a:off x="4705" y="1485"/>
              <a:ext cx="1281" cy="1281"/>
            </a:xfrm>
            <a:custGeom>
              <a:avLst/>
              <a:gdLst>
                <a:gd name="G0" fmla="+- 1 0 0"/>
                <a:gd name="G1" fmla="+- 1 0 0"/>
                <a:gd name="G2" fmla="+- 1 0 0"/>
                <a:gd name="G3" fmla="+- 1 0 0"/>
                <a:gd name="G4" fmla="+- 1 0 0"/>
                <a:gd name="G5" fmla="+- 1 0 0"/>
                <a:gd name="G6" fmla="+- 1 0 0"/>
                <a:gd name="G7" fmla="+- 1 0 0"/>
                <a:gd name="G8" fmla="+- 12 0 0"/>
                <a:gd name="G9" fmla="cos 0 G8"/>
                <a:gd name="G10" fmla="+- 1 0 0"/>
              </a:gdLst>
              <a:ahLst/>
              <a:cxnLst>
                <a:cxn ang="0">
                  <a:pos x="r" y="vc"/>
                </a:cxn>
                <a:cxn ang="5400000">
                  <a:pos x="hc" y="b"/>
                </a:cxn>
                <a:cxn ang="10800000">
                  <a:pos x="l" y="vc"/>
                </a:cxn>
                <a:cxn ang="16200000">
                  <a:pos x="hc" y="t"/>
                </a:cxn>
              </a:cxnLst>
              <a:rect l="0" t="0" r="0" b="0"/>
              <a:pathLst>
                <a:path>
                  <a:moveTo>
                    <a:pt x="63" y="64"/>
                  </a:moveTo>
                  <a:lnTo>
                    <a:pt x="69" y="70"/>
                  </a:lnTo>
                  <a:lnTo>
                    <a:pt x="13" y="14"/>
                  </a:lnTo>
                  <a:lnTo>
                    <a:pt x="210" y="211"/>
                  </a:lnTo>
                  <a:lnTo>
                    <a:pt x="185" y="186"/>
                  </a:lnTo>
                  <a:lnTo>
                    <a:pt x="57" y="58"/>
                  </a:lnTo>
                  <a:lnTo>
                    <a:pt x="183" y="184"/>
                  </a:lnTo>
                  <a:lnTo>
                    <a:pt x="126" y="127"/>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5849" name="AutoShape 9">
              <a:extLst>
                <a:ext uri="{FF2B5EF4-FFF2-40B4-BE49-F238E27FC236}">
                  <a16:creationId xmlns:a16="http://schemas.microsoft.com/office/drawing/2014/main" id="{A62AB859-762E-776A-F2D7-EE3508204EB2}"/>
                </a:ext>
              </a:extLst>
            </p:cNvPr>
            <p:cNvSpPr>
              <a:spLocks noChangeArrowheads="1"/>
            </p:cNvSpPr>
            <p:nvPr/>
          </p:nvSpPr>
          <p:spPr bwMode="auto">
            <a:xfrm>
              <a:off x="5219" y="797"/>
              <a:ext cx="1382" cy="1382"/>
            </a:xfrm>
            <a:custGeom>
              <a:avLst/>
              <a:gdLst>
                <a:gd name="G0" fmla="+- 1 0 0"/>
                <a:gd name="G1" fmla="+- 12 0 0"/>
                <a:gd name="G2" fmla="cos 0 G1"/>
                <a:gd name="G3" fmla="+- 1 0 0"/>
                <a:gd name="G4" fmla="+- 1 0 0"/>
                <a:gd name="G5" fmla="+- 1 0 0"/>
                <a:gd name="G6" fmla="+- 1 0 0"/>
                <a:gd name="G7" fmla="+- 1 0 0"/>
                <a:gd name="G8" fmla="+- 1 0 0"/>
                <a:gd name="G9" fmla="+- 1 0 0"/>
              </a:gdLst>
              <a:ahLst/>
              <a:cxnLst>
                <a:cxn ang="0">
                  <a:pos x="r" y="vc"/>
                </a:cxn>
                <a:cxn ang="5400000">
                  <a:pos x="hc" y="b"/>
                </a:cxn>
                <a:cxn ang="10800000">
                  <a:pos x="l" y="vc"/>
                </a:cxn>
                <a:cxn ang="16200000">
                  <a:pos x="hc" y="t"/>
                </a:cxn>
              </a:cxnLst>
              <a:rect l="0" t="0" r="0" b="0"/>
              <a:pathLst>
                <a:path>
                  <a:moveTo>
                    <a:pt x="60" y="61"/>
                  </a:moveTo>
                  <a:lnTo>
                    <a:pt x="10" y="12"/>
                  </a:lnTo>
                  <a:lnTo>
                    <a:pt x="197" y="198"/>
                  </a:lnTo>
                  <a:lnTo>
                    <a:pt x="172" y="173"/>
                  </a:lnTo>
                  <a:lnTo>
                    <a:pt x="54" y="55"/>
                  </a:lnTo>
                  <a:lnTo>
                    <a:pt x="174" y="175"/>
                  </a:lnTo>
                  <a:lnTo>
                    <a:pt x="159" y="160"/>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41C7058F-A1FC-8466-16EB-CF333803F290}"/>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E5E5E"/>
                </a:solidFill>
                <a:latin typeface="Calibri" panose="020F0502020204030204" pitchFamily="34" charset="0"/>
              </a:rPr>
              <a:t>Ας θυμηθούμε το ψηφιακό αποτύπωμα (από την Ενότητα 2)</a:t>
            </a:r>
          </a:p>
        </p:txBody>
      </p:sp>
      <p:sp>
        <p:nvSpPr>
          <p:cNvPr id="36866" name="Text Box 2">
            <a:extLst>
              <a:ext uri="{FF2B5EF4-FFF2-40B4-BE49-F238E27FC236}">
                <a16:creationId xmlns:a16="http://schemas.microsoft.com/office/drawing/2014/main" id="{822D60CC-B8D3-9067-5912-4393D46581C5}"/>
              </a:ext>
            </a:extLst>
          </p:cNvPr>
          <p:cNvSpPr txBox="1">
            <a:spLocks noChangeArrowheads="1"/>
          </p:cNvSpPr>
          <p:nvPr/>
        </p:nvSpPr>
        <p:spPr bwMode="auto">
          <a:xfrm>
            <a:off x="5035550" y="1549400"/>
            <a:ext cx="58372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2000">
                <a:solidFill>
                  <a:srgbClr val="5E5E5E"/>
                </a:solidFill>
                <a:latin typeface="Calibri" panose="020F0502020204030204" pitchFamily="34" charset="0"/>
              </a:rPr>
              <a:t>Μερικές φορές τα cookies είναι χρήσιμα. Μπορούν να βοηθήσουν έναν ιστότοπο να θυμάται τα στοιχεία σύνδεσής σας ή να καταγράφει τις προτιμήσεις σας για μια μελλοντική επίσκεψη. Αλλά οι εταιρείες μπορούν επίσης να τις χρησιμοποιήσουν για να καταγράψουν τα δεδομένα σας, κάτι που μπορεί να μεταφραστεί σε μεγάλα κέρδη για αυτές — με δικά σας έξοδα.</a:t>
            </a:r>
          </a:p>
          <a:p>
            <a:pPr algn="r" hangingPunct="1">
              <a:lnSpc>
                <a:spcPct val="100000"/>
              </a:lnSpc>
              <a:spcBef>
                <a:spcPts val="1000"/>
              </a:spcBef>
              <a:buClrTx/>
              <a:buFontTx/>
              <a:buNone/>
            </a:pPr>
            <a:r>
              <a:rPr lang="en-US" altLang="en-GR" sz="2000">
                <a:solidFill>
                  <a:srgbClr val="5E5E5E"/>
                </a:solidFill>
                <a:latin typeface="Calibri" panose="020F0502020204030204" pitchFamily="34" charset="0"/>
              </a:rPr>
              <a:t>Τα καλά νέα είναι ότι μπορείτε να ορίσετε στοιχεία ελέγχου για να περιορίσετε το περιεχόμενο που μοιράζεστε και να ελαχιστοποιήσετε το ψηφιακό σας αποτύπωμα. Στη συνέχεια, ακόμα κι αν δεν έχετε χρόνο να διαβάσετε την πολιτική απορρήτου ενός ιστότοπου, θα εξακολουθείτε να καλύπτεστε εν μέρει.</a:t>
            </a:r>
          </a:p>
        </p:txBody>
      </p:sp>
      <p:grpSp>
        <p:nvGrpSpPr>
          <p:cNvPr id="36867" name="Group 3">
            <a:extLst>
              <a:ext uri="{FF2B5EF4-FFF2-40B4-BE49-F238E27FC236}">
                <a16:creationId xmlns:a16="http://schemas.microsoft.com/office/drawing/2014/main" id="{FC1D0741-3239-8A2F-3328-5419FB84B649}"/>
              </a:ext>
            </a:extLst>
          </p:cNvPr>
          <p:cNvGrpSpPr>
            <a:grpSpLocks/>
          </p:cNvGrpSpPr>
          <p:nvPr/>
        </p:nvGrpSpPr>
        <p:grpSpPr bwMode="auto">
          <a:xfrm>
            <a:off x="127000" y="1525588"/>
            <a:ext cx="4914900" cy="5111750"/>
            <a:chOff x="80" y="961"/>
            <a:chExt cx="3096" cy="3220"/>
          </a:xfrm>
        </p:grpSpPr>
        <p:sp>
          <p:nvSpPr>
            <p:cNvPr id="36868" name="AutoShape 4">
              <a:extLst>
                <a:ext uri="{FF2B5EF4-FFF2-40B4-BE49-F238E27FC236}">
                  <a16:creationId xmlns:a16="http://schemas.microsoft.com/office/drawing/2014/main" id="{657EE953-4A58-5C50-E5D3-D150C8F871CD}"/>
                </a:ext>
              </a:extLst>
            </p:cNvPr>
            <p:cNvSpPr>
              <a:spLocks noChangeArrowheads="1"/>
            </p:cNvSpPr>
            <p:nvPr/>
          </p:nvSpPr>
          <p:spPr bwMode="auto">
            <a:xfrm>
              <a:off x="1217" y="2392"/>
              <a:ext cx="1594" cy="159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262 0 0"/>
                <a:gd name="G41" fmla="+- 1 0 0"/>
                <a:gd name="G42" fmla="+- 1 0 0"/>
                <a:gd name="G43" fmla="+- 1 0 0"/>
                <a:gd name="G44" fmla="+- 1 0 0"/>
                <a:gd name="G45" fmla="+- 264 0 0"/>
              </a:gdLst>
              <a:ahLst/>
              <a:cxnLst>
                <a:cxn ang="0">
                  <a:pos x="r" y="vc"/>
                </a:cxn>
                <a:cxn ang="5400000">
                  <a:pos x="hc" y="b"/>
                </a:cxn>
                <a:cxn ang="10800000">
                  <a:pos x="l" y="vc"/>
                </a:cxn>
                <a:cxn ang="16200000">
                  <a:pos x="hc" y="t"/>
                </a:cxn>
              </a:cxnLst>
              <a:rect l="0" t="0" r="0" b="0"/>
              <a:pathLst>
                <a:path>
                  <a:moveTo>
                    <a:pt x="27" y="29"/>
                  </a:moveTo>
                  <a:lnTo>
                    <a:pt x="56" y="55"/>
                  </a:lnTo>
                  <a:lnTo>
                    <a:pt x="54" y="53"/>
                  </a:lnTo>
                  <a:lnTo>
                    <a:pt x="39" y="40"/>
                  </a:lnTo>
                  <a:lnTo>
                    <a:pt x="11" y="9"/>
                  </a:lnTo>
                  <a:lnTo>
                    <a:pt x="247" y="248"/>
                  </a:lnTo>
                  <a:lnTo>
                    <a:pt x="96" y="95"/>
                  </a:lnTo>
                  <a:lnTo>
                    <a:pt x="94" y="93"/>
                  </a:lnTo>
                  <a:lnTo>
                    <a:pt x="79" y="80"/>
                  </a:lnTo>
                  <a:lnTo>
                    <a:pt x="11" y="9"/>
                  </a:lnTo>
                  <a:lnTo>
                    <a:pt x="249" y="250"/>
                  </a:lnTo>
                  <a:lnTo>
                    <a:pt x="137" y="136"/>
                  </a:lnTo>
                  <a:lnTo>
                    <a:pt x="135" y="134"/>
                  </a:lnTo>
                  <a:lnTo>
                    <a:pt x="120" y="121"/>
                  </a:lnTo>
                  <a:lnTo>
                    <a:pt x="11" y="9"/>
                  </a:lnTo>
                  <a:lnTo>
                    <a:pt x="251" y="252"/>
                  </a:lnTo>
                  <a:lnTo>
                    <a:pt x="178" y="177"/>
                  </a:lnTo>
                  <a:lnTo>
                    <a:pt x="176" y="175"/>
                  </a:lnTo>
                  <a:lnTo>
                    <a:pt x="161" y="162"/>
                  </a:lnTo>
                  <a:lnTo>
                    <a:pt x="11" y="9"/>
                  </a:lnTo>
                  <a:lnTo>
                    <a:pt x="253" y="254"/>
                  </a:lnTo>
                  <a:lnTo>
                    <a:pt x="190" y="175"/>
                  </a:lnTo>
                  <a:lnTo>
                    <a:pt x="189" y="177"/>
                  </a:lnTo>
                  <a:lnTo>
                    <a:pt x="188" y="151"/>
                  </a:lnTo>
                  <a:lnTo>
                    <a:pt x="11" y="9"/>
                  </a:lnTo>
                  <a:lnTo>
                    <a:pt x="255" y="256"/>
                  </a:lnTo>
                  <a:lnTo>
                    <a:pt x="198" y="134"/>
                  </a:lnTo>
                  <a:lnTo>
                    <a:pt x="197" y="136"/>
                  </a:lnTo>
                  <a:lnTo>
                    <a:pt x="196" y="110"/>
                  </a:lnTo>
                  <a:lnTo>
                    <a:pt x="11" y="9"/>
                  </a:lnTo>
                  <a:lnTo>
                    <a:pt x="257" y="258"/>
                  </a:lnTo>
                  <a:lnTo>
                    <a:pt x="205" y="93"/>
                  </a:lnTo>
                  <a:lnTo>
                    <a:pt x="204" y="95"/>
                  </a:lnTo>
                  <a:lnTo>
                    <a:pt x="203" y="69"/>
                  </a:lnTo>
                  <a:lnTo>
                    <a:pt x="11" y="9"/>
                  </a:lnTo>
                  <a:lnTo>
                    <a:pt x="259" y="260"/>
                  </a:lnTo>
                  <a:lnTo>
                    <a:pt x="213" y="53"/>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solidFill>
                    <a:srgbClr val="FFFFFF"/>
                  </a:solidFill>
                  <a:latin typeface="Calibri" panose="020F0502020204030204" pitchFamily="34" charset="0"/>
                </a:rPr>
                <a:t>Ψηφιακό αποτύπωμα</a:t>
              </a:r>
            </a:p>
          </p:txBody>
        </p:sp>
        <p:sp>
          <p:nvSpPr>
            <p:cNvPr id="36869" name="AutoShape 5">
              <a:extLst>
                <a:ext uri="{FF2B5EF4-FFF2-40B4-BE49-F238E27FC236}">
                  <a16:creationId xmlns:a16="http://schemas.microsoft.com/office/drawing/2014/main" id="{0AF8AFFB-7BF0-C730-8DD7-586F46829229}"/>
                </a:ext>
              </a:extLst>
            </p:cNvPr>
            <p:cNvSpPr>
              <a:spLocks noChangeArrowheads="1"/>
            </p:cNvSpPr>
            <p:nvPr/>
          </p:nvSpPr>
          <p:spPr bwMode="auto">
            <a:xfrm>
              <a:off x="286" y="2014"/>
              <a:ext cx="1157" cy="1157"/>
            </a:xfrm>
            <a:custGeom>
              <a:avLst/>
              <a:gdLst/>
              <a:ahLst/>
              <a:cxnLst>
                <a:cxn ang="0">
                  <a:pos x="r" y="vc"/>
                </a:cxn>
                <a:cxn ang="5400000">
                  <a:pos x="hc" y="b"/>
                </a:cxn>
                <a:cxn ang="10800000">
                  <a:pos x="l" y="vc"/>
                </a:cxn>
                <a:cxn ang="16200000">
                  <a:pos x="hc" y="t"/>
                </a:cxn>
              </a:cxnLst>
              <a:rect l="0" t="0" r="0" b="0"/>
              <a:pathLst>
                <a:path>
                  <a:moveTo>
                    <a:pt x="66" y="69"/>
                  </a:moveTo>
                  <a:lnTo>
                    <a:pt x="145" y="144"/>
                  </a:lnTo>
                  <a:lnTo>
                    <a:pt x="142" y="141"/>
                  </a:lnTo>
                  <a:lnTo>
                    <a:pt x="105" y="107"/>
                  </a:lnTo>
                  <a:lnTo>
                    <a:pt x="20" y="18"/>
                  </a:lnTo>
                  <a:lnTo>
                    <a:pt x="280" y="281"/>
                  </a:lnTo>
                  <a:lnTo>
                    <a:pt x="142" y="222"/>
                  </a:lnTo>
                  <a:lnTo>
                    <a:pt x="145" y="221"/>
                  </a:lnTo>
                  <a:lnTo>
                    <a:pt x="66" y="220"/>
                  </a:lnTo>
                  <a:lnTo>
                    <a:pt x="20" y="18"/>
                  </a:lnTo>
                  <a:lnTo>
                    <a:pt x="282" y="283"/>
                  </a:lnTo>
                  <a:lnTo>
                    <a:pt x="187" y="239"/>
                  </a:lnTo>
                  <a:lnTo>
                    <a:pt x="189" y="239"/>
                  </a:lnTo>
                  <a:lnTo>
                    <a:pt x="186" y="238"/>
                  </a:lnTo>
                  <a:lnTo>
                    <a:pt x="20" y="18"/>
                  </a:lnTo>
                  <a:lnTo>
                    <a:pt x="284" y="285"/>
                  </a:lnTo>
                  <a:lnTo>
                    <a:pt x="256" y="221"/>
                  </a:lnTo>
                  <a:lnTo>
                    <a:pt x="255" y="222"/>
                  </a:lnTo>
                  <a:lnTo>
                    <a:pt x="254" y="207"/>
                  </a:lnTo>
                  <a:lnTo>
                    <a:pt x="20" y="18"/>
                  </a:lnTo>
                  <a:lnTo>
                    <a:pt x="286" y="287"/>
                  </a:lnTo>
                  <a:lnTo>
                    <a:pt x="273" y="141"/>
                  </a:lnTo>
                  <a:lnTo>
                    <a:pt x="272" y="144"/>
                  </a:lnTo>
                  <a:lnTo>
                    <a:pt x="271" y="69"/>
                  </a:lnTo>
                  <a:lnTo>
                    <a:pt x="20" y="18"/>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solidFill>
                    <a:srgbClr val="FFFFFF"/>
                  </a:solidFill>
                  <a:latin typeface="Calibri" panose="020F0502020204030204" pitchFamily="34" charset="0"/>
                </a:rPr>
                <a:t>Όριο</a:t>
              </a:r>
            </a:p>
          </p:txBody>
        </p:sp>
        <p:sp>
          <p:nvSpPr>
            <p:cNvPr id="36870" name="AutoShape 6">
              <a:extLst>
                <a:ext uri="{FF2B5EF4-FFF2-40B4-BE49-F238E27FC236}">
                  <a16:creationId xmlns:a16="http://schemas.microsoft.com/office/drawing/2014/main" id="{4986FFF8-C77F-0F6B-4C70-97A91D2B5032}"/>
                </a:ext>
              </a:extLst>
            </p:cNvPr>
            <p:cNvSpPr>
              <a:spLocks noChangeArrowheads="1"/>
            </p:cNvSpPr>
            <p:nvPr/>
          </p:nvSpPr>
          <p:spPr bwMode="auto">
            <a:xfrm rot="20700000">
              <a:off x="932" y="1214"/>
              <a:ext cx="1134" cy="1134"/>
            </a:xfrm>
            <a:custGeom>
              <a:avLst/>
              <a:gdLst/>
              <a:ahLst/>
              <a:cxnLst>
                <a:cxn ang="0">
                  <a:pos x="r" y="vc"/>
                </a:cxn>
                <a:cxn ang="5400000">
                  <a:pos x="hc" y="b"/>
                </a:cxn>
                <a:cxn ang="10800000">
                  <a:pos x="l" y="vc"/>
                </a:cxn>
                <a:cxn ang="16200000">
                  <a:pos x="hc" y="t"/>
                </a:cxn>
              </a:cxnLst>
              <a:rect l="0" t="0" r="0" b="0"/>
              <a:pathLst>
                <a:path>
                  <a:moveTo>
                    <a:pt x="66" y="69"/>
                  </a:moveTo>
                  <a:lnTo>
                    <a:pt x="145" y="144"/>
                  </a:lnTo>
                  <a:lnTo>
                    <a:pt x="142" y="141"/>
                  </a:lnTo>
                  <a:lnTo>
                    <a:pt x="105" y="107"/>
                  </a:lnTo>
                  <a:lnTo>
                    <a:pt x="20" y="18"/>
                  </a:lnTo>
                  <a:lnTo>
                    <a:pt x="280" y="281"/>
                  </a:lnTo>
                  <a:lnTo>
                    <a:pt x="142" y="222"/>
                  </a:lnTo>
                  <a:lnTo>
                    <a:pt x="145" y="221"/>
                  </a:lnTo>
                  <a:lnTo>
                    <a:pt x="66" y="220"/>
                  </a:lnTo>
                  <a:lnTo>
                    <a:pt x="20" y="18"/>
                  </a:lnTo>
                  <a:lnTo>
                    <a:pt x="282" y="283"/>
                  </a:lnTo>
                  <a:lnTo>
                    <a:pt x="187" y="239"/>
                  </a:lnTo>
                  <a:lnTo>
                    <a:pt x="189" y="239"/>
                  </a:lnTo>
                  <a:lnTo>
                    <a:pt x="186" y="238"/>
                  </a:lnTo>
                  <a:lnTo>
                    <a:pt x="20" y="18"/>
                  </a:lnTo>
                  <a:lnTo>
                    <a:pt x="284" y="285"/>
                  </a:lnTo>
                  <a:lnTo>
                    <a:pt x="256" y="221"/>
                  </a:lnTo>
                  <a:lnTo>
                    <a:pt x="255" y="222"/>
                  </a:lnTo>
                  <a:lnTo>
                    <a:pt x="254" y="207"/>
                  </a:lnTo>
                  <a:lnTo>
                    <a:pt x="20" y="18"/>
                  </a:lnTo>
                  <a:lnTo>
                    <a:pt x="286" y="287"/>
                  </a:lnTo>
                  <a:lnTo>
                    <a:pt x="273" y="141"/>
                  </a:lnTo>
                  <a:lnTo>
                    <a:pt x="272" y="144"/>
                  </a:lnTo>
                  <a:lnTo>
                    <a:pt x="271" y="69"/>
                  </a:lnTo>
                  <a:lnTo>
                    <a:pt x="20" y="18"/>
                  </a:lnTo>
                  <a:close/>
                </a:path>
              </a:pathLst>
            </a:custGeom>
            <a:solidFill>
              <a:srgbClr val="E1813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0600" tIns="30600" rIns="3060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38"/>
                </a:spcAft>
                <a:buClrTx/>
                <a:buFontTx/>
                <a:buNone/>
              </a:pPr>
              <a:r>
                <a:rPr lang="el-GR" altLang="en-GR" sz="2400" b="1">
                  <a:solidFill>
                    <a:srgbClr val="FFFFFF"/>
                  </a:solidFill>
                  <a:latin typeface="Calibri" panose="020F0502020204030204" pitchFamily="34" charset="0"/>
                </a:rPr>
                <a:t>Κέρδη</a:t>
              </a:r>
            </a:p>
          </p:txBody>
        </p:sp>
        <p:sp>
          <p:nvSpPr>
            <p:cNvPr id="36871" name="AutoShape 7">
              <a:extLst>
                <a:ext uri="{FF2B5EF4-FFF2-40B4-BE49-F238E27FC236}">
                  <a16:creationId xmlns:a16="http://schemas.microsoft.com/office/drawing/2014/main" id="{3F9D65EF-B7D5-FEE9-57E3-6F9994DF565E}"/>
                </a:ext>
              </a:extLst>
            </p:cNvPr>
            <p:cNvSpPr>
              <a:spLocks noChangeArrowheads="1"/>
            </p:cNvSpPr>
            <p:nvPr/>
          </p:nvSpPr>
          <p:spPr bwMode="auto">
            <a:xfrm>
              <a:off x="1059" y="2159"/>
              <a:ext cx="2117" cy="2022"/>
            </a:xfrm>
            <a:custGeom>
              <a:avLst/>
              <a:gdLst>
                <a:gd name="G0" fmla="+- 1 0 0"/>
                <a:gd name="G1" fmla="+- 12 0 0"/>
                <a:gd name="G2" fmla="cos 0 G1"/>
                <a:gd name="G3" fmla="+- 1 0 0"/>
                <a:gd name="G4" fmla="+- 1 0 0"/>
                <a:gd name="G5" fmla="+- 1 0 0"/>
                <a:gd name="G6" fmla="+- 1 0 0"/>
                <a:gd name="G7" fmla="+- 1 0 0"/>
                <a:gd name="G8" fmla="+- 1 0 0"/>
                <a:gd name="G9" fmla="+- 1 0 0"/>
              </a:gdLst>
              <a:ahLst/>
              <a:cxnLst>
                <a:cxn ang="0">
                  <a:pos x="r" y="vc"/>
                </a:cxn>
                <a:cxn ang="5400000">
                  <a:pos x="hc" y="b"/>
                </a:cxn>
                <a:cxn ang="10800000">
                  <a:pos x="l" y="vc"/>
                </a:cxn>
                <a:cxn ang="16200000">
                  <a:pos x="hc" y="t"/>
                </a:cxn>
              </a:cxnLst>
              <a:rect l="0" t="0" r="0" b="0"/>
              <a:pathLst>
                <a:path>
                  <a:moveTo>
                    <a:pt x="60" y="61"/>
                  </a:moveTo>
                  <a:lnTo>
                    <a:pt x="10" y="12"/>
                  </a:lnTo>
                  <a:lnTo>
                    <a:pt x="197" y="198"/>
                  </a:lnTo>
                  <a:lnTo>
                    <a:pt x="172" y="173"/>
                  </a:lnTo>
                  <a:lnTo>
                    <a:pt x="54" y="55"/>
                  </a:lnTo>
                  <a:lnTo>
                    <a:pt x="174" y="175"/>
                  </a:lnTo>
                  <a:lnTo>
                    <a:pt x="159" y="160"/>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6872" name="AutoShape 8">
              <a:extLst>
                <a:ext uri="{FF2B5EF4-FFF2-40B4-BE49-F238E27FC236}">
                  <a16:creationId xmlns:a16="http://schemas.microsoft.com/office/drawing/2014/main" id="{77C35A04-D6A9-DAE2-8C98-CEADDB420E3C}"/>
                </a:ext>
              </a:extLst>
            </p:cNvPr>
            <p:cNvSpPr>
              <a:spLocks noChangeArrowheads="1"/>
            </p:cNvSpPr>
            <p:nvPr/>
          </p:nvSpPr>
          <p:spPr bwMode="auto">
            <a:xfrm>
              <a:off x="80" y="1755"/>
              <a:ext cx="1482" cy="1482"/>
            </a:xfrm>
            <a:custGeom>
              <a:avLst/>
              <a:gdLst>
                <a:gd name="G0" fmla="+- 1 0 0"/>
                <a:gd name="G1" fmla="+- 1 0 0"/>
                <a:gd name="G2" fmla="+- 1 0 0"/>
                <a:gd name="G3" fmla="+- 1 0 0"/>
                <a:gd name="G4" fmla="+- 1 0 0"/>
                <a:gd name="G5" fmla="+- 1 0 0"/>
                <a:gd name="G6" fmla="+- 1 0 0"/>
                <a:gd name="G7" fmla="+- 1 0 0"/>
                <a:gd name="G8" fmla="+- 12 0 0"/>
                <a:gd name="G9" fmla="cos 0 G8"/>
                <a:gd name="G10" fmla="+- 1 0 0"/>
              </a:gdLst>
              <a:ahLst/>
              <a:cxnLst>
                <a:cxn ang="0">
                  <a:pos x="r" y="vc"/>
                </a:cxn>
                <a:cxn ang="5400000">
                  <a:pos x="hc" y="b"/>
                </a:cxn>
                <a:cxn ang="10800000">
                  <a:pos x="l" y="vc"/>
                </a:cxn>
                <a:cxn ang="16200000">
                  <a:pos x="hc" y="t"/>
                </a:cxn>
              </a:cxnLst>
              <a:rect l="0" t="0" r="0" b="0"/>
              <a:pathLst>
                <a:path>
                  <a:moveTo>
                    <a:pt x="63" y="64"/>
                  </a:moveTo>
                  <a:lnTo>
                    <a:pt x="69" y="70"/>
                  </a:lnTo>
                  <a:lnTo>
                    <a:pt x="13" y="14"/>
                  </a:lnTo>
                  <a:lnTo>
                    <a:pt x="210" y="211"/>
                  </a:lnTo>
                  <a:lnTo>
                    <a:pt x="185" y="186"/>
                  </a:lnTo>
                  <a:lnTo>
                    <a:pt x="57" y="58"/>
                  </a:lnTo>
                  <a:lnTo>
                    <a:pt x="183" y="184"/>
                  </a:lnTo>
                  <a:lnTo>
                    <a:pt x="126" y="127"/>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6873" name="AutoShape 9">
              <a:extLst>
                <a:ext uri="{FF2B5EF4-FFF2-40B4-BE49-F238E27FC236}">
                  <a16:creationId xmlns:a16="http://schemas.microsoft.com/office/drawing/2014/main" id="{CE9781E2-8DD2-6227-637D-342B0E34CF53}"/>
                </a:ext>
              </a:extLst>
            </p:cNvPr>
            <p:cNvSpPr>
              <a:spLocks noChangeArrowheads="1"/>
            </p:cNvSpPr>
            <p:nvPr/>
          </p:nvSpPr>
          <p:spPr bwMode="auto">
            <a:xfrm>
              <a:off x="674" y="961"/>
              <a:ext cx="1598" cy="1598"/>
            </a:xfrm>
            <a:custGeom>
              <a:avLst/>
              <a:gdLst>
                <a:gd name="G0" fmla="+- 1 0 0"/>
                <a:gd name="G1" fmla="+- 12 0 0"/>
                <a:gd name="G2" fmla="cos 0 G1"/>
                <a:gd name="G3" fmla="+- 1 0 0"/>
                <a:gd name="G4" fmla="+- 1 0 0"/>
                <a:gd name="G5" fmla="+- 1 0 0"/>
                <a:gd name="G6" fmla="+- 1 0 0"/>
                <a:gd name="G7" fmla="+- 1 0 0"/>
                <a:gd name="G8" fmla="+- 1 0 0"/>
                <a:gd name="G9" fmla="+- 1 0 0"/>
              </a:gdLst>
              <a:ahLst/>
              <a:cxnLst>
                <a:cxn ang="0">
                  <a:pos x="r" y="vc"/>
                </a:cxn>
                <a:cxn ang="5400000">
                  <a:pos x="hc" y="b"/>
                </a:cxn>
                <a:cxn ang="10800000">
                  <a:pos x="l" y="vc"/>
                </a:cxn>
                <a:cxn ang="16200000">
                  <a:pos x="hc" y="t"/>
                </a:cxn>
              </a:cxnLst>
              <a:rect l="0" t="0" r="0" b="0"/>
              <a:pathLst>
                <a:path>
                  <a:moveTo>
                    <a:pt x="60" y="61"/>
                  </a:moveTo>
                  <a:lnTo>
                    <a:pt x="10" y="12"/>
                  </a:lnTo>
                  <a:lnTo>
                    <a:pt x="197" y="198"/>
                  </a:lnTo>
                  <a:lnTo>
                    <a:pt x="172" y="173"/>
                  </a:lnTo>
                  <a:lnTo>
                    <a:pt x="54" y="55"/>
                  </a:lnTo>
                  <a:lnTo>
                    <a:pt x="174" y="175"/>
                  </a:lnTo>
                  <a:lnTo>
                    <a:pt x="159" y="160"/>
                  </a:lnTo>
                  <a:close/>
                </a:path>
              </a:pathLst>
            </a:custGeom>
            <a:solidFill>
              <a:srgbClr val="AFABA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0E583F8F-9407-ED2D-3CE0-D0E62823AFFF}"/>
              </a:ext>
            </a:extLst>
          </p:cNvPr>
          <p:cNvSpPr txBox="1">
            <a:spLocks noChangeArrowheads="1"/>
          </p:cNvSpPr>
          <p:nvPr/>
        </p:nvSpPr>
        <p:spPr bwMode="auto">
          <a:xfrm>
            <a:off x="855663" y="91440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400" i="1">
                <a:solidFill>
                  <a:srgbClr val="FFFFFF"/>
                </a:solidFill>
                <a:latin typeface="Calibri" panose="020F0502020204030204" pitchFamily="34" charset="0"/>
              </a:rPr>
              <a:t>Η ψηφιοποίηση στην εκπαίδευση μπορεί πραγματικά να υποστηρίξει πολλές ομάδες σε μειονεκτική θέση στην κοινωνία, όχι μόνο τους πρόσφυγες, και τώρα συνεργαζόμαστε με την κυβέρνηση για να επεκτείνουμε το πρόγραμμα.</a:t>
            </a:r>
          </a:p>
          <a:p>
            <a:pPr algn="ctr" hangingPunct="1">
              <a:lnSpc>
                <a:spcPct val="100000"/>
              </a:lnSpc>
              <a:spcBef>
                <a:spcPts val="1000"/>
              </a:spcBef>
              <a:buClrTx/>
              <a:buFontTx/>
              <a:buNone/>
            </a:pPr>
            <a:r>
              <a:rPr lang="en-US" altLang="en-GR" sz="2400" i="1">
                <a:solidFill>
                  <a:srgbClr val="FFFFFF"/>
                </a:solidFill>
                <a:latin typeface="Calibri" panose="020F0502020204030204" pitchFamily="34" charset="0"/>
              </a:rPr>
              <a:t>ΣΟΦΙΑ, ΒΕΡΟΛΙΝΟ</a:t>
            </a:r>
          </a:p>
        </p:txBody>
      </p:sp>
      <p:sp>
        <p:nvSpPr>
          <p:cNvPr id="19458" name="Text Box 2">
            <a:extLst>
              <a:ext uri="{FF2B5EF4-FFF2-40B4-BE49-F238E27FC236}">
                <a16:creationId xmlns:a16="http://schemas.microsoft.com/office/drawing/2014/main" id="{BB7D397E-837C-B1A0-EF95-9A1B796C5EFB}"/>
              </a:ext>
            </a:extLst>
          </p:cNvPr>
          <p:cNvSpPr txBox="1">
            <a:spLocks noChangeArrowheads="1"/>
          </p:cNvSpPr>
          <p:nvPr/>
        </p:nvSpPr>
        <p:spPr bwMode="auto">
          <a:xfrm>
            <a:off x="4440238" y="4675188"/>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19459" name="Text Box 3">
            <a:extLst>
              <a:ext uri="{FF2B5EF4-FFF2-40B4-BE49-F238E27FC236}">
                <a16:creationId xmlns:a16="http://schemas.microsoft.com/office/drawing/2014/main" id="{936F9A90-AC2D-9729-9915-436DA51ADA04}"/>
              </a:ext>
            </a:extLst>
          </p:cNvPr>
          <p:cNvSpPr txBox="1">
            <a:spLocks noChangeArrowheads="1"/>
          </p:cNvSpPr>
          <p:nvPr/>
        </p:nvSpPr>
        <p:spPr bwMode="auto">
          <a:xfrm>
            <a:off x="768350" y="80010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19460" name="Rectangle 4">
            <a:extLst>
              <a:ext uri="{FF2B5EF4-FFF2-40B4-BE49-F238E27FC236}">
                <a16:creationId xmlns:a16="http://schemas.microsoft.com/office/drawing/2014/main" id="{2026F05B-42CC-EDE7-BE58-F9D1DE5D928C}"/>
              </a:ext>
            </a:extLst>
          </p:cNvPr>
          <p:cNvSpPr>
            <a:spLocks noChangeArrowheads="1"/>
          </p:cNvSpPr>
          <p:nvPr/>
        </p:nvSpPr>
        <p:spPr bwMode="auto">
          <a:xfrm>
            <a:off x="757238" y="6043613"/>
            <a:ext cx="47688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CCCCFF"/>
                </a:solidFill>
                <a:latin typeface="Calibri" panose="020F0502020204030204" pitchFamily="34" charset="0"/>
                <a:hlinkClick r:id="rId3"/>
              </a:rPr>
              <a:t>https://www.digitalcityofrefuge.com/people/berlin/migration-matters</a:t>
            </a:r>
            <a:r>
              <a:rPr lang="el-GR" altLang="en-GR">
                <a:solidFill>
                  <a:srgbClr val="FFFFFF"/>
                </a:solidFill>
                <a:latin typeface="Calibri" panose="020F0502020204030204" pitchFamily="34" charset="0"/>
              </a:rPr>
              <a:t> </a:t>
            </a:r>
          </a:p>
        </p:txBody>
      </p:sp>
      <p:pic>
        <p:nvPicPr>
          <p:cNvPr id="19461" name="Picture 5">
            <a:extLst>
              <a:ext uri="{FF2B5EF4-FFF2-40B4-BE49-F238E27FC236}">
                <a16:creationId xmlns:a16="http://schemas.microsoft.com/office/drawing/2014/main" id="{E2EA955A-E715-FAC7-BFFE-708659196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5"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5DC73271-1626-EDAA-3A17-4246C0C21F03}"/>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5E5E5E"/>
                </a:solidFill>
                <a:latin typeface="Calibri" panose="020F0502020204030204" pitchFamily="34" charset="0"/>
              </a:rPr>
              <a:t>Κορυφαίες συμβουλές για τη διαχείριση του ψηφιακού αποτυπώματος σας</a:t>
            </a:r>
          </a:p>
        </p:txBody>
      </p:sp>
      <p:sp>
        <p:nvSpPr>
          <p:cNvPr id="37890" name="Text Box 2">
            <a:extLst>
              <a:ext uri="{FF2B5EF4-FFF2-40B4-BE49-F238E27FC236}">
                <a16:creationId xmlns:a16="http://schemas.microsoft.com/office/drawing/2014/main" id="{3C9936C3-4C73-F766-302A-60DC0AAC5FC7}"/>
              </a:ext>
            </a:extLst>
          </p:cNvPr>
          <p:cNvSpPr txBox="1">
            <a:spLocks noChangeArrowheads="1"/>
          </p:cNvSpPr>
          <p:nvPr/>
        </p:nvSpPr>
        <p:spPr bwMode="auto">
          <a:xfrm>
            <a:off x="954088" y="1839913"/>
            <a:ext cx="4379912"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Ψάξτε τον εαυτό σας στο διαδίκτυο</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Καταγράψτε όλους τους λογαριασμούς σας</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Χρησιμοποιήστε τις ρυθμίσεις απορρήτου</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Κρατήστε τα πράγματα επαγγελματικά</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Διατηρήστε το προφίλ σας ενημερωμένο</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Μην μοιράζεστε ΠΟΛΛΆ</a:t>
            </a:r>
          </a:p>
          <a:p>
            <a:pPr hangingPunct="1">
              <a:lnSpc>
                <a:spcPct val="100000"/>
              </a:lnSpc>
              <a:spcBef>
                <a:spcPts val="1000"/>
              </a:spcBef>
              <a:buFont typeface="Times New Roman" panose="02020603050405020304" pitchFamily="18" charset="0"/>
              <a:buAutoNum type="arabicPeriod"/>
            </a:pPr>
            <a:r>
              <a:rPr lang="en-US" altLang="en-GR">
                <a:solidFill>
                  <a:srgbClr val="5E5E5E"/>
                </a:solidFill>
                <a:latin typeface="Calibri" panose="020F0502020204030204" pitchFamily="34" charset="0"/>
              </a:rPr>
              <a:t> Διαγράψτε το μη κολακευτικό περιεχόμενο</a:t>
            </a:r>
          </a:p>
        </p:txBody>
      </p:sp>
      <p:sp>
        <p:nvSpPr>
          <p:cNvPr id="37891" name="Rectangle 3">
            <a:extLst>
              <a:ext uri="{FF2B5EF4-FFF2-40B4-BE49-F238E27FC236}">
                <a16:creationId xmlns:a16="http://schemas.microsoft.com/office/drawing/2014/main" id="{39AAEB8A-8390-9B94-0EA3-124E52CB203F}"/>
              </a:ext>
            </a:extLst>
          </p:cNvPr>
          <p:cNvSpPr>
            <a:spLocks noChangeArrowheads="1"/>
          </p:cNvSpPr>
          <p:nvPr/>
        </p:nvSpPr>
        <p:spPr bwMode="auto">
          <a:xfrm>
            <a:off x="5648325" y="1827213"/>
            <a:ext cx="6096000" cy="280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00"/>
              </a:spcBef>
              <a:buClrTx/>
              <a:buFontTx/>
              <a:buNone/>
            </a:pPr>
            <a:r>
              <a:rPr lang="el-GR" altLang="en-GR" sz="2000">
                <a:solidFill>
                  <a:srgbClr val="5E5E5E"/>
                </a:solidFill>
                <a:latin typeface="Calibri" panose="020F0502020204030204" pitchFamily="34" charset="0"/>
              </a:rPr>
              <a:t>8. Ελέγξτε το πρόγραμμα περιήγησής σας για cookies</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9. Προστατέψτε τους κωδικούς πρόσβασής σας</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10. Χρησιμοποιήστε ισχυρούς κωδικούς πρόσβασης</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11. Δημιουργήστε έναν δεύτερο λογαριασμό email</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12. Μοιραστείτε τα επιτεύγματά σας</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13. Σκεφτείτε πριν δημοσιεύσετε</a:t>
            </a:r>
          </a:p>
          <a:p>
            <a:pPr hangingPunct="1">
              <a:lnSpc>
                <a:spcPct val="90000"/>
              </a:lnSpc>
              <a:spcBef>
                <a:spcPts val="1000"/>
              </a:spcBef>
              <a:buClrTx/>
              <a:buFontTx/>
              <a:buNone/>
            </a:pPr>
            <a:r>
              <a:rPr lang="el-GR" altLang="en-GR" sz="2000">
                <a:solidFill>
                  <a:srgbClr val="5E5E5E"/>
                </a:solidFill>
                <a:latin typeface="Calibri" panose="020F0502020204030204" pitchFamily="34" charset="0"/>
              </a:rPr>
              <a:t>14. Πάντα να ενημερώνετε το λογισμικό σας</a:t>
            </a:r>
          </a:p>
        </p:txBody>
      </p:sp>
      <p:sp>
        <p:nvSpPr>
          <p:cNvPr id="37892" name="Rectangle 4">
            <a:extLst>
              <a:ext uri="{FF2B5EF4-FFF2-40B4-BE49-F238E27FC236}">
                <a16:creationId xmlns:a16="http://schemas.microsoft.com/office/drawing/2014/main" id="{85F2FD39-45AB-FF32-5A0B-3A925D96F026}"/>
              </a:ext>
            </a:extLst>
          </p:cNvPr>
          <p:cNvSpPr>
            <a:spLocks noChangeArrowheads="1"/>
          </p:cNvSpPr>
          <p:nvPr/>
        </p:nvSpPr>
        <p:spPr bwMode="auto">
          <a:xfrm>
            <a:off x="828675" y="5773738"/>
            <a:ext cx="82581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600">
                <a:solidFill>
                  <a:srgbClr val="5E5E5E"/>
                </a:solidFill>
                <a:latin typeface="Calibri" panose="020F0502020204030204" pitchFamily="34" charset="0"/>
              </a:rPr>
              <a:t>ΠΗΓΗ: How To Manage Your Digital Footprint: 20 Tips for Students, by Imed Bouchrika, Chief Data Scientist &amp; Head of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CA6652E2-8E30-47FE-F3CE-03BD65B8AA5A}"/>
              </a:ext>
            </a:extLst>
          </p:cNvPr>
          <p:cNvSpPr txBox="1">
            <a:spLocks noChangeArrowheads="1"/>
          </p:cNvSpPr>
          <p:nvPr/>
        </p:nvSpPr>
        <p:spPr bwMode="auto">
          <a:xfrm>
            <a:off x="436563" y="709613"/>
            <a:ext cx="2743200"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FFFFFF"/>
                </a:solidFill>
                <a:latin typeface="Calibri" panose="020F0502020204030204" pitchFamily="34" charset="0"/>
              </a:rPr>
              <a:t>Δραστηριότητα:</a:t>
            </a:r>
          </a:p>
          <a:p>
            <a:pPr hangingPunct="1">
              <a:lnSpc>
                <a:spcPct val="100000"/>
              </a:lnSpc>
              <a:spcBef>
                <a:spcPts val="1000"/>
              </a:spcBef>
              <a:buClrTx/>
              <a:buFontTx/>
              <a:buNone/>
            </a:pPr>
            <a:r>
              <a:rPr lang="en-US" altLang="en-GR" sz="2800" b="1">
                <a:solidFill>
                  <a:srgbClr val="FFFFFF"/>
                </a:solidFill>
                <a:latin typeface="Calibri" panose="020F0502020204030204" pitchFamily="34" charset="0"/>
              </a:rPr>
              <a:t>Το κουιζ</a:t>
            </a:r>
          </a:p>
        </p:txBody>
      </p:sp>
      <p:sp>
        <p:nvSpPr>
          <p:cNvPr id="38914" name="Text Box 2">
            <a:extLst>
              <a:ext uri="{FF2B5EF4-FFF2-40B4-BE49-F238E27FC236}">
                <a16:creationId xmlns:a16="http://schemas.microsoft.com/office/drawing/2014/main" id="{C015E9AF-C052-09D7-8667-F381BA575CB1}"/>
              </a:ext>
            </a:extLst>
          </p:cNvPr>
          <p:cNvSpPr txBox="1">
            <a:spLocks noChangeArrowheads="1"/>
          </p:cNvSpPr>
          <p:nvPr/>
        </p:nvSpPr>
        <p:spPr bwMode="auto">
          <a:xfrm>
            <a:off x="8531225" y="5307013"/>
            <a:ext cx="27178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400" b="1">
                <a:solidFill>
                  <a:srgbClr val="D6315A"/>
                </a:solidFill>
                <a:latin typeface="Calibri" panose="020F0502020204030204" pitchFamily="34" charset="0"/>
              </a:rPr>
              <a:t>Ctrl + Click </a:t>
            </a:r>
          </a:p>
          <a:p>
            <a:pPr hangingPunct="1">
              <a:lnSpc>
                <a:spcPct val="100000"/>
              </a:lnSpc>
              <a:buClrTx/>
              <a:buFontTx/>
              <a:buNone/>
            </a:pPr>
            <a:r>
              <a:rPr lang="en-US" altLang="en-GR" sz="2400" b="1">
                <a:solidFill>
                  <a:srgbClr val="00ACA7"/>
                </a:solidFill>
                <a:latin typeface="Calibri" panose="020F0502020204030204" pitchFamily="34" charset="0"/>
              </a:rPr>
              <a:t>Για να ξεκινήσετε το μάθημα</a:t>
            </a:r>
          </a:p>
        </p:txBody>
      </p:sp>
      <p:sp>
        <p:nvSpPr>
          <p:cNvPr id="38915" name="AutoShape 3">
            <a:extLst>
              <a:ext uri="{FF2B5EF4-FFF2-40B4-BE49-F238E27FC236}">
                <a16:creationId xmlns:a16="http://schemas.microsoft.com/office/drawing/2014/main" id="{21FD1921-E614-EF62-BB23-AD23342973E9}"/>
              </a:ext>
            </a:extLst>
          </p:cNvPr>
          <p:cNvSpPr>
            <a:spLocks noChangeArrowheads="1"/>
          </p:cNvSpPr>
          <p:nvPr/>
        </p:nvSpPr>
        <p:spPr bwMode="auto">
          <a:xfrm>
            <a:off x="7264400" y="4416425"/>
            <a:ext cx="906463" cy="1139825"/>
          </a:xfrm>
          <a:custGeom>
            <a:avLst/>
            <a:gdLst>
              <a:gd name="G0" fmla="+- 2517 0 0"/>
              <a:gd name="G1" fmla="+- 3344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2517 G6 1"/>
              <a:gd name="G14" fmla="*/ G13 1 3392"/>
              <a:gd name="G15" fmla="*/ 1 2517 2"/>
              <a:gd name="G16" fmla="+- G15 0 G14"/>
              <a:gd name="G17" fmla="+- G15 G14 0"/>
              <a:gd name="G18" fmla="*/ 1 2517 2"/>
              <a:gd name="G19" fmla="*/ G16 G12 1"/>
              <a:gd name="G20" fmla="*/ G19 1 G18"/>
              <a:gd name="G21" fmla="+- G12 0 G20"/>
              <a:gd name="G22" fmla="+- 3169 0 0"/>
              <a:gd name="G23" fmla="+- 2517 0 0"/>
            </a:gdLst>
            <a:ahLst/>
            <a:cxnLst>
              <a:cxn ang="0">
                <a:pos x="r" y="vc"/>
              </a:cxn>
              <a:cxn ang="5400000">
                <a:pos x="hc" y="b"/>
              </a:cxn>
              <a:cxn ang="10800000">
                <a:pos x="l" y="vc"/>
              </a:cxn>
              <a:cxn ang="16200000">
                <a:pos x="hc" y="t"/>
              </a:cxn>
            </a:cxnLst>
            <a:rect l="0" t="0" r="0" b="0"/>
            <a:pathLst>
              <a:path>
                <a:moveTo>
                  <a:pt x="0" y="0"/>
                </a:moveTo>
                <a:lnTo>
                  <a:pt x="1259" y="0"/>
                </a:lnTo>
                <a:lnTo>
                  <a:pt x="2517" y="0"/>
                </a:lnTo>
                <a:lnTo>
                  <a:pt x="1259" y="0"/>
                </a:lnTo>
                <a:lnTo>
                  <a:pt x="1259" y="3169"/>
                </a:lnTo>
                <a:lnTo>
                  <a:pt x="1259"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38916" name="Picture 4">
            <a:extLst>
              <a:ext uri="{FF2B5EF4-FFF2-40B4-BE49-F238E27FC236}">
                <a16:creationId xmlns:a16="http://schemas.microsoft.com/office/drawing/2014/main" id="{D8C802B6-A808-32B9-3C69-189F560D8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0000">
            <a:off x="8318500" y="4291013"/>
            <a:ext cx="914400" cy="792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917" name="Group 5">
            <a:extLst>
              <a:ext uri="{FF2B5EF4-FFF2-40B4-BE49-F238E27FC236}">
                <a16:creationId xmlns:a16="http://schemas.microsoft.com/office/drawing/2014/main" id="{2B362369-8389-B148-7577-0DE02FB56429}"/>
              </a:ext>
            </a:extLst>
          </p:cNvPr>
          <p:cNvGrpSpPr>
            <a:grpSpLocks/>
          </p:cNvGrpSpPr>
          <p:nvPr/>
        </p:nvGrpSpPr>
        <p:grpSpPr bwMode="auto">
          <a:xfrm>
            <a:off x="3438525" y="630238"/>
            <a:ext cx="8496300" cy="3448050"/>
            <a:chOff x="2166" y="397"/>
            <a:chExt cx="5352" cy="2172"/>
          </a:xfrm>
        </p:grpSpPr>
        <p:pic>
          <p:nvPicPr>
            <p:cNvPr id="38918" name="Picture 6">
              <a:extLst>
                <a:ext uri="{FF2B5EF4-FFF2-40B4-BE49-F238E27FC236}">
                  <a16:creationId xmlns:a16="http://schemas.microsoft.com/office/drawing/2014/main" id="{ED6A0AA6-7928-87BC-B4D8-C9C077B99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 y="397"/>
              <a:ext cx="5352" cy="2172"/>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8919" name="Rectangle 7">
              <a:extLst>
                <a:ext uri="{FF2B5EF4-FFF2-40B4-BE49-F238E27FC236}">
                  <a16:creationId xmlns:a16="http://schemas.microsoft.com/office/drawing/2014/main" id="{8E6392D8-4603-F789-9507-32CAC1641D4C}"/>
                </a:ext>
              </a:extLst>
            </p:cNvPr>
            <p:cNvSpPr>
              <a:spLocks noChangeArrowheads="1"/>
            </p:cNvSpPr>
            <p:nvPr/>
          </p:nvSpPr>
          <p:spPr bwMode="auto">
            <a:xfrm>
              <a:off x="3738" y="1995"/>
              <a:ext cx="2294" cy="517"/>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400" b="1" i="1" u="sng">
                  <a:solidFill>
                    <a:srgbClr val="00ACA7"/>
                  </a:solidFill>
                  <a:latin typeface="Calibri" panose="020F0502020204030204" pitchFamily="34" charset="0"/>
                </a:rPr>
                <a:t>Κάντε μια αυτοαξιολόγηση</a:t>
              </a:r>
            </a:p>
            <a:p>
              <a:pPr algn="ctr" hangingPunct="1">
                <a:lnSpc>
                  <a:spcPct val="100000"/>
                </a:lnSpc>
                <a:buClrTx/>
                <a:buFontTx/>
                <a:buNone/>
              </a:pPr>
              <a:endParaRPr lang="el-GR" altLang="en-GR" sz="2400" b="1" i="1" u="sng">
                <a:solidFill>
                  <a:srgbClr val="00ACA7"/>
                </a:solidFill>
                <a:latin typeface="Calibri" panose="020F0502020204030204" pitchFamily="34" charset="0"/>
              </a:endParaRPr>
            </a:p>
          </p:txBody>
        </p:sp>
      </p:grpSp>
      <p:pic>
        <p:nvPicPr>
          <p:cNvPr id="38920" name="Picture 8">
            <a:extLst>
              <a:ext uri="{FF2B5EF4-FFF2-40B4-BE49-F238E27FC236}">
                <a16:creationId xmlns:a16="http://schemas.microsoft.com/office/drawing/2014/main" id="{7BC8BC7E-4BCF-66B9-FD75-BD3570D09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292350"/>
            <a:ext cx="14478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4D6473E9-2633-878B-B8F1-21D810C00D60}"/>
              </a:ext>
            </a:extLst>
          </p:cNvPr>
          <p:cNvSpPr txBox="1">
            <a:spLocks noChangeArrowheads="1"/>
          </p:cNvSpPr>
          <p:nvPr/>
        </p:nvSpPr>
        <p:spPr bwMode="auto">
          <a:xfrm>
            <a:off x="768350" y="709613"/>
            <a:ext cx="480218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800" b="1">
                <a:solidFill>
                  <a:srgbClr val="FFFFFF"/>
                </a:solidFill>
                <a:latin typeface="Calibri" panose="020F0502020204030204" pitchFamily="34" charset="0"/>
              </a:rPr>
              <a:t>2. Προστασία υγείας και ευεξίας</a:t>
            </a:r>
          </a:p>
          <a:p>
            <a:pPr hangingPunct="1">
              <a:lnSpc>
                <a:spcPct val="100000"/>
              </a:lnSpc>
              <a:spcBef>
                <a:spcPts val="1000"/>
              </a:spcBef>
              <a:buClrTx/>
              <a:buFontTx/>
              <a:buNone/>
            </a:pPr>
            <a:endParaRPr lang="en-US" altLang="en-GR" sz="4800" b="1">
              <a:solidFill>
                <a:srgbClr val="FFFFFF"/>
              </a:solidFill>
              <a:latin typeface="Calibri" panose="020F0502020204030204" pitchFamily="34" charset="0"/>
            </a:endParaRPr>
          </a:p>
          <a:p>
            <a:pPr hangingPunct="1">
              <a:lnSpc>
                <a:spcPct val="100000"/>
              </a:lnSpc>
              <a:spcBef>
                <a:spcPts val="1000"/>
              </a:spcBef>
              <a:buClrTx/>
              <a:buFontTx/>
              <a:buNone/>
            </a:pPr>
            <a:endParaRPr lang="en-US" altLang="en-GR" sz="4800" b="1">
              <a:solidFill>
                <a:srgbClr val="FFFFFF"/>
              </a:solidFill>
              <a:latin typeface="Calibri" panose="020F0502020204030204" pitchFamily="34" charset="0"/>
            </a:endParaRPr>
          </a:p>
        </p:txBody>
      </p:sp>
      <p:pic>
        <p:nvPicPr>
          <p:cNvPr id="39938" name="Picture 2">
            <a:extLst>
              <a:ext uri="{FF2B5EF4-FFF2-40B4-BE49-F238E27FC236}">
                <a16:creationId xmlns:a16="http://schemas.microsoft.com/office/drawing/2014/main" id="{D069CDD7-9BE8-1114-5D51-A5DC3F2B7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4638CD43-A043-C76F-A4D4-53F47074A05A}"/>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200" b="1">
                <a:solidFill>
                  <a:srgbClr val="FFFFFF"/>
                </a:solidFill>
                <a:latin typeface="Calibri" panose="020F0502020204030204" pitchFamily="34" charset="0"/>
              </a:rPr>
              <a:t>Σημαντικοί ορισμοί</a:t>
            </a:r>
          </a:p>
        </p:txBody>
      </p:sp>
      <p:sp>
        <p:nvSpPr>
          <p:cNvPr id="40962" name="Text Box 2">
            <a:extLst>
              <a:ext uri="{FF2B5EF4-FFF2-40B4-BE49-F238E27FC236}">
                <a16:creationId xmlns:a16="http://schemas.microsoft.com/office/drawing/2014/main" id="{6FBCD282-7E13-7A69-A416-1F765EA5205D}"/>
              </a:ext>
            </a:extLst>
          </p:cNvPr>
          <p:cNvSpPr txBox="1">
            <a:spLocks noChangeArrowheads="1"/>
          </p:cNvSpPr>
          <p:nvPr/>
        </p:nvSpPr>
        <p:spPr bwMode="auto">
          <a:xfrm>
            <a:off x="1208088" y="1290638"/>
            <a:ext cx="977582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1pPr>
            <a:lvl2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2pPr>
            <a:lvl3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3pPr>
            <a:lvl4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4pPr>
            <a:lvl5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a:t>
            </a:r>
            <a:r>
              <a:rPr lang="en-US" altLang="en-GR" sz="2400" b="1">
                <a:solidFill>
                  <a:srgbClr val="FFFFFF"/>
                </a:solidFill>
                <a:latin typeface="Calibri" panose="020F0502020204030204" pitchFamily="34" charset="0"/>
              </a:rPr>
              <a:t>ψηφιακή ευημερία</a:t>
            </a:r>
            <a:r>
              <a:rPr lang="en-US" altLang="en-GR" sz="2400">
                <a:solidFill>
                  <a:srgbClr val="FFFFFF"/>
                </a:solidFill>
                <a:latin typeface="Calibri" panose="020F0502020204030204" pitchFamily="34" charset="0"/>
              </a:rPr>
              <a:t> είναι ένας όρος που χρησιμοποιείται από επαγγελματίες υγείας, ερευνητές και κατασκευαστές συσκευών για να περιγράψει την έννοια ότι όταν οι άνθρωποι αλληλεπιδρούν με την τεχνολογία, η εμπειρία πρέπει να υποστηρίζει την ψυχική ή/και σωματική υγεία με μετρήσιμο τρόπο.</a:t>
            </a:r>
          </a:p>
          <a:p>
            <a:pPr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Το </a:t>
            </a:r>
            <a:r>
              <a:rPr lang="en-US" altLang="en-GR" sz="2400" b="1">
                <a:solidFill>
                  <a:srgbClr val="FFFFFF"/>
                </a:solidFill>
                <a:latin typeface="Calibri" panose="020F0502020204030204" pitchFamily="34" charset="0"/>
              </a:rPr>
              <a:t>Technostress</a:t>
            </a:r>
            <a:r>
              <a:rPr lang="en-US" altLang="en-GR" sz="2400">
                <a:solidFill>
                  <a:srgbClr val="FFFFFF"/>
                </a:solidFill>
                <a:latin typeface="Calibri" panose="020F0502020204030204" pitchFamily="34" charset="0"/>
              </a:rPr>
              <a:t> είναι ένα άγχος που προκαλείται από την αδυναμία αντιμετώπισης της σύγχρονης τεχνολογίας.</a:t>
            </a:r>
          </a:p>
          <a:p>
            <a:pPr marL="215900" indent="-209550" hangingPunct="1">
              <a:lnSpc>
                <a:spcPct val="100000"/>
              </a:lnSpc>
              <a:spcBef>
                <a:spcPts val="1000"/>
              </a:spcBef>
              <a:buClrTx/>
              <a:buSzPct val="45000"/>
              <a:buFontTx/>
              <a:buNone/>
            </a:pPr>
            <a:endParaRPr lang="en-US" altLang="en-GR" sz="2400">
              <a:solidFill>
                <a:srgbClr val="FFFFFF"/>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B2F6674D-8642-FB87-55CD-A1C269C1A15B}"/>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95959"/>
                </a:solidFill>
                <a:latin typeface="Calibri" panose="020F0502020204030204" pitchFamily="34" charset="0"/>
              </a:rPr>
              <a:t>Υποστήριξη των μαθητών να αναπτύξουν υγιείς ψηφιακές συνήθειες</a:t>
            </a:r>
          </a:p>
        </p:txBody>
      </p:sp>
      <p:pic>
        <p:nvPicPr>
          <p:cNvPr id="41986" name="Picture 2">
            <a:extLst>
              <a:ext uri="{FF2B5EF4-FFF2-40B4-BE49-F238E27FC236}">
                <a16:creationId xmlns:a16="http://schemas.microsoft.com/office/drawing/2014/main" id="{F20B019F-2EB9-B44D-C616-E9DF2F54C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88" y="3297238"/>
            <a:ext cx="4421187" cy="301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Text Box 3">
            <a:extLst>
              <a:ext uri="{FF2B5EF4-FFF2-40B4-BE49-F238E27FC236}">
                <a16:creationId xmlns:a16="http://schemas.microsoft.com/office/drawing/2014/main" id="{A2F6C3B1-5C56-08A3-4AFB-90C99CC90171}"/>
              </a:ext>
            </a:extLst>
          </p:cNvPr>
          <p:cNvSpPr txBox="1">
            <a:spLocks noChangeArrowheads="1"/>
          </p:cNvSpPr>
          <p:nvPr/>
        </p:nvSpPr>
        <p:spPr bwMode="auto">
          <a:xfrm>
            <a:off x="1085850" y="164306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200">
                <a:solidFill>
                  <a:srgbClr val="3B3838"/>
                </a:solidFill>
                <a:latin typeface="Calibri" panose="020F0502020204030204" pitchFamily="34" charset="0"/>
              </a:rPr>
              <a:t>Οι ψηφιακές τεχνολογίες είναι πλέον αναπόσπαστο κομμάτι της καθημερινής ζωής και ο παγκόσμιος πληθυσμός δεν ήταν ποτέ πιο διασυνδεδεμένος. Η καινοτομία, ιδιαίτερα στην ψηφιακή σφαίρα, συμβαίνει σε άνευ προηγουμένου κλίμακα (ενισχύεται από τις επιπτώσεις του COVID).</a:t>
            </a:r>
          </a:p>
          <a:p>
            <a:pPr hangingPunct="1">
              <a:lnSpc>
                <a:spcPct val="100000"/>
              </a:lnSpc>
              <a:spcBef>
                <a:spcPts val="1000"/>
              </a:spcBef>
              <a:buClrTx/>
              <a:buFontTx/>
              <a:buNone/>
            </a:pPr>
            <a:r>
              <a:rPr lang="en-US" altLang="en-GR" sz="2200">
                <a:solidFill>
                  <a:srgbClr val="3B3838"/>
                </a:solidFill>
                <a:latin typeface="Calibri" panose="020F0502020204030204" pitchFamily="34" charset="0"/>
              </a:rPr>
              <a:t>Η υπερβολική χρήση ψηφιακών τεχνολογιών μπορεί να οδηγήσει σε προβλήματα συναισθηματικής ευεξίας, όπως άγχος και κατάθλιψη.</a:t>
            </a:r>
          </a:p>
        </p:txBody>
      </p:sp>
      <p:sp>
        <p:nvSpPr>
          <p:cNvPr id="41988" name="Rectangle 4">
            <a:extLst>
              <a:ext uri="{FF2B5EF4-FFF2-40B4-BE49-F238E27FC236}">
                <a16:creationId xmlns:a16="http://schemas.microsoft.com/office/drawing/2014/main" id="{94A9277C-1145-2FCF-594E-1A54B075C8E7}"/>
              </a:ext>
            </a:extLst>
          </p:cNvPr>
          <p:cNvSpPr>
            <a:spLocks noChangeArrowheads="1"/>
          </p:cNvSpPr>
          <p:nvPr/>
        </p:nvSpPr>
        <p:spPr bwMode="auto">
          <a:xfrm>
            <a:off x="1935163" y="6415088"/>
            <a:ext cx="8320087"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https://www.tribalgroup.com/blog/digital-wellbeing-supporting-students-to-develop-healthy-digital-habits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03A90BF9-3C5A-584E-B7D7-A52C7FDC4EB1}"/>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595959"/>
                </a:solidFill>
                <a:latin typeface="Calibri" panose="020F0502020204030204" pitchFamily="34" charset="0"/>
              </a:rPr>
              <a:t>Υποστήριξη των μαθητών να αναπτύξουν υγιείς ψηφιακές συνήθειες</a:t>
            </a:r>
          </a:p>
        </p:txBody>
      </p:sp>
      <p:sp>
        <p:nvSpPr>
          <p:cNvPr id="43010" name="Text Box 2">
            <a:extLst>
              <a:ext uri="{FF2B5EF4-FFF2-40B4-BE49-F238E27FC236}">
                <a16:creationId xmlns:a16="http://schemas.microsoft.com/office/drawing/2014/main" id="{48467322-7583-0AFC-0988-D18F1AE5AE3D}"/>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373737"/>
              </a:buClr>
              <a:buFont typeface="Wingdings" pitchFamily="2" charset="2"/>
              <a:buChar char=""/>
            </a:pPr>
            <a:r>
              <a:rPr lang="en-US" altLang="en-GR" sz="2000">
                <a:solidFill>
                  <a:srgbClr val="373737"/>
                </a:solidFill>
                <a:latin typeface="Calibri" panose="020F0502020204030204" pitchFamily="34" charset="0"/>
              </a:rPr>
              <a:t>Η τριτοβάθμια εκπαίδευση, η διαδικτυακή μάθηση και οι εξ αποστάσεως υπηρεσίες φοιτητών έχουν γίνει συνώνυμα από το ξέσπασμα του Covid-19 στις αρχές του 2020.</a:t>
            </a:r>
          </a:p>
          <a:p>
            <a:pPr hangingPunct="1">
              <a:lnSpc>
                <a:spcPct val="100000"/>
              </a:lnSpc>
              <a:spcBef>
                <a:spcPts val="1000"/>
              </a:spcBef>
              <a:buClr>
                <a:srgbClr val="373737"/>
              </a:buClr>
              <a:buFont typeface="Wingdings" pitchFamily="2" charset="2"/>
              <a:buChar char=""/>
            </a:pPr>
            <a:r>
              <a:rPr lang="en-US" altLang="en-GR" sz="2000">
                <a:solidFill>
                  <a:srgbClr val="373737"/>
                </a:solidFill>
                <a:latin typeface="Calibri" panose="020F0502020204030204" pitchFamily="34" charset="0"/>
              </a:rPr>
              <a:t>Ο κόσμος της διαδικτυακής μάθησης και των εικονικών περιβαλλόντων και η πνευματική διέγερση που παρέχει μπορούν να βοηθήσουν τους μαθητές να αισθάνονται πιο συνδεδεμένοι με τους άλλους, πιο παραγωγικοί και πιο αφοσιωμένοι.</a:t>
            </a:r>
          </a:p>
          <a:p>
            <a:pPr hangingPunct="1">
              <a:lnSpc>
                <a:spcPct val="100000"/>
              </a:lnSpc>
              <a:spcBef>
                <a:spcPts val="1000"/>
              </a:spcBef>
              <a:buClr>
                <a:srgbClr val="373737"/>
              </a:buClr>
              <a:buFont typeface="Wingdings" pitchFamily="2" charset="2"/>
              <a:buChar char=""/>
            </a:pPr>
            <a:r>
              <a:rPr lang="en-US" altLang="en-GR" sz="2000">
                <a:solidFill>
                  <a:srgbClr val="373737"/>
                </a:solidFill>
                <a:latin typeface="Calibri" panose="020F0502020204030204" pitchFamily="34" charset="0"/>
              </a:rPr>
              <a:t>Ωστόσο, η μάθηση και η παροχή υπηρεσιών στο Διαδίκτυο μπορεί επίσης να κάνει τους μαθητές να αισθάνονται αποκομμένοι και κουρασμένοι, καθώς και να αυξήσουν τις ανησυχίες τους σχετικά με τη διατήρηση των κινήτρων και την απορρόφηση της ύλης. Αυτό μπορεί να οδηγήσει σε άγχος και χαμηλή διάθεση.</a:t>
            </a:r>
          </a:p>
          <a:p>
            <a:pPr hangingPunct="1">
              <a:lnSpc>
                <a:spcPct val="100000"/>
              </a:lnSpc>
              <a:spcBef>
                <a:spcPts val="1000"/>
              </a:spcBef>
              <a:buClr>
                <a:srgbClr val="373737"/>
              </a:buClr>
              <a:buFont typeface="Wingdings" pitchFamily="2" charset="2"/>
              <a:buChar char=""/>
            </a:pPr>
            <a:r>
              <a:rPr lang="en-US" altLang="en-GR" sz="2000">
                <a:solidFill>
                  <a:srgbClr val="373737"/>
                </a:solidFill>
                <a:latin typeface="Calibri" panose="020F0502020204030204" pitchFamily="34" charset="0"/>
              </a:rPr>
              <a:t>Αυτό οφείλεται εν μέρει στο ότι οι οθόνες μας αποτρέπουν από άλλες δραστηριότητες που είναι καλές για την ευημερία μας, όπως η εμπειρία της φύσης, η καθημερινή άσκηση και η κοινωνική υποστήριξη.</a:t>
            </a:r>
          </a:p>
        </p:txBody>
      </p:sp>
      <p:sp>
        <p:nvSpPr>
          <p:cNvPr id="43011" name="Rectangle 3">
            <a:extLst>
              <a:ext uri="{FF2B5EF4-FFF2-40B4-BE49-F238E27FC236}">
                <a16:creationId xmlns:a16="http://schemas.microsoft.com/office/drawing/2014/main" id="{D11F1633-F33F-1CE1-ACCB-29A9E784C261}"/>
              </a:ext>
            </a:extLst>
          </p:cNvPr>
          <p:cNvSpPr>
            <a:spLocks noChangeArrowheads="1"/>
          </p:cNvSpPr>
          <p:nvPr/>
        </p:nvSpPr>
        <p:spPr bwMode="auto">
          <a:xfrm>
            <a:off x="1935163" y="6415088"/>
            <a:ext cx="8320087"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https://www.tribalgroup.com/blog/digital-wellbeing-supporting-students-to-develop-healthy-digital-habits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CEE4C061-EC56-4C1F-9646-78D1ED4F63DA}"/>
              </a:ext>
            </a:extLst>
          </p:cNvPr>
          <p:cNvSpPr txBox="1">
            <a:spLocks noChangeArrowheads="1"/>
          </p:cNvSpPr>
          <p:nvPr/>
        </p:nvSpPr>
        <p:spPr bwMode="auto">
          <a:xfrm>
            <a:off x="855663" y="91440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200" i="1">
                <a:solidFill>
                  <a:srgbClr val="FFFFFF"/>
                </a:solidFill>
                <a:latin typeface="Calibri" panose="020F0502020204030204" pitchFamily="34" charset="0"/>
              </a:rPr>
              <a:t>Χωρίς να μπω φυσικά στο πανεπιστήμιο ή να συναντήσω ανθρώπους πρόσωπο με πρόσωπο, διαπίστωσα ότι περνάω τις περισσότερες μέρες μου στον ίδιο χώρο, απλώς μετακινούμαι από οθόνη σε οθόνη. Αυτό με κάνει να νιώθω κουρασμένη, απομονωμένη και αποθαρρυμένη και με τον καιρό αρχίζει να επηρεάζει πραγματικά τη διάθεσή μου.</a:t>
            </a:r>
          </a:p>
        </p:txBody>
      </p:sp>
      <p:sp>
        <p:nvSpPr>
          <p:cNvPr id="44034" name="Text Box 2">
            <a:extLst>
              <a:ext uri="{FF2B5EF4-FFF2-40B4-BE49-F238E27FC236}">
                <a16:creationId xmlns:a16="http://schemas.microsoft.com/office/drawing/2014/main" id="{86C6D4EE-CD2D-4AFE-5400-393DB8CDE26F}"/>
              </a:ext>
            </a:extLst>
          </p:cNvPr>
          <p:cNvSpPr txBox="1">
            <a:spLocks noChangeArrowheads="1"/>
          </p:cNvSpPr>
          <p:nvPr/>
        </p:nvSpPr>
        <p:spPr bwMode="auto">
          <a:xfrm>
            <a:off x="4440238" y="4675188"/>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44035" name="Text Box 3">
            <a:extLst>
              <a:ext uri="{FF2B5EF4-FFF2-40B4-BE49-F238E27FC236}">
                <a16:creationId xmlns:a16="http://schemas.microsoft.com/office/drawing/2014/main" id="{1828E0D1-6D9F-D346-FE53-E3A16BE2EFFB}"/>
              </a:ext>
            </a:extLst>
          </p:cNvPr>
          <p:cNvSpPr txBox="1">
            <a:spLocks noChangeArrowheads="1"/>
          </p:cNvSpPr>
          <p:nvPr/>
        </p:nvSpPr>
        <p:spPr bwMode="auto">
          <a:xfrm>
            <a:off x="768350" y="80010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44036" name="Rectangle 4">
            <a:extLst>
              <a:ext uri="{FF2B5EF4-FFF2-40B4-BE49-F238E27FC236}">
                <a16:creationId xmlns:a16="http://schemas.microsoft.com/office/drawing/2014/main" id="{25D2E8D5-4A04-96F6-E905-D2A84D6E0D9A}"/>
              </a:ext>
            </a:extLst>
          </p:cNvPr>
          <p:cNvSpPr>
            <a:spLocks noChangeArrowheads="1"/>
          </p:cNvSpPr>
          <p:nvPr/>
        </p:nvSpPr>
        <p:spPr bwMode="auto">
          <a:xfrm>
            <a:off x="1379538" y="5048250"/>
            <a:ext cx="33004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CCCCFF"/>
                </a:solidFill>
                <a:latin typeface="Calibri" panose="020F0502020204030204" pitchFamily="34" charset="0"/>
              </a:rPr>
              <a:t>M.Priestley, διδάκτορας στο Πανεπιστήμιο του Durham</a:t>
            </a:r>
          </a:p>
        </p:txBody>
      </p:sp>
      <p:pic>
        <p:nvPicPr>
          <p:cNvPr id="44037" name="Picture 5">
            <a:extLst>
              <a:ext uri="{FF2B5EF4-FFF2-40B4-BE49-F238E27FC236}">
                <a16:creationId xmlns:a16="http://schemas.microsoft.com/office/drawing/2014/main" id="{A2D1091F-DE76-6D2D-6AD4-C525C38B3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25"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0D7F06C1-28E1-A176-4363-7F2AAD7E6B48}"/>
              </a:ext>
            </a:extLst>
          </p:cNvPr>
          <p:cNvSpPr txBox="1">
            <a:spLocks noChangeArrowheads="1"/>
          </p:cNvSpPr>
          <p:nvPr/>
        </p:nvSpPr>
        <p:spPr bwMode="auto">
          <a:xfrm>
            <a:off x="1085850" y="56832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95959"/>
                </a:solidFill>
                <a:latin typeface="Calibri" panose="020F0502020204030204" pitchFamily="34" charset="0"/>
              </a:rPr>
              <a:t>Ψηφιακή ευημερία</a:t>
            </a:r>
          </a:p>
          <a:p>
            <a:pPr hangingPunct="1">
              <a:lnSpc>
                <a:spcPct val="100000"/>
              </a:lnSpc>
              <a:spcBef>
                <a:spcPts val="1000"/>
              </a:spcBef>
              <a:buClrTx/>
              <a:buFontTx/>
              <a:buNone/>
            </a:pPr>
            <a:endParaRPr lang="en-US" altLang="en-GR" sz="3600" b="1">
              <a:solidFill>
                <a:srgbClr val="595959"/>
              </a:solidFill>
              <a:latin typeface="Calibri" panose="020F0502020204030204" pitchFamily="34" charset="0"/>
            </a:endParaRPr>
          </a:p>
        </p:txBody>
      </p:sp>
      <p:sp>
        <p:nvSpPr>
          <p:cNvPr id="45058" name="Text Box 2">
            <a:extLst>
              <a:ext uri="{FF2B5EF4-FFF2-40B4-BE49-F238E27FC236}">
                <a16:creationId xmlns:a16="http://schemas.microsoft.com/office/drawing/2014/main" id="{A5270305-C2B1-415A-2CC4-DE6BBC1900DD}"/>
              </a:ext>
            </a:extLst>
          </p:cNvPr>
          <p:cNvSpPr txBox="1">
            <a:spLocks noChangeArrowheads="1"/>
          </p:cNvSpPr>
          <p:nvPr/>
        </p:nvSpPr>
        <p:spPr bwMode="auto">
          <a:xfrm>
            <a:off x="563563" y="1328738"/>
            <a:ext cx="11123612"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3B3838"/>
                </a:solidFill>
                <a:latin typeface="Calibri" panose="020F0502020204030204" pitchFamily="34" charset="0"/>
              </a:rPr>
              <a:t>Κατά τη βελτιστοποίηση της ψηφιακής υγείας, μπορούν να ληφθούν υπόψη πολλαπλά στοιχεία που σχετίζονται με την υγεία. Αυτό μπορεί να περιλαμβάνει για παράδειγμα:</a:t>
            </a:r>
          </a:p>
          <a:p>
            <a:pPr marL="338138" indent="-336550" hangingPunct="1">
              <a:lnSpc>
                <a:spcPct val="100000"/>
              </a:lnSpc>
              <a:spcBef>
                <a:spcPts val="1000"/>
              </a:spcBef>
              <a:buClr>
                <a:srgbClr val="3B3838"/>
              </a:buClr>
              <a:buFont typeface="Wingdings" pitchFamily="2" charset="2"/>
              <a:buChar char=""/>
            </a:pPr>
            <a:r>
              <a:rPr lang="en-US" altLang="en-GR" sz="2000">
                <a:solidFill>
                  <a:srgbClr val="3B3838"/>
                </a:solidFill>
                <a:latin typeface="Calibri" panose="020F0502020204030204" pitchFamily="34" charset="0"/>
              </a:rPr>
              <a:t>Περιορισμός του χρόνου οθόνης σε συγκεκριμένο αριθμό λεπτών ή ωρών κατά τη διάρκεια μιας ημέρας ή μιας εβδομάδας.</a:t>
            </a:r>
          </a:p>
          <a:p>
            <a:pPr marL="338138" indent="-336550" hangingPunct="1">
              <a:lnSpc>
                <a:spcPct val="100000"/>
              </a:lnSpc>
              <a:spcBef>
                <a:spcPts val="1000"/>
              </a:spcBef>
              <a:buClr>
                <a:srgbClr val="3B3838"/>
              </a:buClr>
              <a:buFont typeface="Wingdings" pitchFamily="2" charset="2"/>
              <a:buChar char=""/>
            </a:pPr>
            <a:r>
              <a:rPr lang="en-US" altLang="en-GR" sz="2000">
                <a:solidFill>
                  <a:srgbClr val="3B3838"/>
                </a:solidFill>
                <a:latin typeface="Calibri" panose="020F0502020204030204" pitchFamily="34" charset="0"/>
              </a:rPr>
              <a:t>Μείωση της καταπόνησης των ματιών σε σπάνιους χρήστες συσκευών. Προϊόντα όπως σκούρα πάνελ που καλύπτουν οθόνες ή ειδικοί φακοί που περνούν πάνω από γυαλιά για να μειώσουν την αντανάκλαση έχουν αναπτυχθεί για να βοηθήσουν στην καταπόνηση των ματιών.</a:t>
            </a:r>
          </a:p>
        </p:txBody>
      </p:sp>
      <p:pic>
        <p:nvPicPr>
          <p:cNvPr id="45059" name="Picture 3">
            <a:extLst>
              <a:ext uri="{FF2B5EF4-FFF2-40B4-BE49-F238E27FC236}">
                <a16:creationId xmlns:a16="http://schemas.microsoft.com/office/drawing/2014/main" id="{6084849C-A416-64DE-9AC0-C7CB4B893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3848100"/>
            <a:ext cx="2298700" cy="3009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3BBF5286-AA8C-4216-856F-ACD394376462}"/>
              </a:ext>
            </a:extLst>
          </p:cNvPr>
          <p:cNvSpPr txBox="1">
            <a:spLocks noChangeArrowheads="1"/>
          </p:cNvSpPr>
          <p:nvPr/>
        </p:nvSpPr>
        <p:spPr bwMode="auto">
          <a:xfrm>
            <a:off x="1085850" y="56832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95959"/>
                </a:solidFill>
                <a:latin typeface="Calibri" panose="020F0502020204030204" pitchFamily="34" charset="0"/>
              </a:rPr>
              <a:t>Ψηφιακή ευημερία</a:t>
            </a:r>
          </a:p>
          <a:p>
            <a:pPr hangingPunct="1">
              <a:lnSpc>
                <a:spcPct val="100000"/>
              </a:lnSpc>
              <a:spcBef>
                <a:spcPts val="1000"/>
              </a:spcBef>
              <a:buClrTx/>
              <a:buFontTx/>
              <a:buNone/>
            </a:pPr>
            <a:endParaRPr lang="en-US" altLang="en-GR" sz="3600" b="1">
              <a:solidFill>
                <a:srgbClr val="595959"/>
              </a:solidFill>
              <a:latin typeface="Calibri" panose="020F0502020204030204" pitchFamily="34" charset="0"/>
            </a:endParaRPr>
          </a:p>
        </p:txBody>
      </p:sp>
      <p:sp>
        <p:nvSpPr>
          <p:cNvPr id="46082" name="Text Box 2">
            <a:extLst>
              <a:ext uri="{FF2B5EF4-FFF2-40B4-BE49-F238E27FC236}">
                <a16:creationId xmlns:a16="http://schemas.microsoft.com/office/drawing/2014/main" id="{953A19E5-FF5C-3E83-FA10-82F52A8E9B00}"/>
              </a:ext>
            </a:extLst>
          </p:cNvPr>
          <p:cNvSpPr txBox="1">
            <a:spLocks noChangeArrowheads="1"/>
          </p:cNvSpPr>
          <p:nvPr/>
        </p:nvSpPr>
        <p:spPr bwMode="auto">
          <a:xfrm>
            <a:off x="349250" y="1436688"/>
            <a:ext cx="11123613"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D6315A"/>
              </a:buClr>
              <a:buFont typeface="Wingdings" pitchFamily="2" charset="2"/>
              <a:buChar char=""/>
            </a:pPr>
            <a:r>
              <a:rPr lang="en-US" altLang="en-GR">
                <a:latin typeface="Calibri" panose="020F0502020204030204" pitchFamily="34" charset="0"/>
              </a:rPr>
              <a:t>Έχοντας επίγνωση των απρόβλεπτων επιπτώσεων στην ψυχική υγεία. Ένα παράδειγμα δυσμενούς χαρακτηριστικού για την ψυχική υγεία είναι η ατελείωτη προσθήκη κύλισης σε πλατφόρμες κοινωνικών μέσων όπως το Facebook και Instagram. Αυτό έχει αποδοθεί στον εθισμό στο διαδίκτυο.</a:t>
            </a:r>
          </a:p>
          <a:p>
            <a:pPr hangingPunct="1">
              <a:lnSpc>
                <a:spcPct val="100000"/>
              </a:lnSpc>
              <a:spcBef>
                <a:spcPts val="1000"/>
              </a:spcBef>
              <a:buClr>
                <a:srgbClr val="D6315A"/>
              </a:buClr>
              <a:buFont typeface="Wingdings" pitchFamily="2" charset="2"/>
              <a:buChar char=""/>
            </a:pPr>
            <a:r>
              <a:rPr lang="en-US" altLang="en-GR">
                <a:latin typeface="Calibri" panose="020F0502020204030204" pitchFamily="34" charset="0"/>
              </a:rPr>
              <a:t>Αυξάνεται η έμφαση στη σωματική δραστηριότητα και τη διατροφή. Πολλές τεχνολογικές συσκευές έχουν αναπτυχθεί για να βοηθήσουν τους χρήστες των συσκευών να ανεβάζουν τα επίπεδα φυσικής κατάστασης, να παρακολουθούν τον καρδιακό ρυθμό, να αναφέρουν τον ημερήσιο αριθμό βημάτων και να παρακολουθούν τη διατροφή τους.</a:t>
            </a:r>
          </a:p>
        </p:txBody>
      </p:sp>
      <p:pic>
        <p:nvPicPr>
          <p:cNvPr id="46083" name="Picture 3">
            <a:extLst>
              <a:ext uri="{FF2B5EF4-FFF2-40B4-BE49-F238E27FC236}">
                <a16:creationId xmlns:a16="http://schemas.microsoft.com/office/drawing/2014/main" id="{CA763392-3F6F-ED42-7DCF-6F07F0EDB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888" y="3440113"/>
            <a:ext cx="2476500" cy="341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Rectangle 4">
            <a:extLst>
              <a:ext uri="{FF2B5EF4-FFF2-40B4-BE49-F238E27FC236}">
                <a16:creationId xmlns:a16="http://schemas.microsoft.com/office/drawing/2014/main" id="{62A25A62-CD5E-E3A7-FB43-90680A892845}"/>
              </a:ext>
            </a:extLst>
          </p:cNvPr>
          <p:cNvSpPr>
            <a:spLocks noChangeArrowheads="1"/>
          </p:cNvSpPr>
          <p:nvPr/>
        </p:nvSpPr>
        <p:spPr bwMode="auto">
          <a:xfrm>
            <a:off x="349250" y="3624263"/>
            <a:ext cx="7950200"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D6315A"/>
              </a:buClr>
              <a:buFont typeface="Wingdings" pitchFamily="2" charset="2"/>
              <a:buChar char=""/>
            </a:pPr>
            <a:r>
              <a:rPr lang="el-GR" altLang="en-GR">
                <a:solidFill>
                  <a:srgbClr val="3B3838"/>
                </a:solidFill>
                <a:latin typeface="Calibri" panose="020F0502020204030204" pitchFamily="34" charset="0"/>
              </a:rPr>
              <a:t>Υποστήριξη υγιών προτύπων ύπνου, ειδικά για χρήστες που παίρνουν  συσκευές μαζί τους στο κρεβάτι. Οι χρήστες μπορούν να ρυθμίσουν τις συσκευές τους για να απενεργοποιήσουν ορισμένες λειτουργίες την ώρα του ύπνου ή να αλλάξουν την οθόνη ως προς την αντίθεση ή εναλλαγή σε κλίμακα του γκρι για να μειώσουν την καταπόνηση των ματιών.</a:t>
            </a:r>
          </a:p>
        </p:txBody>
      </p:sp>
      <p:sp>
        <p:nvSpPr>
          <p:cNvPr id="46085" name="Rectangle 5">
            <a:extLst>
              <a:ext uri="{FF2B5EF4-FFF2-40B4-BE49-F238E27FC236}">
                <a16:creationId xmlns:a16="http://schemas.microsoft.com/office/drawing/2014/main" id="{AB988E3A-7B14-52A7-D385-3EA189BA40DD}"/>
              </a:ext>
            </a:extLst>
          </p:cNvPr>
          <p:cNvSpPr>
            <a:spLocks noChangeArrowheads="1"/>
          </p:cNvSpPr>
          <p:nvPr/>
        </p:nvSpPr>
        <p:spPr bwMode="auto">
          <a:xfrm>
            <a:off x="3478213" y="6492875"/>
            <a:ext cx="7497762"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https://whatis.techtarget.com/definition/digital-wellbeing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AutoShape 1">
            <a:extLst>
              <a:ext uri="{FF2B5EF4-FFF2-40B4-BE49-F238E27FC236}">
                <a16:creationId xmlns:a16="http://schemas.microsoft.com/office/drawing/2014/main" id="{364EDA3E-40ED-1126-240E-B2C05D710DA7}"/>
              </a:ext>
            </a:extLst>
          </p:cNvPr>
          <p:cNvSpPr>
            <a:spLocks noChangeArrowheads="1"/>
          </p:cNvSpPr>
          <p:nvPr/>
        </p:nvSpPr>
        <p:spPr bwMode="auto">
          <a:xfrm>
            <a:off x="8718550" y="1903413"/>
            <a:ext cx="2516188" cy="3924300"/>
          </a:xfrm>
          <a:custGeom>
            <a:avLst/>
            <a:gdLst>
              <a:gd name="G0" fmla="*/ 16667 65535 1"/>
              <a:gd name="G1" fmla="+- 50000 0 16667"/>
              <a:gd name="G2" fmla="?: G1 16667 50000"/>
              <a:gd name="G3" fmla="?: G0 0 G1"/>
              <a:gd name="G4" fmla="+- 6991 0 0"/>
              <a:gd name="G5" fmla="*/ G4 G3 1"/>
              <a:gd name="G6" fmla="*/ G5 1 34464"/>
              <a:gd name="G7" fmla="+- 6991 0 G6"/>
              <a:gd name="G8" fmla="+- 10903 0 G6"/>
              <a:gd name="G9" fmla="*/ G6 29289 1"/>
              <a:gd name="G10" fmla="*/ G9 1 34464"/>
              <a:gd name="G11" fmla="+- 6991 0 G10"/>
              <a:gd name="G12" fmla="+- 10903 0 G10"/>
              <a:gd name="G13" fmla="*/ 1 6991 2"/>
              <a:gd name="G14" fmla="*/ 1 10903 2"/>
              <a:gd name="G15" fmla="+- 1090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10903"/>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06" name="Text Box 2">
            <a:extLst>
              <a:ext uri="{FF2B5EF4-FFF2-40B4-BE49-F238E27FC236}">
                <a16:creationId xmlns:a16="http://schemas.microsoft.com/office/drawing/2014/main" id="{494CECD7-AC68-43F9-533E-C643D42E255A}"/>
              </a:ext>
            </a:extLst>
          </p:cNvPr>
          <p:cNvSpPr txBox="1">
            <a:spLocks noChangeArrowheads="1"/>
          </p:cNvSpPr>
          <p:nvPr/>
        </p:nvSpPr>
        <p:spPr bwMode="auto">
          <a:xfrm>
            <a:off x="515938" y="422275"/>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95959"/>
                </a:solidFill>
                <a:latin typeface="Calibri" panose="020F0502020204030204" pitchFamily="34" charset="0"/>
              </a:rPr>
              <a:t>Παραδείγματα εργαλείων ψηφιακής ευημερίας</a:t>
            </a:r>
          </a:p>
        </p:txBody>
      </p:sp>
      <p:sp>
        <p:nvSpPr>
          <p:cNvPr id="47107" name="Text Box 3">
            <a:extLst>
              <a:ext uri="{FF2B5EF4-FFF2-40B4-BE49-F238E27FC236}">
                <a16:creationId xmlns:a16="http://schemas.microsoft.com/office/drawing/2014/main" id="{C2FC747F-8235-8668-7060-6F3046DAE718}"/>
              </a:ext>
            </a:extLst>
          </p:cNvPr>
          <p:cNvSpPr txBox="1">
            <a:spLocks noChangeArrowheads="1"/>
          </p:cNvSpPr>
          <p:nvPr/>
        </p:nvSpPr>
        <p:spPr bwMode="auto">
          <a:xfrm>
            <a:off x="504825" y="1019175"/>
            <a:ext cx="111569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3B3838"/>
                </a:solidFill>
                <a:latin typeface="Calibri" panose="020F0502020204030204" pitchFamily="34" charset="0"/>
              </a:rPr>
              <a:t>Έχουν δημιουργηθεί διάφορα εργαλεία για την αύξηση της ψηφιακής ευημερίας, όπως:</a:t>
            </a:r>
          </a:p>
        </p:txBody>
      </p:sp>
      <p:sp>
        <p:nvSpPr>
          <p:cNvPr id="47108" name="Rectangle 4">
            <a:extLst>
              <a:ext uri="{FF2B5EF4-FFF2-40B4-BE49-F238E27FC236}">
                <a16:creationId xmlns:a16="http://schemas.microsoft.com/office/drawing/2014/main" id="{63DA950C-36AB-FBC1-E1B8-D47E701E004F}"/>
              </a:ext>
            </a:extLst>
          </p:cNvPr>
          <p:cNvSpPr>
            <a:spLocks noChangeArrowheads="1"/>
          </p:cNvSpPr>
          <p:nvPr/>
        </p:nvSpPr>
        <p:spPr bwMode="auto">
          <a:xfrm>
            <a:off x="884238" y="3051175"/>
            <a:ext cx="2516187"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b="1">
                <a:solidFill>
                  <a:srgbClr val="FFFFFF"/>
                </a:solidFill>
                <a:latin typeface="Calibri" panose="020F0502020204030204" pitchFamily="34" charset="0"/>
              </a:rPr>
              <a:t>Describe the types of information that’s collected, such as payment methods and IP addresses, and outline how they’re used</a:t>
            </a:r>
          </a:p>
          <a:p>
            <a:pPr hangingPunct="1">
              <a:lnSpc>
                <a:spcPct val="100000"/>
              </a:lnSpc>
              <a:buClrTx/>
              <a:buFontTx/>
              <a:buNone/>
            </a:pPr>
            <a:endParaRPr lang="el-GR" altLang="en-GR" sz="2400" b="1">
              <a:solidFill>
                <a:srgbClr val="FFFFFF"/>
              </a:solidFill>
              <a:latin typeface="Calibri" panose="020F0502020204030204" pitchFamily="34" charset="0"/>
            </a:endParaRPr>
          </a:p>
        </p:txBody>
      </p:sp>
      <p:sp>
        <p:nvSpPr>
          <p:cNvPr id="47109" name="AutoShape 5">
            <a:extLst>
              <a:ext uri="{FF2B5EF4-FFF2-40B4-BE49-F238E27FC236}">
                <a16:creationId xmlns:a16="http://schemas.microsoft.com/office/drawing/2014/main" id="{C7184D30-CC10-9264-0476-F90C91E879E2}"/>
              </a:ext>
            </a:extLst>
          </p:cNvPr>
          <p:cNvSpPr>
            <a:spLocks noChangeArrowheads="1"/>
          </p:cNvSpPr>
          <p:nvPr/>
        </p:nvSpPr>
        <p:spPr bwMode="auto">
          <a:xfrm>
            <a:off x="895350" y="1903413"/>
            <a:ext cx="2516188" cy="3924300"/>
          </a:xfrm>
          <a:custGeom>
            <a:avLst/>
            <a:gdLst>
              <a:gd name="G0" fmla="*/ 16667 65535 1"/>
              <a:gd name="G1" fmla="+- 50000 0 16667"/>
              <a:gd name="G2" fmla="?: G1 16667 50000"/>
              <a:gd name="G3" fmla="?: G0 0 G1"/>
              <a:gd name="G4" fmla="+- 6991 0 0"/>
              <a:gd name="G5" fmla="*/ G4 G3 1"/>
              <a:gd name="G6" fmla="*/ G5 1 34464"/>
              <a:gd name="G7" fmla="+- 6991 0 G6"/>
              <a:gd name="G8" fmla="+- 10903 0 G6"/>
              <a:gd name="G9" fmla="*/ G6 29289 1"/>
              <a:gd name="G10" fmla="*/ G9 1 34464"/>
              <a:gd name="G11" fmla="+- 6991 0 G10"/>
              <a:gd name="G12" fmla="+- 10903 0 G10"/>
              <a:gd name="G13" fmla="*/ 1 6991 2"/>
              <a:gd name="G14" fmla="*/ 1 10903 2"/>
              <a:gd name="G15" fmla="+- 1090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10903"/>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10" name="Rectangle 6">
            <a:extLst>
              <a:ext uri="{FF2B5EF4-FFF2-40B4-BE49-F238E27FC236}">
                <a16:creationId xmlns:a16="http://schemas.microsoft.com/office/drawing/2014/main" id="{56CBC107-D096-954D-9BD6-FE39E98A5F72}"/>
              </a:ext>
            </a:extLst>
          </p:cNvPr>
          <p:cNvSpPr>
            <a:spLocks noChangeArrowheads="1"/>
          </p:cNvSpPr>
          <p:nvPr/>
        </p:nvSpPr>
        <p:spPr bwMode="auto">
          <a:xfrm>
            <a:off x="1011238" y="2012950"/>
            <a:ext cx="2324100" cy="378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u="sng">
                <a:solidFill>
                  <a:srgbClr val="CCCCFF"/>
                </a:solidFill>
                <a:latin typeface="Calibri" panose="020F0502020204030204" pitchFamily="34" charset="0"/>
                <a:hlinkClick r:id="rId3"/>
              </a:rPr>
              <a:t>Website blockers </a:t>
            </a:r>
            <a:r>
              <a:rPr lang="el-GR" altLang="en-GR" sz="2200">
                <a:solidFill>
                  <a:srgbClr val="FFFFFF"/>
                </a:solidFill>
                <a:latin typeface="Calibri" panose="020F0502020204030204" pitchFamily="34" charset="0"/>
              </a:rPr>
              <a:t>that allow users to block certain websites, either at all times or during certain time intervals, to decrease distraction and increase productivity.</a:t>
            </a:r>
          </a:p>
        </p:txBody>
      </p:sp>
      <p:sp>
        <p:nvSpPr>
          <p:cNvPr id="47111" name="AutoShape 7">
            <a:extLst>
              <a:ext uri="{FF2B5EF4-FFF2-40B4-BE49-F238E27FC236}">
                <a16:creationId xmlns:a16="http://schemas.microsoft.com/office/drawing/2014/main" id="{06EAD15C-01C3-CE10-AEC8-A6565C8ADF63}"/>
              </a:ext>
            </a:extLst>
          </p:cNvPr>
          <p:cNvSpPr>
            <a:spLocks noChangeArrowheads="1"/>
          </p:cNvSpPr>
          <p:nvPr/>
        </p:nvSpPr>
        <p:spPr bwMode="auto">
          <a:xfrm>
            <a:off x="3497263" y="1919288"/>
            <a:ext cx="2516187" cy="3910012"/>
          </a:xfrm>
          <a:custGeom>
            <a:avLst/>
            <a:gdLst>
              <a:gd name="G0" fmla="*/ 16667 65535 1"/>
              <a:gd name="G1" fmla="+- 50000 0 16667"/>
              <a:gd name="G2" fmla="?: G1 16667 50000"/>
              <a:gd name="G3" fmla="?: G0 0 G1"/>
              <a:gd name="G4" fmla="+- 6991 0 0"/>
              <a:gd name="G5" fmla="*/ G4 G3 1"/>
              <a:gd name="G6" fmla="*/ G5 1 34464"/>
              <a:gd name="G7" fmla="+- 6991 0 G6"/>
              <a:gd name="G8" fmla="+- 10861 0 G6"/>
              <a:gd name="G9" fmla="*/ G6 29289 1"/>
              <a:gd name="G10" fmla="*/ G9 1 34464"/>
              <a:gd name="G11" fmla="+- 6991 0 G10"/>
              <a:gd name="G12" fmla="+- 10861 0 G10"/>
              <a:gd name="G13" fmla="*/ 1 6991 2"/>
              <a:gd name="G14" fmla="*/ 1 10861 2"/>
              <a:gd name="G15" fmla="+- 10861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10861"/>
                </a:lnTo>
                <a:lnTo>
                  <a:pt x="0" y="0"/>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12" name="AutoShape 8">
            <a:extLst>
              <a:ext uri="{FF2B5EF4-FFF2-40B4-BE49-F238E27FC236}">
                <a16:creationId xmlns:a16="http://schemas.microsoft.com/office/drawing/2014/main" id="{57762102-3EC5-EED6-F1FA-33FED8EF6BE2}"/>
              </a:ext>
            </a:extLst>
          </p:cNvPr>
          <p:cNvSpPr>
            <a:spLocks noChangeArrowheads="1"/>
          </p:cNvSpPr>
          <p:nvPr/>
        </p:nvSpPr>
        <p:spPr bwMode="auto">
          <a:xfrm>
            <a:off x="6097588" y="1903413"/>
            <a:ext cx="2516187" cy="3924300"/>
          </a:xfrm>
          <a:custGeom>
            <a:avLst/>
            <a:gdLst>
              <a:gd name="G0" fmla="*/ 16667 65535 1"/>
              <a:gd name="G1" fmla="+- 50000 0 16667"/>
              <a:gd name="G2" fmla="?: G1 16667 50000"/>
              <a:gd name="G3" fmla="?: G0 0 G1"/>
              <a:gd name="G4" fmla="+- 6991 0 0"/>
              <a:gd name="G5" fmla="*/ G4 G3 1"/>
              <a:gd name="G6" fmla="*/ G5 1 34464"/>
              <a:gd name="G7" fmla="+- 6991 0 G6"/>
              <a:gd name="G8" fmla="+- 10903 0 G6"/>
              <a:gd name="G9" fmla="*/ G6 29289 1"/>
              <a:gd name="G10" fmla="*/ G9 1 34464"/>
              <a:gd name="G11" fmla="+- 6991 0 G10"/>
              <a:gd name="G12" fmla="+- 10903 0 G10"/>
              <a:gd name="G13" fmla="*/ 1 6991 2"/>
              <a:gd name="G14" fmla="*/ 1 10903 2"/>
              <a:gd name="G15" fmla="+- 10903 0 0"/>
              <a:gd name="G16" fmla="+- 699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991" y="0"/>
                </a:lnTo>
                <a:lnTo>
                  <a:pt x="0" y="0"/>
                </a:lnTo>
                <a:lnTo>
                  <a:pt x="270" y="90"/>
                </a:lnTo>
                <a:lnTo>
                  <a:pt x="6991" y="10903"/>
                </a:lnTo>
                <a:lnTo>
                  <a:pt x="0" y="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13" name="Rectangle 9">
            <a:extLst>
              <a:ext uri="{FF2B5EF4-FFF2-40B4-BE49-F238E27FC236}">
                <a16:creationId xmlns:a16="http://schemas.microsoft.com/office/drawing/2014/main" id="{D7D2E0C6-7F01-2B60-CDA2-511653ACCB42}"/>
              </a:ext>
            </a:extLst>
          </p:cNvPr>
          <p:cNvSpPr>
            <a:spLocks noChangeArrowheads="1"/>
          </p:cNvSpPr>
          <p:nvPr/>
        </p:nvSpPr>
        <p:spPr bwMode="auto">
          <a:xfrm>
            <a:off x="3581400" y="2027238"/>
            <a:ext cx="23241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a:solidFill>
                  <a:srgbClr val="FFFFFF"/>
                </a:solidFill>
                <a:latin typeface="Calibri" panose="020F0502020204030204" pitchFamily="34" charset="0"/>
              </a:rPr>
              <a:t>Usage dashboards, like the one integrated into the </a:t>
            </a:r>
            <a:r>
              <a:rPr lang="el-GR" altLang="en-GR" sz="2200" u="sng">
                <a:solidFill>
                  <a:srgbClr val="CCCCFF"/>
                </a:solidFill>
                <a:latin typeface="Calibri" panose="020F0502020204030204" pitchFamily="34" charset="0"/>
                <a:hlinkClick r:id="rId4"/>
              </a:rPr>
              <a:t>Android OS</a:t>
            </a:r>
            <a:r>
              <a:rPr lang="el-GR" altLang="en-GR" sz="2200">
                <a:solidFill>
                  <a:srgbClr val="FFFFFF"/>
                </a:solidFill>
                <a:latin typeface="Calibri" panose="020F0502020204030204" pitchFamily="34" charset="0"/>
              </a:rPr>
              <a:t>, that track how many hours a user spends on different apps or websites.</a:t>
            </a:r>
          </a:p>
        </p:txBody>
      </p:sp>
      <p:sp>
        <p:nvSpPr>
          <p:cNvPr id="47114" name="Rectangle 10">
            <a:extLst>
              <a:ext uri="{FF2B5EF4-FFF2-40B4-BE49-F238E27FC236}">
                <a16:creationId xmlns:a16="http://schemas.microsoft.com/office/drawing/2014/main" id="{1251D9BA-2CEA-C4BD-B6A5-F9E4D26ECD4F}"/>
              </a:ext>
            </a:extLst>
          </p:cNvPr>
          <p:cNvSpPr>
            <a:spLocks noChangeArrowheads="1"/>
          </p:cNvSpPr>
          <p:nvPr/>
        </p:nvSpPr>
        <p:spPr bwMode="auto">
          <a:xfrm>
            <a:off x="6176963" y="2028825"/>
            <a:ext cx="2324100" cy="244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u="sng">
                <a:solidFill>
                  <a:srgbClr val="CCCCFF"/>
                </a:solidFill>
                <a:latin typeface="Calibri" panose="020F0502020204030204" pitchFamily="34" charset="0"/>
                <a:hlinkClick r:id="rId5"/>
              </a:rPr>
              <a:t>App timers </a:t>
            </a:r>
            <a:r>
              <a:rPr lang="el-GR" altLang="en-GR" sz="2200">
                <a:solidFill>
                  <a:srgbClr val="FFFFFF"/>
                </a:solidFill>
                <a:latin typeface="Calibri" panose="020F0502020204030204" pitchFamily="34" charset="0"/>
              </a:rPr>
              <a:t>limit how many minutes or hours a user can spend on certain websites or applications per day. </a:t>
            </a:r>
          </a:p>
        </p:txBody>
      </p:sp>
      <p:sp>
        <p:nvSpPr>
          <p:cNvPr id="47115" name="AutoShape 11">
            <a:extLst>
              <a:ext uri="{FF2B5EF4-FFF2-40B4-BE49-F238E27FC236}">
                <a16:creationId xmlns:a16="http://schemas.microsoft.com/office/drawing/2014/main" id="{E3B5A433-49B5-CDEE-02AE-2943591327FD}"/>
              </a:ext>
            </a:extLst>
          </p:cNvPr>
          <p:cNvSpPr>
            <a:spLocks noChangeArrowheads="1"/>
          </p:cNvSpPr>
          <p:nvPr/>
        </p:nvSpPr>
        <p:spPr bwMode="auto">
          <a:xfrm>
            <a:off x="3216275" y="5040313"/>
            <a:ext cx="511175" cy="411162"/>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16" name="AutoShape 12">
            <a:extLst>
              <a:ext uri="{FF2B5EF4-FFF2-40B4-BE49-F238E27FC236}">
                <a16:creationId xmlns:a16="http://schemas.microsoft.com/office/drawing/2014/main" id="{88DA5C64-5510-21F4-35DA-B5FE36FA7CA6}"/>
              </a:ext>
            </a:extLst>
          </p:cNvPr>
          <p:cNvSpPr>
            <a:spLocks noChangeArrowheads="1"/>
          </p:cNvSpPr>
          <p:nvPr/>
        </p:nvSpPr>
        <p:spPr bwMode="auto">
          <a:xfrm>
            <a:off x="5813425" y="5040313"/>
            <a:ext cx="511175" cy="411162"/>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17" name="Rectangle 13">
            <a:extLst>
              <a:ext uri="{FF2B5EF4-FFF2-40B4-BE49-F238E27FC236}">
                <a16:creationId xmlns:a16="http://schemas.microsoft.com/office/drawing/2014/main" id="{5928DC94-9DC4-27E4-24EA-C3A021511B7B}"/>
              </a:ext>
            </a:extLst>
          </p:cNvPr>
          <p:cNvSpPr>
            <a:spLocks noChangeArrowheads="1"/>
          </p:cNvSpPr>
          <p:nvPr/>
        </p:nvSpPr>
        <p:spPr bwMode="auto">
          <a:xfrm>
            <a:off x="8815388" y="2028825"/>
            <a:ext cx="2324100" cy="244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200" u="sng">
                <a:solidFill>
                  <a:srgbClr val="CCCCFF"/>
                </a:solidFill>
                <a:latin typeface="Calibri" panose="020F0502020204030204" pitchFamily="34" charset="0"/>
                <a:hlinkClick r:id="rId6"/>
              </a:rPr>
              <a:t>Google Shush </a:t>
            </a:r>
            <a:r>
              <a:rPr lang="el-GR" altLang="en-GR" sz="2200">
                <a:solidFill>
                  <a:srgbClr val="FFFFFF"/>
                </a:solidFill>
                <a:latin typeface="Calibri" panose="020F0502020204030204" pitchFamily="34" charset="0"/>
              </a:rPr>
              <a:t>is a feature that switches a device to "do not disturb" mode whenever it is placed screen down</a:t>
            </a:r>
          </a:p>
        </p:txBody>
      </p:sp>
      <p:sp>
        <p:nvSpPr>
          <p:cNvPr id="47118" name="AutoShape 14">
            <a:extLst>
              <a:ext uri="{FF2B5EF4-FFF2-40B4-BE49-F238E27FC236}">
                <a16:creationId xmlns:a16="http://schemas.microsoft.com/office/drawing/2014/main" id="{B2144BA8-8ECB-59C4-3879-C6F3C635B709}"/>
              </a:ext>
            </a:extLst>
          </p:cNvPr>
          <p:cNvSpPr>
            <a:spLocks noChangeArrowheads="1"/>
          </p:cNvSpPr>
          <p:nvPr/>
        </p:nvSpPr>
        <p:spPr bwMode="auto">
          <a:xfrm>
            <a:off x="8450263" y="5040313"/>
            <a:ext cx="511175" cy="411162"/>
          </a:xfrm>
          <a:custGeom>
            <a:avLst/>
            <a:gdLst>
              <a:gd name="G0" fmla="+- 1142 0 0"/>
              <a:gd name="G1" fmla="+- 1795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421 0 G12"/>
              <a:gd name="G14" fmla="*/ 1142 G6 1"/>
              <a:gd name="G15" fmla="*/ G14 1 3392"/>
              <a:gd name="G16" fmla="+- 571 0 0"/>
              <a:gd name="G17" fmla="+- G16 0 G15"/>
              <a:gd name="G18" fmla="+- G16 G15 0"/>
              <a:gd name="G19" fmla="+- 571 0 0"/>
              <a:gd name="G20" fmla="*/ G17 G12 1"/>
              <a:gd name="G21" fmla="*/ G20 1 G19"/>
              <a:gd name="G22" fmla="+- G13 G21 0"/>
              <a:gd name="G23" fmla="+- 1142 0 0"/>
              <a:gd name="G24" fmla="+- 1421 0 0"/>
            </a:gdLst>
            <a:ahLst/>
            <a:cxnLst>
              <a:cxn ang="0">
                <a:pos x="r" y="vc"/>
              </a:cxn>
              <a:cxn ang="5400000">
                <a:pos x="hc" y="b"/>
              </a:cxn>
              <a:cxn ang="10800000">
                <a:pos x="l" y="vc"/>
              </a:cxn>
              <a:cxn ang="16200000">
                <a:pos x="hc" y="t"/>
              </a:cxn>
            </a:cxnLst>
            <a:rect l="0" t="0" r="0" b="0"/>
            <a:pathLst>
              <a:path>
                <a:moveTo>
                  <a:pt x="0" y="571"/>
                </a:moveTo>
                <a:lnTo>
                  <a:pt x="1421" y="571"/>
                </a:lnTo>
                <a:lnTo>
                  <a:pt x="1421" y="0"/>
                </a:lnTo>
                <a:lnTo>
                  <a:pt x="1421" y="571"/>
                </a:lnTo>
                <a:lnTo>
                  <a:pt x="1421" y="1142"/>
                </a:lnTo>
                <a:lnTo>
                  <a:pt x="1421" y="571"/>
                </a:lnTo>
                <a:lnTo>
                  <a:pt x="0" y="571"/>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A8B0B963-F9CE-EC1D-3145-EE1F1ED7BD69}"/>
              </a:ext>
            </a:extLst>
          </p:cNvPr>
          <p:cNvSpPr txBox="1">
            <a:spLocks noChangeArrowheads="1"/>
          </p:cNvSpPr>
          <p:nvPr/>
        </p:nvSpPr>
        <p:spPr bwMode="auto">
          <a:xfrm>
            <a:off x="88900" y="649288"/>
            <a:ext cx="4908550" cy="649287"/>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085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FFFFFF"/>
                </a:solidFill>
                <a:latin typeface="Calibri" panose="020F0502020204030204" pitchFamily="34" charset="0"/>
              </a:rPr>
              <a:t>Επισκόπηση</a:t>
            </a:r>
          </a:p>
        </p:txBody>
      </p:sp>
      <p:sp>
        <p:nvSpPr>
          <p:cNvPr id="20482" name="Text Box 2">
            <a:extLst>
              <a:ext uri="{FF2B5EF4-FFF2-40B4-BE49-F238E27FC236}">
                <a16:creationId xmlns:a16="http://schemas.microsoft.com/office/drawing/2014/main" id="{7657BEA9-BE37-8E27-9C10-52A38A4BD7F1}"/>
              </a:ext>
            </a:extLst>
          </p:cNvPr>
          <p:cNvSpPr txBox="1">
            <a:spLocks noChangeArrowheads="1"/>
          </p:cNvSpPr>
          <p:nvPr/>
        </p:nvSpPr>
        <p:spPr bwMode="auto">
          <a:xfrm>
            <a:off x="7194550" y="1101725"/>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5E5E5E"/>
                </a:solidFill>
                <a:latin typeface="Calibri" panose="020F0502020204030204" pitchFamily="34" charset="0"/>
              </a:rPr>
              <a:t>Προστασία προσωπικών δεδομένων και απορρήτου</a:t>
            </a:r>
          </a:p>
        </p:txBody>
      </p:sp>
      <p:sp>
        <p:nvSpPr>
          <p:cNvPr id="20483" name="Text Box 3">
            <a:extLst>
              <a:ext uri="{FF2B5EF4-FFF2-40B4-BE49-F238E27FC236}">
                <a16:creationId xmlns:a16="http://schemas.microsoft.com/office/drawing/2014/main" id="{E8097D3A-B221-32D6-B51B-B938E89D1525}"/>
              </a:ext>
            </a:extLst>
          </p:cNvPr>
          <p:cNvSpPr txBox="1">
            <a:spLocks noChangeArrowheads="1"/>
          </p:cNvSpPr>
          <p:nvPr/>
        </p:nvSpPr>
        <p:spPr bwMode="auto">
          <a:xfrm>
            <a:off x="6218238" y="129857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800">
                <a:solidFill>
                  <a:srgbClr val="FFFFFF"/>
                </a:solidFill>
                <a:latin typeface="Calibri" panose="020F0502020204030204" pitchFamily="34" charset="0"/>
              </a:rPr>
              <a:t>1</a:t>
            </a:r>
          </a:p>
        </p:txBody>
      </p:sp>
      <p:sp>
        <p:nvSpPr>
          <p:cNvPr id="20484" name="Text Box 4">
            <a:extLst>
              <a:ext uri="{FF2B5EF4-FFF2-40B4-BE49-F238E27FC236}">
                <a16:creationId xmlns:a16="http://schemas.microsoft.com/office/drawing/2014/main" id="{15FEAB03-1A7A-31C6-43BE-D2A6BF76FFF7}"/>
              </a:ext>
            </a:extLst>
          </p:cNvPr>
          <p:cNvSpPr txBox="1">
            <a:spLocks noChangeArrowheads="1"/>
          </p:cNvSpPr>
          <p:nvPr/>
        </p:nvSpPr>
        <p:spPr bwMode="auto">
          <a:xfrm>
            <a:off x="487363" y="1433513"/>
            <a:ext cx="4902200" cy="467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a:solidFill>
                  <a:srgbClr val="FFFFFF"/>
                </a:solidFill>
                <a:latin typeface="Calibri" panose="020F0502020204030204" pitchFamily="34" charset="0"/>
              </a:rPr>
              <a:t>Η ενότητα 4 θα παρέχει εκμάθηση για το πώς να προστατεύσετε τα προσωπικά σας δεδομένα και το απόρρητό σας σε ψηφιακά περιβάλλοντα, καθώς και την υγεία και την ευημερία. Αυτά τα θέματα είναι σημαντικές ικανότητες στο περιβάλλον τριτοβάθμιας εκπαίδευσης, ειδικά για τις μετανάστριες φοιτήτριες για την αντιμετώπιση τυχόν ψηφιακών κενών στην εκπαιδευτική τους πορεία.</a:t>
            </a:r>
          </a:p>
          <a:p>
            <a:pPr hangingPunct="1">
              <a:lnSpc>
                <a:spcPct val="100000"/>
              </a:lnSpc>
              <a:spcBef>
                <a:spcPts val="1000"/>
              </a:spcBef>
              <a:buClrTx/>
              <a:buFontTx/>
              <a:buNone/>
            </a:pPr>
            <a:r>
              <a:rPr lang="en-US" altLang="en-GR">
                <a:solidFill>
                  <a:srgbClr val="FFFFFF"/>
                </a:solidFill>
                <a:latin typeface="Calibri" panose="020F0502020204030204" pitchFamily="34" charset="0"/>
              </a:rPr>
              <a:t>Θα αντιμετωπίσει μια σειρά ζητημάτων από τεχνικές γνώσεις σχετικά με την προστασία της ασφάλειας κάποιου στο διαδίκτυο, πληροφορίες σχετικά με τον τρόπο χρήσης της τεχνολογίας ώστε να διατηρηθεί ασφαλής η σωματική και ψυχική μας υγεία και στη διαδικασία προστατεύουμε το περιβάλλον μας.</a:t>
            </a:r>
          </a:p>
        </p:txBody>
      </p:sp>
      <p:sp>
        <p:nvSpPr>
          <p:cNvPr id="20485" name="Text Box 5">
            <a:extLst>
              <a:ext uri="{FF2B5EF4-FFF2-40B4-BE49-F238E27FC236}">
                <a16:creationId xmlns:a16="http://schemas.microsoft.com/office/drawing/2014/main" id="{4B5F89BE-3434-6257-20C1-5222E4608D80}"/>
              </a:ext>
            </a:extLst>
          </p:cNvPr>
          <p:cNvSpPr txBox="1">
            <a:spLocks noChangeArrowheads="1"/>
          </p:cNvSpPr>
          <p:nvPr/>
        </p:nvSpPr>
        <p:spPr bwMode="auto">
          <a:xfrm>
            <a:off x="7194550" y="2295525"/>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5E5E5E"/>
                </a:solidFill>
                <a:latin typeface="Calibri" panose="020F0502020204030204" pitchFamily="34" charset="0"/>
              </a:rPr>
              <a:t>Προστασία υγείας και ευεξίας</a:t>
            </a:r>
          </a:p>
        </p:txBody>
      </p:sp>
      <p:sp>
        <p:nvSpPr>
          <p:cNvPr id="20486" name="Text Box 6">
            <a:extLst>
              <a:ext uri="{FF2B5EF4-FFF2-40B4-BE49-F238E27FC236}">
                <a16:creationId xmlns:a16="http://schemas.microsoft.com/office/drawing/2014/main" id="{EB457D02-CEF9-3219-BF4C-A61865E5FF1D}"/>
              </a:ext>
            </a:extLst>
          </p:cNvPr>
          <p:cNvSpPr txBox="1">
            <a:spLocks noChangeArrowheads="1"/>
          </p:cNvSpPr>
          <p:nvPr/>
        </p:nvSpPr>
        <p:spPr bwMode="auto">
          <a:xfrm>
            <a:off x="6218238" y="249237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800">
                <a:solidFill>
                  <a:srgbClr val="FFFFFF"/>
                </a:solidFill>
                <a:latin typeface="Calibri" panose="020F0502020204030204" pitchFamily="34" charset="0"/>
              </a:rPr>
              <a:t>2</a:t>
            </a:r>
          </a:p>
        </p:txBody>
      </p:sp>
      <p:sp>
        <p:nvSpPr>
          <p:cNvPr id="20487" name="Text Box 7">
            <a:extLst>
              <a:ext uri="{FF2B5EF4-FFF2-40B4-BE49-F238E27FC236}">
                <a16:creationId xmlns:a16="http://schemas.microsoft.com/office/drawing/2014/main" id="{2F49BA88-2586-2FC8-91C9-0A82FF951F95}"/>
              </a:ext>
            </a:extLst>
          </p:cNvPr>
          <p:cNvSpPr txBox="1">
            <a:spLocks noChangeArrowheads="1"/>
          </p:cNvSpPr>
          <p:nvPr/>
        </p:nvSpPr>
        <p:spPr bwMode="auto">
          <a:xfrm>
            <a:off x="7223125" y="3475038"/>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5E5E5E"/>
                </a:solidFill>
                <a:latin typeface="Calibri" panose="020F0502020204030204" pitchFamily="34" charset="0"/>
              </a:rPr>
              <a:t>Προστασία συσκευών</a:t>
            </a:r>
          </a:p>
        </p:txBody>
      </p:sp>
      <p:sp>
        <p:nvSpPr>
          <p:cNvPr id="20488" name="Text Box 8">
            <a:extLst>
              <a:ext uri="{FF2B5EF4-FFF2-40B4-BE49-F238E27FC236}">
                <a16:creationId xmlns:a16="http://schemas.microsoft.com/office/drawing/2014/main" id="{1FDCEF77-C8BE-9F7A-1281-321057C536FA}"/>
              </a:ext>
            </a:extLst>
          </p:cNvPr>
          <p:cNvSpPr txBox="1">
            <a:spLocks noChangeArrowheads="1"/>
          </p:cNvSpPr>
          <p:nvPr/>
        </p:nvSpPr>
        <p:spPr bwMode="auto">
          <a:xfrm>
            <a:off x="6246813" y="3671888"/>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800">
                <a:solidFill>
                  <a:srgbClr val="FFFFFF"/>
                </a:solidFill>
                <a:latin typeface="Calibri" panose="020F0502020204030204" pitchFamily="34" charset="0"/>
              </a:rPr>
              <a:t>3</a:t>
            </a:r>
          </a:p>
        </p:txBody>
      </p:sp>
      <p:sp>
        <p:nvSpPr>
          <p:cNvPr id="20489" name="Text Box 9">
            <a:extLst>
              <a:ext uri="{FF2B5EF4-FFF2-40B4-BE49-F238E27FC236}">
                <a16:creationId xmlns:a16="http://schemas.microsoft.com/office/drawing/2014/main" id="{D9D9C57D-F366-B245-C6B4-C6260D0AC285}"/>
              </a:ext>
            </a:extLst>
          </p:cNvPr>
          <p:cNvSpPr txBox="1">
            <a:spLocks noChangeArrowheads="1"/>
          </p:cNvSpPr>
          <p:nvPr/>
        </p:nvSpPr>
        <p:spPr bwMode="auto">
          <a:xfrm>
            <a:off x="7223125" y="4668838"/>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5E5E5E"/>
                </a:solidFill>
                <a:latin typeface="Calibri" panose="020F0502020204030204" pitchFamily="34" charset="0"/>
              </a:rPr>
              <a:t>Προστασία του περιβάλλοντος</a:t>
            </a:r>
          </a:p>
        </p:txBody>
      </p:sp>
      <p:sp>
        <p:nvSpPr>
          <p:cNvPr id="20490" name="Text Box 10">
            <a:extLst>
              <a:ext uri="{FF2B5EF4-FFF2-40B4-BE49-F238E27FC236}">
                <a16:creationId xmlns:a16="http://schemas.microsoft.com/office/drawing/2014/main" id="{C0A25DFE-4FFC-8E6F-733F-28A9244CD941}"/>
              </a:ext>
            </a:extLst>
          </p:cNvPr>
          <p:cNvSpPr txBox="1">
            <a:spLocks noChangeArrowheads="1"/>
          </p:cNvSpPr>
          <p:nvPr/>
        </p:nvSpPr>
        <p:spPr bwMode="auto">
          <a:xfrm>
            <a:off x="6246813" y="4865688"/>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800">
                <a:solidFill>
                  <a:srgbClr val="FFFFFF"/>
                </a:solidFill>
                <a:latin typeface="Calibri" panose="020F0502020204030204" pitchFamily="34" charset="0"/>
              </a:rPr>
              <a:t>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81930F35-F4BD-47C1-BAFB-89F9FF35C74B}"/>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Μερικές ενδιαφέρουσες εφαρμογές</a:t>
            </a:r>
          </a:p>
        </p:txBody>
      </p:sp>
      <p:sp>
        <p:nvSpPr>
          <p:cNvPr id="48130" name="Text Box 2">
            <a:extLst>
              <a:ext uri="{FF2B5EF4-FFF2-40B4-BE49-F238E27FC236}">
                <a16:creationId xmlns:a16="http://schemas.microsoft.com/office/drawing/2014/main" id="{A2D07566-3785-2FDC-EBE3-81DE04D66EE2}"/>
              </a:ext>
            </a:extLst>
          </p:cNvPr>
          <p:cNvSpPr txBox="1">
            <a:spLocks noChangeArrowheads="1"/>
          </p:cNvSpPr>
          <p:nvPr/>
        </p:nvSpPr>
        <p:spPr bwMode="auto">
          <a:xfrm>
            <a:off x="515938" y="1776413"/>
            <a:ext cx="10771187"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121212"/>
              </a:buClr>
              <a:buFont typeface="Arial" panose="020B0604020202020204" pitchFamily="34" charset="0"/>
              <a:buChar char="•"/>
            </a:pPr>
            <a:r>
              <a:rPr lang="en-US" altLang="en-GR" sz="2000">
                <a:solidFill>
                  <a:srgbClr val="121212"/>
                </a:solidFill>
                <a:latin typeface="GuardianTextEgyptian" charset="0"/>
              </a:rPr>
              <a:t> </a:t>
            </a:r>
            <a:r>
              <a:rPr lang="en-US" altLang="en-GR" sz="2000">
                <a:solidFill>
                  <a:srgbClr val="CCCCFF"/>
                </a:solidFill>
                <a:latin typeface="GuardianTextEgyptian" charset="0"/>
                <a:hlinkClick r:id="rId3"/>
              </a:rPr>
              <a:t>Space</a:t>
            </a:r>
            <a:r>
              <a:rPr lang="en-US" altLang="en-GR" sz="2000">
                <a:solidFill>
                  <a:srgbClr val="121212"/>
                </a:solidFill>
                <a:latin typeface="GuardianTextEgyptian" charset="0"/>
              </a:rPr>
              <a:t> παρακολουθεί πόσο συχνά ξεκλειδώνετε το τηλέφωνό σας και πόσο χρόνο ξοδεύετε χρησιμοποιώντας το, προκειμένου να σας βοηθήσει να μειώσετε το χρόνο σας σε αυτό.</a:t>
            </a:r>
          </a:p>
          <a:p>
            <a:pPr hangingPunct="1">
              <a:lnSpc>
                <a:spcPct val="100000"/>
              </a:lnSpc>
              <a:spcBef>
                <a:spcPts val="1000"/>
              </a:spcBef>
              <a:buClr>
                <a:srgbClr val="121212"/>
              </a:buClr>
              <a:buFont typeface="Arial" panose="020B0604020202020204" pitchFamily="34" charset="0"/>
              <a:buChar char="•"/>
            </a:pPr>
            <a:r>
              <a:rPr lang="en-US" altLang="en-GR" sz="2000">
                <a:solidFill>
                  <a:srgbClr val="121212"/>
                </a:solidFill>
                <a:latin typeface="GuardianTextEgyptian" charset="0"/>
              </a:rPr>
              <a:t>Η Νορνηγική εφαρμογή </a:t>
            </a:r>
            <a:r>
              <a:rPr lang="en-US" altLang="en-GR" sz="2000">
                <a:solidFill>
                  <a:srgbClr val="CCCCFF"/>
                </a:solidFill>
                <a:latin typeface="GuardianTextEgyptian" charset="0"/>
                <a:hlinkClick r:id="rId4"/>
              </a:rPr>
              <a:t>Hold</a:t>
            </a:r>
            <a:r>
              <a:rPr lang="en-US" altLang="en-GR" sz="2000">
                <a:solidFill>
                  <a:srgbClr val="121212"/>
                </a:solidFill>
                <a:latin typeface="GuardianTextEgyptian" charset="0"/>
              </a:rPr>
              <a:t> προσπαθεί να δώσει κίνητρα στους μαθητές του, προσφέροντας πόντους για τη μείωση της συνήθειας τους για smartphone, τους οποίους μπορούν να ανταλλάξουν με σνακ και εισιτήρια κινηματογράφου.</a:t>
            </a:r>
          </a:p>
          <a:p>
            <a:pPr hangingPunct="1">
              <a:lnSpc>
                <a:spcPct val="100000"/>
              </a:lnSpc>
              <a:spcBef>
                <a:spcPts val="1000"/>
              </a:spcBef>
              <a:buClr>
                <a:srgbClr val="5E5E5E"/>
              </a:buClr>
              <a:buFont typeface="Arial" panose="020B0604020202020204" pitchFamily="34" charset="0"/>
              <a:buChar char="•"/>
            </a:pPr>
            <a:r>
              <a:rPr lang="en-US" altLang="en-GR" sz="2000" i="1" u="sng">
                <a:solidFill>
                  <a:srgbClr val="CCCCFF"/>
                </a:solidFill>
                <a:latin typeface="Calibri" panose="020F0502020204030204" pitchFamily="34" charset="0"/>
                <a:hlinkClick r:id="rId5"/>
              </a:rPr>
              <a:t>Calm</a:t>
            </a:r>
            <a:r>
              <a:rPr lang="en-US" altLang="en-GR" sz="2000">
                <a:solidFill>
                  <a:srgbClr val="5E5E5E"/>
                </a:solidFill>
                <a:latin typeface="Calibri" panose="020F0502020204030204" pitchFamily="34" charset="0"/>
              </a:rPr>
              <a:t> </a:t>
            </a:r>
            <a:r>
              <a:rPr lang="en-US" altLang="en-GR" sz="2000">
                <a:latin typeface="Calibri" panose="020F0502020204030204" pitchFamily="34" charset="0"/>
              </a:rPr>
              <a:t>Είναι μια εφαρμογή για ύπνο και διαλογισμό, για άτομα που θέλουν να βιώσουν καλύτερο ύπνο, χαμηλότερο άγχος και λιγότερο άγχος.</a:t>
            </a:r>
          </a:p>
          <a:p>
            <a:pPr marL="215900" indent="-211138" hangingPunct="1">
              <a:lnSpc>
                <a:spcPct val="100000"/>
              </a:lnSpc>
              <a:spcBef>
                <a:spcPts val="1000"/>
              </a:spcBef>
              <a:buClrTx/>
              <a:buSzPct val="45000"/>
              <a:buFontTx/>
              <a:buNone/>
            </a:pPr>
            <a:r>
              <a:rPr lang="en-US" altLang="en-GR" sz="2000">
                <a:solidFill>
                  <a:srgbClr val="121212"/>
                </a:solidFill>
                <a:latin typeface="GuardianTextEgyptian" charset="0"/>
              </a:rPr>
              <a:t>NEW: </a:t>
            </a:r>
            <a:r>
              <a:rPr lang="en-US" altLang="en-GR" sz="2000" b="1">
                <a:solidFill>
                  <a:srgbClr val="5E5E5E"/>
                </a:solidFill>
                <a:latin typeface="Calibri" panose="020F0502020204030204" pitchFamily="34" charset="0"/>
              </a:rPr>
              <a:t>Android Heads Up feature aims to prevent distracted walking: </a:t>
            </a:r>
            <a:r>
              <a:rPr lang="en-US" altLang="en-GR" sz="2000" b="1" u="sng">
                <a:solidFill>
                  <a:srgbClr val="CCCCFF"/>
                </a:solidFill>
                <a:latin typeface="Calibri" panose="020F0502020204030204" pitchFamily="34" charset="0"/>
                <a:hlinkClick r:id="rId6"/>
              </a:rPr>
              <a:t>https://www.digitaltrends.com/mobile/android-heads-up-feature-aims-to-prevent-distracted-walking/</a:t>
            </a:r>
            <a:r>
              <a:rPr lang="en-US" altLang="en-GR" sz="2000" b="1">
                <a:solidFill>
                  <a:srgbClr val="5E5E5E"/>
                </a:solidFill>
                <a:latin typeface="Calibri" panose="020F0502020204030204" pitchFamily="34" charset="0"/>
              </a:rPr>
              <a:t> </a:t>
            </a:r>
          </a:p>
          <a:p>
            <a:pPr marL="215900" indent="-211138" hangingPunct="1">
              <a:lnSpc>
                <a:spcPct val="100000"/>
              </a:lnSpc>
              <a:spcBef>
                <a:spcPts val="1000"/>
              </a:spcBef>
              <a:buClrTx/>
              <a:buSzPct val="45000"/>
              <a:buFontTx/>
              <a:buNone/>
            </a:pPr>
            <a:endParaRPr lang="en-US" altLang="en-GR" sz="2000" b="1">
              <a:solidFill>
                <a:srgbClr val="5E5E5E"/>
              </a:solidFill>
              <a:latin typeface="Calibri" panose="020F0502020204030204" pitchFamily="34" charset="0"/>
            </a:endParaRPr>
          </a:p>
        </p:txBody>
      </p:sp>
      <p:sp>
        <p:nvSpPr>
          <p:cNvPr id="48131" name="Rectangle 3">
            <a:extLst>
              <a:ext uri="{FF2B5EF4-FFF2-40B4-BE49-F238E27FC236}">
                <a16:creationId xmlns:a16="http://schemas.microsoft.com/office/drawing/2014/main" id="{B96C6555-6F07-C27B-C0D4-DF083C6D3CB0}"/>
              </a:ext>
            </a:extLst>
          </p:cNvPr>
          <p:cNvSpPr>
            <a:spLocks noChangeArrowheads="1"/>
          </p:cNvSpPr>
          <p:nvPr/>
        </p:nvSpPr>
        <p:spPr bwMode="auto">
          <a:xfrm>
            <a:off x="5943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0C0CC712-DD79-50BD-8012-A12CAFDCC0F6}"/>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Περισσότερα για τα εργαλεία ψηφιακής ευημερίας</a:t>
            </a:r>
          </a:p>
        </p:txBody>
      </p:sp>
      <p:sp>
        <p:nvSpPr>
          <p:cNvPr id="49154" name="Text Box 2">
            <a:extLst>
              <a:ext uri="{FF2B5EF4-FFF2-40B4-BE49-F238E27FC236}">
                <a16:creationId xmlns:a16="http://schemas.microsoft.com/office/drawing/2014/main" id="{774A33CA-957E-1A16-BF6F-8F6200DE35C6}"/>
              </a:ext>
            </a:extLst>
          </p:cNvPr>
          <p:cNvSpPr txBox="1">
            <a:spLocks noChangeArrowheads="1"/>
          </p:cNvSpPr>
          <p:nvPr/>
        </p:nvSpPr>
        <p:spPr bwMode="auto">
          <a:xfrm>
            <a:off x="515938" y="1776413"/>
            <a:ext cx="6865937"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3B3838"/>
                </a:solidFill>
                <a:latin typeface="Calibri" panose="020F0502020204030204" pitchFamily="34" charset="0"/>
              </a:rPr>
              <a:t>Ρίξτε μια ματιά στο έργο Digital Wellbeing Educators. Είναι γεμάτο από πόρους και εργαλεία που είναι χρήσιμα και για κάθε μαθητή που επιδιώκει την ψηφιακή ευημερία.</a:t>
            </a:r>
          </a:p>
          <a:p>
            <a:pPr hangingPunct="1">
              <a:lnSpc>
                <a:spcPct val="100000"/>
              </a:lnSpc>
              <a:spcBef>
                <a:spcPts val="1000"/>
              </a:spcBef>
              <a:buClrTx/>
              <a:buFontTx/>
              <a:buNone/>
            </a:pPr>
            <a:endParaRPr lang="en-US" altLang="en-GR" sz="2000">
              <a:solidFill>
                <a:srgbClr val="3B3838"/>
              </a:solidFill>
              <a:latin typeface="Calibri" panose="020F0502020204030204" pitchFamily="34" charset="0"/>
            </a:endParaRPr>
          </a:p>
          <a:p>
            <a:pPr hangingPunct="1">
              <a:lnSpc>
                <a:spcPct val="100000"/>
              </a:lnSpc>
              <a:spcBef>
                <a:spcPts val="1000"/>
              </a:spcBef>
              <a:buClrTx/>
              <a:buFontTx/>
              <a:buNone/>
            </a:pPr>
            <a:r>
              <a:rPr lang="en-US" altLang="en-GR" sz="2000">
                <a:solidFill>
                  <a:srgbClr val="3B3838"/>
                </a:solidFill>
                <a:latin typeface="Calibri" panose="020F0502020204030204" pitchFamily="34" charset="0"/>
              </a:rPr>
              <a:t>Μέσω της οικοδόμησης της ικανότητας των εκπαιδευτικών, το έργο βελτιώνει τις ικανότητες των μαθητών να διαχειρίζονται το χρόνο τους στο διαδίκτυο, να αξιοποιούν στο έπακρο την ψηφιακή μάθηση, να αξιολογούν κριτικά τα μέσα που καταναλώνουν και δημιουργούν και να γίνονται υπεύθυνοι, ψηφιακοί πολίτες με αυτοπεποίθηση.</a:t>
            </a:r>
          </a:p>
          <a:p>
            <a:pPr hangingPunct="1">
              <a:lnSpc>
                <a:spcPct val="100000"/>
              </a:lnSpc>
              <a:spcBef>
                <a:spcPts val="1000"/>
              </a:spcBef>
              <a:buClrTx/>
              <a:buFontTx/>
              <a:buNone/>
            </a:pPr>
            <a:endParaRPr lang="en-US" altLang="en-GR" sz="2000">
              <a:solidFill>
                <a:srgbClr val="3B3838"/>
              </a:solidFill>
              <a:latin typeface="Calibri" panose="020F0502020204030204" pitchFamily="34" charset="0"/>
            </a:endParaRPr>
          </a:p>
          <a:p>
            <a:pPr hangingPunct="1">
              <a:lnSpc>
                <a:spcPct val="100000"/>
              </a:lnSpc>
              <a:spcBef>
                <a:spcPts val="1000"/>
              </a:spcBef>
              <a:buClrTx/>
              <a:buFontTx/>
              <a:buNone/>
            </a:pPr>
            <a:r>
              <a:rPr lang="en-US" altLang="en-GR" sz="2000">
                <a:solidFill>
                  <a:srgbClr val="3B3838"/>
                </a:solidFill>
                <a:latin typeface="Calibri" panose="020F0502020204030204" pitchFamily="34" charset="0"/>
              </a:rPr>
              <a:t>Μάθετε περισσότερα: https://www.digital-wellbeing.eu/</a:t>
            </a:r>
          </a:p>
        </p:txBody>
      </p:sp>
      <p:sp>
        <p:nvSpPr>
          <p:cNvPr id="49155" name="Rectangle 3">
            <a:extLst>
              <a:ext uri="{FF2B5EF4-FFF2-40B4-BE49-F238E27FC236}">
                <a16:creationId xmlns:a16="http://schemas.microsoft.com/office/drawing/2014/main" id="{112BBF39-5F9F-25A4-39EB-00B581B53AD9}"/>
              </a:ext>
            </a:extLst>
          </p:cNvPr>
          <p:cNvSpPr>
            <a:spLocks noChangeArrowheads="1"/>
          </p:cNvSpPr>
          <p:nvPr/>
        </p:nvSpPr>
        <p:spPr bwMode="auto">
          <a:xfrm>
            <a:off x="5943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9156" name="Picture 4">
            <a:extLst>
              <a:ext uri="{FF2B5EF4-FFF2-40B4-BE49-F238E27FC236}">
                <a16:creationId xmlns:a16="http://schemas.microsoft.com/office/drawing/2014/main" id="{E81E8147-A1CE-B28B-3A06-8A53CDD77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2463800"/>
            <a:ext cx="4457700" cy="162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2B0C700D-738E-18BF-00F6-D106BC6ECEBA}"/>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600" b="1">
                <a:solidFill>
                  <a:srgbClr val="595959"/>
                </a:solidFill>
                <a:latin typeface="Calibri" panose="020F0502020204030204" pitchFamily="34" charset="0"/>
              </a:rPr>
              <a:t>Ο ψηφιακός εαυτός - Αντίκτυπος της ψηφιοποίησης στην προσωπική ταυτότητα</a:t>
            </a:r>
          </a:p>
        </p:txBody>
      </p:sp>
      <p:sp>
        <p:nvSpPr>
          <p:cNvPr id="50178" name="Text Box 2">
            <a:extLst>
              <a:ext uri="{FF2B5EF4-FFF2-40B4-BE49-F238E27FC236}">
                <a16:creationId xmlns:a16="http://schemas.microsoft.com/office/drawing/2014/main" id="{A603519B-604F-4C6C-1526-82A46E499392}"/>
              </a:ext>
            </a:extLst>
          </p:cNvPr>
          <p:cNvSpPr txBox="1">
            <a:spLocks noChangeArrowheads="1"/>
          </p:cNvSpPr>
          <p:nvPr/>
        </p:nvSpPr>
        <p:spPr bwMode="auto">
          <a:xfrm>
            <a:off x="439738" y="1925638"/>
            <a:ext cx="547370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333333"/>
                </a:solidFill>
                <a:latin typeface="Calibri" panose="020F0502020204030204" pitchFamily="34" charset="0"/>
              </a:rPr>
              <a:t>Οι χρήστες και οι πλατφόρμες δημιουργούν όχι μόνο ίχνη προσωπικών δεδομένων ή σκιές δεδομένων, αλλά και ψηφιακούς εαυτούς, την παρουσία ατόμων στην ψηφιακή σφαίρα που υπερβαίνει κατά πολύ την απλή επέκταση της αναλογικής τους εμφάνισης.</a:t>
            </a:r>
          </a:p>
          <a:p>
            <a:pPr hangingPunct="1">
              <a:lnSpc>
                <a:spcPct val="100000"/>
              </a:lnSpc>
              <a:spcBef>
                <a:spcPts val="1000"/>
              </a:spcBef>
              <a:buClrTx/>
              <a:buFontTx/>
              <a:buNone/>
            </a:pPr>
            <a:r>
              <a:rPr lang="en-US" altLang="en-GR" sz="2000">
                <a:solidFill>
                  <a:srgbClr val="333333"/>
                </a:solidFill>
                <a:latin typeface="Calibri" panose="020F0502020204030204" pitchFamily="34" charset="0"/>
              </a:rPr>
              <a:t>Υπάρχουν 4 περιπτώσεις όπου η προσωπική σας ταυτότητα ψηφιοποιείται.</a:t>
            </a:r>
          </a:p>
        </p:txBody>
      </p:sp>
      <p:sp>
        <p:nvSpPr>
          <p:cNvPr id="50179" name="Rectangle 3">
            <a:extLst>
              <a:ext uri="{FF2B5EF4-FFF2-40B4-BE49-F238E27FC236}">
                <a16:creationId xmlns:a16="http://schemas.microsoft.com/office/drawing/2014/main" id="{A46213AA-516D-1C59-7BC9-DAB485E11294}"/>
              </a:ext>
            </a:extLst>
          </p:cNvPr>
          <p:cNvSpPr>
            <a:spLocks noChangeArrowheads="1"/>
          </p:cNvSpPr>
          <p:nvPr/>
        </p:nvSpPr>
        <p:spPr bwMode="auto">
          <a:xfrm>
            <a:off x="5410200" y="6581775"/>
            <a:ext cx="58086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u="sng">
                <a:solidFill>
                  <a:srgbClr val="CCCCFF"/>
                </a:solidFill>
                <a:latin typeface="Calibri" panose="020F0502020204030204" pitchFamily="34" charset="0"/>
                <a:hlinkClick r:id="rId3"/>
              </a:rPr>
              <a:t>SOURCE:https://civilresilience.net/en/das-digitale-selbst-politische-bildung/</a:t>
            </a:r>
          </a:p>
        </p:txBody>
      </p:sp>
      <p:sp>
        <p:nvSpPr>
          <p:cNvPr id="50180" name="Rectangle 4">
            <a:extLst>
              <a:ext uri="{FF2B5EF4-FFF2-40B4-BE49-F238E27FC236}">
                <a16:creationId xmlns:a16="http://schemas.microsoft.com/office/drawing/2014/main" id="{BF4C5FE5-B824-1F3A-72EB-ACFEDCFE2597}"/>
              </a:ext>
            </a:extLst>
          </p:cNvPr>
          <p:cNvSpPr>
            <a:spLocks noChangeArrowheads="1"/>
          </p:cNvSpPr>
          <p:nvPr/>
        </p:nvSpPr>
        <p:spPr bwMode="auto">
          <a:xfrm>
            <a:off x="215900" y="5040313"/>
            <a:ext cx="51847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latin typeface="Calibri" panose="020F0502020204030204" pitchFamily="34" charset="0"/>
              </a:rPr>
              <a:t>Μάθετε περισσότερα στις επόμενες διαφάνειες</a:t>
            </a:r>
          </a:p>
        </p:txBody>
      </p:sp>
      <p:sp>
        <p:nvSpPr>
          <p:cNvPr id="50181" name="AutoShape 5">
            <a:extLst>
              <a:ext uri="{FF2B5EF4-FFF2-40B4-BE49-F238E27FC236}">
                <a16:creationId xmlns:a16="http://schemas.microsoft.com/office/drawing/2014/main" id="{BC1EF396-65FA-8BA6-2A14-C6A1FB998E38}"/>
              </a:ext>
            </a:extLst>
          </p:cNvPr>
          <p:cNvSpPr>
            <a:spLocks noChangeArrowheads="1"/>
          </p:cNvSpPr>
          <p:nvPr/>
        </p:nvSpPr>
        <p:spPr bwMode="auto">
          <a:xfrm>
            <a:off x="2243138" y="5868988"/>
            <a:ext cx="403225" cy="460375"/>
          </a:xfrm>
          <a:custGeom>
            <a:avLst/>
            <a:gdLst>
              <a:gd name="G0" fmla="+- 1119 0 0"/>
              <a:gd name="G1" fmla="+- 11584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82 0 G12"/>
              <a:gd name="G14" fmla="*/ 1119 G6 1"/>
              <a:gd name="G15" fmla="*/ G14 1 3392"/>
              <a:gd name="G16" fmla="*/ 1 1119 2"/>
              <a:gd name="G17" fmla="+- G16 0 G15"/>
              <a:gd name="G18" fmla="+- G16 G15 0"/>
              <a:gd name="G19" fmla="*/ 1 1119 2"/>
              <a:gd name="G20" fmla="*/ G17 G12 1"/>
              <a:gd name="G21" fmla="*/ G20 1 G19"/>
              <a:gd name="G22" fmla="+- G13 G21 0"/>
              <a:gd name="G23" fmla="+- 1282 0 0"/>
              <a:gd name="G24" fmla="+- 1119 0 0"/>
            </a:gdLst>
            <a:ahLst/>
            <a:cxnLst>
              <a:cxn ang="0">
                <a:pos x="r" y="vc"/>
              </a:cxn>
              <a:cxn ang="5400000">
                <a:pos x="hc" y="b"/>
              </a:cxn>
              <a:cxn ang="10800000">
                <a:pos x="l" y="vc"/>
              </a:cxn>
              <a:cxn ang="16200000">
                <a:pos x="hc" y="t"/>
              </a:cxn>
            </a:cxnLst>
            <a:rect l="0" t="0" r="0" b="0"/>
            <a:pathLst>
              <a:path>
                <a:moveTo>
                  <a:pt x="0" y="1282"/>
                </a:moveTo>
                <a:lnTo>
                  <a:pt x="560" y="1282"/>
                </a:lnTo>
                <a:lnTo>
                  <a:pt x="560" y="0"/>
                </a:lnTo>
                <a:lnTo>
                  <a:pt x="560" y="1282"/>
                </a:lnTo>
                <a:lnTo>
                  <a:pt x="1119" y="1282"/>
                </a:lnTo>
                <a:lnTo>
                  <a:pt x="560" y="1282"/>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50182" name="Picture 6">
            <a:extLst>
              <a:ext uri="{FF2B5EF4-FFF2-40B4-BE49-F238E27FC236}">
                <a16:creationId xmlns:a16="http://schemas.microsoft.com/office/drawing/2014/main" id="{2FD80201-B5D9-D40D-BF41-EEEB26568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514475"/>
            <a:ext cx="6203950"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C05FD897-326D-E9ED-9962-B7DB2FAD860F}"/>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600" b="1">
                <a:solidFill>
                  <a:srgbClr val="595959"/>
                </a:solidFill>
                <a:latin typeface="Calibri" panose="020F0502020204030204" pitchFamily="34" charset="0"/>
              </a:rPr>
              <a:t>Ο ψηφιακός εαυτός - Αντίκτυπος της ψηφιοποίησης στην προσωπική ταυτότητα</a:t>
            </a:r>
          </a:p>
          <a:p>
            <a:pPr hangingPunct="1">
              <a:lnSpc>
                <a:spcPct val="100000"/>
              </a:lnSpc>
              <a:spcBef>
                <a:spcPts val="1000"/>
              </a:spcBef>
              <a:buClrTx/>
              <a:buFontTx/>
              <a:buNone/>
            </a:pPr>
            <a:endParaRPr lang="en-US" altLang="en-GR" sz="2600" b="1">
              <a:solidFill>
                <a:srgbClr val="595959"/>
              </a:solidFill>
              <a:latin typeface="Calibri" panose="020F0502020204030204" pitchFamily="34" charset="0"/>
            </a:endParaRPr>
          </a:p>
        </p:txBody>
      </p:sp>
      <p:sp>
        <p:nvSpPr>
          <p:cNvPr id="51202" name="Text Box 2">
            <a:extLst>
              <a:ext uri="{FF2B5EF4-FFF2-40B4-BE49-F238E27FC236}">
                <a16:creationId xmlns:a16="http://schemas.microsoft.com/office/drawing/2014/main" id="{BA0CAF4F-6F74-4E78-E5E0-6BC2DA48CFDC}"/>
              </a:ext>
            </a:extLst>
          </p:cNvPr>
          <p:cNvSpPr txBox="1">
            <a:spLocks noChangeArrowheads="1"/>
          </p:cNvSpPr>
          <p:nvPr/>
        </p:nvSpPr>
        <p:spPr bwMode="auto">
          <a:xfrm>
            <a:off x="439738" y="1844675"/>
            <a:ext cx="10944225"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b="1">
                <a:solidFill>
                  <a:srgbClr val="00ACA7"/>
                </a:solidFill>
                <a:latin typeface="Calibri" panose="020F0502020204030204" pitchFamily="34" charset="0"/>
              </a:rPr>
              <a:t>1. Τεχνικό Περιβάλλον</a:t>
            </a:r>
          </a:p>
          <a:p>
            <a:pPr hangingPunct="1">
              <a:lnSpc>
                <a:spcPct val="100000"/>
              </a:lnSpc>
              <a:spcBef>
                <a:spcPts val="1000"/>
              </a:spcBef>
              <a:buClrTx/>
              <a:buFontTx/>
              <a:buNone/>
            </a:pPr>
            <a:r>
              <a:rPr lang="en-US" altLang="en-GR" sz="2000">
                <a:latin typeface="Calibri" panose="020F0502020204030204" pitchFamily="34" charset="0"/>
              </a:rPr>
              <a:t>Οι άνθρωποι συνήθως εγκαθιστούν πολλές εφαρμογές, χρησιμοποιώντας κατά μέσο όρο δέκα καθημερινά και περισσότερες από τριάντα το μήνα (AppAnnie, 2017).</a:t>
            </a:r>
          </a:p>
          <a:p>
            <a:pPr hangingPunct="1">
              <a:lnSpc>
                <a:spcPct val="100000"/>
              </a:lnSpc>
              <a:spcBef>
                <a:spcPts val="1000"/>
              </a:spcBef>
              <a:buClrTx/>
              <a:buFontTx/>
              <a:buNone/>
            </a:pPr>
            <a:endParaRPr lang="en-US" altLang="en-GR" sz="2000">
              <a:latin typeface="Calibri" panose="020F0502020204030204" pitchFamily="34" charset="0"/>
            </a:endParaRPr>
          </a:p>
          <a:p>
            <a:pPr hangingPunct="1">
              <a:lnSpc>
                <a:spcPct val="100000"/>
              </a:lnSpc>
              <a:spcBef>
                <a:spcPts val="1000"/>
              </a:spcBef>
              <a:buClrTx/>
              <a:buFontTx/>
              <a:buNone/>
            </a:pPr>
            <a:r>
              <a:rPr lang="en-US" altLang="en-GR" sz="2000">
                <a:latin typeface="Calibri" panose="020F0502020204030204" pitchFamily="34" charset="0"/>
              </a:rPr>
              <a:t>«Είναι εύκολο να μπεις σε ένα δάσος αλλά δύσκολο να βρεις τη διέξοδο».</a:t>
            </a:r>
          </a:p>
          <a:p>
            <a:pPr hangingPunct="1">
              <a:lnSpc>
                <a:spcPct val="100000"/>
              </a:lnSpc>
              <a:spcBef>
                <a:spcPts val="1000"/>
              </a:spcBef>
              <a:buClrTx/>
              <a:buFontTx/>
              <a:buNone/>
            </a:pPr>
            <a:endParaRPr lang="en-US" altLang="en-GR" sz="2000">
              <a:latin typeface="Calibri" panose="020F0502020204030204" pitchFamily="34" charset="0"/>
            </a:endParaRPr>
          </a:p>
          <a:p>
            <a:pPr hangingPunct="1">
              <a:lnSpc>
                <a:spcPct val="100000"/>
              </a:lnSpc>
              <a:spcBef>
                <a:spcPts val="1000"/>
              </a:spcBef>
              <a:buClrTx/>
              <a:buFontTx/>
              <a:buNone/>
            </a:pPr>
            <a:r>
              <a:rPr lang="en-US" altLang="en-GR" sz="2000">
                <a:latin typeface="Calibri" panose="020F0502020204030204" pitchFamily="34" charset="0"/>
              </a:rPr>
              <a:t>Η εφαρμογή και τα οικοσυστήματα δεδομένων είναι παρόμοια. Πολλές προσπάθειες σκοπεύουν να κάνουν τα πράγματα φιλικά προς τον χρήστη από την αρχή. Ωστόσο, με κάθε νέα εφαρμογή, ενημέρωση, δυνατότητα, εξουσιοδότηση εφαρμογής, ο έλεγχος μπορεί να γίνει πιο δύσκολος και μπερδεμένος, η προσωπική ταυτότητα κοινοποιείται σε κάποιο βαθμό. Πρέπει επίσης να εξετάσουμε ποια δεδομένα παράγουν αυτές οι εφαρμογές, πόσο ασφαλείς είναι ή εάν τα αναλυτικά στοιχεία τους είναι αξιόπιστα.Α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46810978-DB1A-1C74-C928-58D4AF521F36}"/>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95959"/>
                </a:solidFill>
                <a:latin typeface="Calibri" panose="020F0502020204030204" pitchFamily="34" charset="0"/>
              </a:rPr>
              <a:t>Ο Ψηφιακός Εαυτός. Αντίκτυπος της Ψηφιοποίησης στην Προσωπική Ταυτότητα</a:t>
            </a:r>
          </a:p>
          <a:p>
            <a:pPr hangingPunct="1">
              <a:lnSpc>
                <a:spcPct val="100000"/>
              </a:lnSpc>
              <a:spcBef>
                <a:spcPts val="1000"/>
              </a:spcBef>
              <a:buClrTx/>
              <a:buFontTx/>
              <a:buNone/>
            </a:pPr>
            <a:endParaRPr lang="en-US" altLang="en-GR" sz="2800" b="1">
              <a:solidFill>
                <a:srgbClr val="595959"/>
              </a:solidFill>
              <a:latin typeface="Calibri" panose="020F0502020204030204" pitchFamily="34" charset="0"/>
            </a:endParaRPr>
          </a:p>
        </p:txBody>
      </p:sp>
      <p:sp>
        <p:nvSpPr>
          <p:cNvPr id="52226" name="Text Box 2">
            <a:extLst>
              <a:ext uri="{FF2B5EF4-FFF2-40B4-BE49-F238E27FC236}">
                <a16:creationId xmlns:a16="http://schemas.microsoft.com/office/drawing/2014/main" id="{0D88AC03-EC56-2509-FE08-55CA444A2B5B}"/>
              </a:ext>
            </a:extLst>
          </p:cNvPr>
          <p:cNvSpPr txBox="1">
            <a:spLocks noChangeArrowheads="1"/>
          </p:cNvSpPr>
          <p:nvPr/>
        </p:nvSpPr>
        <p:spPr bwMode="auto">
          <a:xfrm>
            <a:off x="439738" y="1844675"/>
            <a:ext cx="70675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b="1">
                <a:solidFill>
                  <a:srgbClr val="00ACA7"/>
                </a:solidFill>
                <a:latin typeface="Calibri" panose="020F0502020204030204" pitchFamily="34" charset="0"/>
              </a:rPr>
              <a:t>2. Εφαρμοσμένη Συμπεριφορική Ψυχολογία</a:t>
            </a:r>
          </a:p>
          <a:p>
            <a:pPr hangingPunct="1">
              <a:lnSpc>
                <a:spcPct val="100000"/>
              </a:lnSpc>
              <a:spcBef>
                <a:spcPts val="1000"/>
              </a:spcBef>
              <a:buClrTx/>
              <a:buFontTx/>
              <a:buNone/>
            </a:pPr>
            <a:r>
              <a:rPr lang="en-US" altLang="en-GR">
                <a:latin typeface="Calibri" panose="020F0502020204030204" pitchFamily="34" charset="0"/>
              </a:rPr>
              <a:t>Υποστηριζόμενες από τεχνικές από τη μεθοδολογία της συμπεριφορικής ψυχολογίας (όπως η εφαρμογή στοιχείων gamification), επηρεάζεται η συμπεριφορά των ανθρώπων.</a:t>
            </a:r>
          </a:p>
          <a:p>
            <a:pPr hangingPunct="1">
              <a:lnSpc>
                <a:spcPct val="100000"/>
              </a:lnSpc>
              <a:spcBef>
                <a:spcPts val="1000"/>
              </a:spcBef>
              <a:buClrTx/>
              <a:buFontTx/>
              <a:buNone/>
            </a:pPr>
            <a:r>
              <a:rPr lang="en-US" altLang="en-GR">
                <a:latin typeface="Calibri" panose="020F0502020204030204" pitchFamily="34" charset="0"/>
              </a:rPr>
              <a:t>Πολύ ορατά είναι τα χειριστικά σχέδια διεπαφής χρήστη για να κάνουν τους ανθρώπους να συναινέσουν στην κοινή χρήση δεδομένων ή την αγορά πραγμάτων, τα λεγόμενα σκοτεινά μοτίβα.</a:t>
            </a:r>
          </a:p>
          <a:p>
            <a:pPr hangingPunct="1">
              <a:lnSpc>
                <a:spcPct val="100000"/>
              </a:lnSpc>
              <a:spcBef>
                <a:spcPts val="1000"/>
              </a:spcBef>
              <a:buClrTx/>
              <a:buFontTx/>
              <a:buNone/>
            </a:pPr>
            <a:r>
              <a:rPr lang="en-US" altLang="en-GR">
                <a:latin typeface="Calibri" panose="020F0502020204030204" pitchFamily="34" charset="0"/>
              </a:rPr>
              <a:t> Ένα συνηθισμένο παράδειγμα είναι ότι το κουμπί για τη συναίνεση σε cookie τρίτων είναι πιο πολύχρωμο από το κουμπί για τις ελάχιστες ρυθμίσεις. Άλλα παραδείγματα προσπαθούν να κάνουν τους ανθρώπους να κάνουν κλικ σε συμπληρώματα ή να εγκαταστήσουν περιττό λογισμικό. Γνωστές είναι επίσης προειδοποιήσεις με μηνύματα όπως «απομένουν μόνο λίγες προσφορές για αυτήν την τιμή».</a:t>
            </a:r>
          </a:p>
        </p:txBody>
      </p:sp>
      <p:pic>
        <p:nvPicPr>
          <p:cNvPr id="52227" name="Picture 3">
            <a:extLst>
              <a:ext uri="{FF2B5EF4-FFF2-40B4-BE49-F238E27FC236}">
                <a16:creationId xmlns:a16="http://schemas.microsoft.com/office/drawing/2014/main" id="{7BF5395F-9F49-4BC1-0ECD-735742F09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2339975"/>
            <a:ext cx="3924300" cy="247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a:extLst>
              <a:ext uri="{FF2B5EF4-FFF2-40B4-BE49-F238E27FC236}">
                <a16:creationId xmlns:a16="http://schemas.microsoft.com/office/drawing/2014/main" id="{3F5A2088-0604-DA71-AE97-C0BB03424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163" y="3911600"/>
            <a:ext cx="12192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AutoShape 5">
            <a:extLst>
              <a:ext uri="{FF2B5EF4-FFF2-40B4-BE49-F238E27FC236}">
                <a16:creationId xmlns:a16="http://schemas.microsoft.com/office/drawing/2014/main" id="{495C9260-2973-C54F-4F54-521EFC58307E}"/>
              </a:ext>
            </a:extLst>
          </p:cNvPr>
          <p:cNvSpPr>
            <a:spLocks noChangeArrowheads="1"/>
          </p:cNvSpPr>
          <p:nvPr/>
        </p:nvSpPr>
        <p:spPr bwMode="auto">
          <a:xfrm>
            <a:off x="8329613" y="5018088"/>
            <a:ext cx="477837" cy="661987"/>
          </a:xfrm>
          <a:custGeom>
            <a:avLst/>
            <a:gdLst>
              <a:gd name="G0" fmla="+- 1328 0 0"/>
              <a:gd name="G1" fmla="+- 9376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328 G6 1"/>
              <a:gd name="G14" fmla="*/ G13 1 3392"/>
              <a:gd name="G15" fmla="+- 664 0 0"/>
              <a:gd name="G16" fmla="+- G15 0 G14"/>
              <a:gd name="G17" fmla="+- G15 G14 0"/>
              <a:gd name="G18" fmla="+- 664 0 0"/>
              <a:gd name="G19" fmla="*/ G16 G12 1"/>
              <a:gd name="G20" fmla="*/ G19 1 G18"/>
              <a:gd name="G21" fmla="+- G12 0 G20"/>
              <a:gd name="G22" fmla="+- 1841 0 0"/>
              <a:gd name="G23" fmla="+- 1328 0 0"/>
            </a:gdLst>
            <a:ahLst/>
            <a:cxnLst>
              <a:cxn ang="0">
                <a:pos x="r" y="vc"/>
              </a:cxn>
              <a:cxn ang="5400000">
                <a:pos x="hc" y="b"/>
              </a:cxn>
              <a:cxn ang="10800000">
                <a:pos x="l" y="vc"/>
              </a:cxn>
              <a:cxn ang="16200000">
                <a:pos x="hc" y="t"/>
              </a:cxn>
            </a:cxnLst>
            <a:rect l="0" t="0" r="0" b="0"/>
            <a:pathLst>
              <a:path>
                <a:moveTo>
                  <a:pt x="0" y="0"/>
                </a:moveTo>
                <a:lnTo>
                  <a:pt x="664" y="0"/>
                </a:lnTo>
                <a:lnTo>
                  <a:pt x="1328" y="0"/>
                </a:lnTo>
                <a:lnTo>
                  <a:pt x="664" y="0"/>
                </a:lnTo>
                <a:lnTo>
                  <a:pt x="664" y="1841"/>
                </a:lnTo>
                <a:lnTo>
                  <a:pt x="664"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2230" name="Rectangle 6">
            <a:extLst>
              <a:ext uri="{FF2B5EF4-FFF2-40B4-BE49-F238E27FC236}">
                <a16:creationId xmlns:a16="http://schemas.microsoft.com/office/drawing/2014/main" id="{FEDB2687-6400-BC19-A0B9-88BAA209538D}"/>
              </a:ext>
            </a:extLst>
          </p:cNvPr>
          <p:cNvSpPr>
            <a:spLocks noChangeArrowheads="1"/>
          </p:cNvSpPr>
          <p:nvPr/>
        </p:nvSpPr>
        <p:spPr bwMode="auto">
          <a:xfrm>
            <a:off x="7869238" y="5737225"/>
            <a:ext cx="20208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D6315A"/>
                </a:solidFill>
                <a:latin typeface="Calibri" panose="020F0502020204030204" pitchFamily="34" charset="0"/>
              </a:rPr>
              <a:t>Dark patterns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C4B79CAA-57EE-F549-832A-30CD2CF8CF56}"/>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95959"/>
                </a:solidFill>
                <a:latin typeface="Calibri" panose="020F0502020204030204" pitchFamily="34" charset="0"/>
              </a:rPr>
              <a:t>Ο Ψηφιακός Εαυτός. Αντίκτυπος της Ψηφιοποίησης στην Προσωπική Ταυτότητα</a:t>
            </a:r>
          </a:p>
          <a:p>
            <a:pPr hangingPunct="1">
              <a:lnSpc>
                <a:spcPct val="100000"/>
              </a:lnSpc>
              <a:spcBef>
                <a:spcPts val="1000"/>
              </a:spcBef>
              <a:buClrTx/>
              <a:buFontTx/>
              <a:buNone/>
            </a:pPr>
            <a:endParaRPr lang="en-US" altLang="en-GR" sz="2800" b="1">
              <a:solidFill>
                <a:srgbClr val="595959"/>
              </a:solidFill>
              <a:latin typeface="Calibri" panose="020F0502020204030204" pitchFamily="34" charset="0"/>
            </a:endParaRPr>
          </a:p>
        </p:txBody>
      </p:sp>
      <p:pic>
        <p:nvPicPr>
          <p:cNvPr id="53250" name="Picture 2">
            <a:extLst>
              <a:ext uri="{FF2B5EF4-FFF2-40B4-BE49-F238E27FC236}">
                <a16:creationId xmlns:a16="http://schemas.microsoft.com/office/drawing/2014/main" id="{3B2FC830-C984-D7C0-F774-A980AE5CF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238375"/>
            <a:ext cx="4349750" cy="454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Text Box 3">
            <a:extLst>
              <a:ext uri="{FF2B5EF4-FFF2-40B4-BE49-F238E27FC236}">
                <a16:creationId xmlns:a16="http://schemas.microsoft.com/office/drawing/2014/main" id="{0D0E3C4F-E472-DC54-B5FB-20D696A1945A}"/>
              </a:ext>
            </a:extLst>
          </p:cNvPr>
          <p:cNvSpPr txBox="1">
            <a:spLocks noChangeArrowheads="1"/>
          </p:cNvSpPr>
          <p:nvPr/>
        </p:nvSpPr>
        <p:spPr bwMode="auto">
          <a:xfrm>
            <a:off x="439738" y="1844675"/>
            <a:ext cx="706755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00ACA7"/>
                </a:solidFill>
                <a:latin typeface="Calibri" panose="020F0502020204030204" pitchFamily="34" charset="0"/>
              </a:rPr>
              <a:t>3. Ταυτοποίηση &amp; Βιομετρία</a:t>
            </a:r>
          </a:p>
        </p:txBody>
      </p:sp>
      <p:sp>
        <p:nvSpPr>
          <p:cNvPr id="53252" name="Rectangle 4">
            <a:extLst>
              <a:ext uri="{FF2B5EF4-FFF2-40B4-BE49-F238E27FC236}">
                <a16:creationId xmlns:a16="http://schemas.microsoft.com/office/drawing/2014/main" id="{BF871DE4-05AC-006C-96FB-6AB005C706F4}"/>
              </a:ext>
            </a:extLst>
          </p:cNvPr>
          <p:cNvSpPr>
            <a:spLocks noChangeArrowheads="1"/>
          </p:cNvSpPr>
          <p:nvPr/>
        </p:nvSpPr>
        <p:spPr bwMode="auto">
          <a:xfrm>
            <a:off x="4459288" y="2139950"/>
            <a:ext cx="73469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00"/>
              </a:spcBef>
              <a:buClrTx/>
              <a:buFontTx/>
              <a:buNone/>
            </a:pPr>
            <a:endParaRPr lang="el-GR" altLang="en-GR" sz="2200" b="1">
              <a:latin typeface="Calibri" panose="020F0502020204030204" pitchFamily="34" charset="0"/>
            </a:endParaRPr>
          </a:p>
          <a:p>
            <a:pPr hangingPunct="1">
              <a:lnSpc>
                <a:spcPct val="90000"/>
              </a:lnSpc>
              <a:spcBef>
                <a:spcPts val="1000"/>
              </a:spcBef>
              <a:buClrTx/>
              <a:buFontTx/>
              <a:buNone/>
            </a:pPr>
            <a:r>
              <a:rPr lang="el-GR" altLang="en-GR" sz="2200">
                <a:latin typeface="Calibri" panose="020F0502020204030204" pitchFamily="34" charset="0"/>
              </a:rPr>
              <a:t>Η βιομετρία είναι τεχνολογία που στοχεύει στην αναγνώριση ενός ατόμου μέσω των προσωπικών του χαρακτηριστικών ή σωματικών χαρακτηριστικών. Συγκρίνει τα πραγματικά χαρακτηριστικά του σώματος με τα αποθηκευμένα δεδομένα.</a:t>
            </a:r>
          </a:p>
          <a:p>
            <a:pPr hangingPunct="1">
              <a:lnSpc>
                <a:spcPct val="90000"/>
              </a:lnSpc>
              <a:spcBef>
                <a:spcPts val="1000"/>
              </a:spcBef>
              <a:buClrTx/>
              <a:buFontTx/>
              <a:buNone/>
            </a:pPr>
            <a:r>
              <a:rPr lang="el-GR" altLang="en-GR" sz="2200">
                <a:latin typeface="Calibri" panose="020F0502020204030204" pitchFamily="34" charset="0"/>
              </a:rPr>
              <a:t>Δεδομένου ότι η βιομετρία ήταν τομέας επεξεργασίας δεδομένων κατάστασης για μεγάλο χρονικό διάστημα, η τεχνολογία έχει γίνει ένα τυπικό χαρακτηριστικό για την αναγνώριση σε smartphone και υπολογιστές.</a:t>
            </a:r>
          </a:p>
          <a:p>
            <a:pPr hangingPunct="1">
              <a:lnSpc>
                <a:spcPct val="90000"/>
              </a:lnSpc>
              <a:spcBef>
                <a:spcPts val="1000"/>
              </a:spcBef>
              <a:buClrTx/>
              <a:buFontTx/>
              <a:buNone/>
            </a:pPr>
            <a:r>
              <a:rPr lang="el-GR" altLang="en-GR" sz="2200">
                <a:latin typeface="Calibri" panose="020F0502020204030204" pitchFamily="34" charset="0"/>
              </a:rPr>
              <a:t>Πολλά από αυτά τα δεδομένα κοινοποιούνται σε τρίτους.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63FFFAE-51A3-DE4B-3126-0C173E063EF4}"/>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595959"/>
                </a:solidFill>
                <a:latin typeface="Calibri" panose="020F0502020204030204" pitchFamily="34" charset="0"/>
              </a:rPr>
              <a:t>Ο Ψηφιακός Εαυτός. Αντίκτυπος της Ψηφιοποίησης στην Προσωπική Ταυτότητα</a:t>
            </a:r>
          </a:p>
          <a:p>
            <a:pPr hangingPunct="1">
              <a:lnSpc>
                <a:spcPct val="100000"/>
              </a:lnSpc>
              <a:spcBef>
                <a:spcPts val="1000"/>
              </a:spcBef>
              <a:buClrTx/>
              <a:buFontTx/>
              <a:buNone/>
            </a:pPr>
            <a:endParaRPr lang="en-US" altLang="en-GR" sz="2800" b="1">
              <a:solidFill>
                <a:srgbClr val="595959"/>
              </a:solidFill>
              <a:latin typeface="Calibri" panose="020F0502020204030204" pitchFamily="34" charset="0"/>
            </a:endParaRPr>
          </a:p>
        </p:txBody>
      </p:sp>
      <p:pic>
        <p:nvPicPr>
          <p:cNvPr id="54274" name="Picture 2">
            <a:extLst>
              <a:ext uri="{FF2B5EF4-FFF2-40B4-BE49-F238E27FC236}">
                <a16:creationId xmlns:a16="http://schemas.microsoft.com/office/drawing/2014/main" id="{91852C09-23B7-4BE7-DA8B-7999E5AE3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0888"/>
            <a:ext cx="4719638"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Text Box 3">
            <a:extLst>
              <a:ext uri="{FF2B5EF4-FFF2-40B4-BE49-F238E27FC236}">
                <a16:creationId xmlns:a16="http://schemas.microsoft.com/office/drawing/2014/main" id="{3CB8B12A-EBDB-3D90-096A-3B9764990237}"/>
              </a:ext>
            </a:extLst>
          </p:cNvPr>
          <p:cNvSpPr txBox="1">
            <a:spLocks noChangeArrowheads="1"/>
          </p:cNvSpPr>
          <p:nvPr/>
        </p:nvSpPr>
        <p:spPr bwMode="auto">
          <a:xfrm>
            <a:off x="439738" y="1844675"/>
            <a:ext cx="706755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00ACA7"/>
                </a:solidFill>
                <a:latin typeface="Calibri" panose="020F0502020204030204" pitchFamily="34" charset="0"/>
              </a:rPr>
              <a:t>4. Το σώμα</a:t>
            </a:r>
          </a:p>
          <a:p>
            <a:pPr hangingPunct="1">
              <a:lnSpc>
                <a:spcPct val="100000"/>
              </a:lnSpc>
              <a:spcBef>
                <a:spcPts val="1000"/>
              </a:spcBef>
              <a:buClrTx/>
              <a:buFontTx/>
              <a:buNone/>
            </a:pPr>
            <a:endParaRPr lang="en-US" altLang="en-GR" sz="2800" b="1">
              <a:solidFill>
                <a:srgbClr val="00ACA7"/>
              </a:solidFill>
              <a:latin typeface="Calibri" panose="020F0502020204030204" pitchFamily="34" charset="0"/>
            </a:endParaRPr>
          </a:p>
        </p:txBody>
      </p:sp>
      <p:sp>
        <p:nvSpPr>
          <p:cNvPr id="54276" name="Rectangle 4">
            <a:extLst>
              <a:ext uri="{FF2B5EF4-FFF2-40B4-BE49-F238E27FC236}">
                <a16:creationId xmlns:a16="http://schemas.microsoft.com/office/drawing/2014/main" id="{3CD0B7C6-B69A-7CDD-3EC0-91E742D32B46}"/>
              </a:ext>
            </a:extLst>
          </p:cNvPr>
          <p:cNvSpPr>
            <a:spLocks noChangeArrowheads="1"/>
          </p:cNvSpPr>
          <p:nvPr/>
        </p:nvSpPr>
        <p:spPr bwMode="auto">
          <a:xfrm>
            <a:off x="4595813" y="936625"/>
            <a:ext cx="7067550"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00"/>
              </a:spcBef>
              <a:buClrTx/>
              <a:buFontTx/>
              <a:buNone/>
            </a:pPr>
            <a:endParaRPr lang="el-GR" altLang="en-GR" sz="2000" b="1">
              <a:solidFill>
                <a:srgbClr val="D6315A"/>
              </a:solidFill>
              <a:latin typeface="Calibri" panose="020F0502020204030204" pitchFamily="34" charset="0"/>
            </a:endParaRPr>
          </a:p>
          <a:p>
            <a:pPr hangingPunct="1">
              <a:lnSpc>
                <a:spcPct val="90000"/>
              </a:lnSpc>
              <a:spcBef>
                <a:spcPts val="1000"/>
              </a:spcBef>
              <a:buClrTx/>
              <a:buFontTx/>
              <a:buNone/>
            </a:pPr>
            <a:r>
              <a:rPr lang="el-GR" altLang="en-GR" sz="2000">
                <a:solidFill>
                  <a:srgbClr val="00ACA7"/>
                </a:solidFill>
                <a:latin typeface="Calibri" panose="020F0502020204030204" pitchFamily="34" charset="0"/>
              </a:rPr>
              <a:t>Smartphone</a:t>
            </a:r>
            <a:r>
              <a:rPr lang="el-GR" altLang="en-GR" sz="2000">
                <a:solidFill>
                  <a:srgbClr val="333333"/>
                </a:solidFill>
                <a:latin typeface="Calibri" panose="020F0502020204030204" pitchFamily="34" charset="0"/>
              </a:rPr>
              <a:t>, </a:t>
            </a:r>
            <a:r>
              <a:rPr lang="el-GR" altLang="en-GR" sz="2000">
                <a:solidFill>
                  <a:srgbClr val="D6315A"/>
                </a:solidFill>
                <a:latin typeface="Calibri" panose="020F0502020204030204" pitchFamily="34" charset="0"/>
              </a:rPr>
              <a:t>watch</a:t>
            </a:r>
            <a:r>
              <a:rPr lang="el-GR" altLang="en-GR" sz="2000">
                <a:solidFill>
                  <a:srgbClr val="333333"/>
                </a:solidFill>
                <a:latin typeface="Calibri" panose="020F0502020204030204" pitchFamily="34" charset="0"/>
              </a:rPr>
              <a:t> or </a:t>
            </a:r>
            <a:r>
              <a:rPr lang="el-GR" altLang="en-GR" sz="2000">
                <a:solidFill>
                  <a:srgbClr val="E18130"/>
                </a:solidFill>
                <a:latin typeface="Calibri" panose="020F0502020204030204" pitchFamily="34" charset="0"/>
              </a:rPr>
              <a:t>fitness tracker</a:t>
            </a:r>
            <a:r>
              <a:rPr lang="el-GR" altLang="en-GR" sz="2000">
                <a:solidFill>
                  <a:srgbClr val="333333"/>
                </a:solidFill>
                <a:latin typeface="Calibri" panose="020F0502020204030204" pitchFamily="34" charset="0"/>
              </a:rPr>
              <a:t> are demonstrating that smart body machine interaction left the therapeutiΤο smartphone, το ρολόι ή ο ιχνηλάτης γυμναστικής αποδεικνύουν ότι η αλληλεπίδραση έξυπνων μηχανών σώματος εγκατέλειψε τους θεραπευτικούς (ή στρατιωτικούς) σκοπούς για τους οποίους συχνά εφευρέθηκαν και παρασύρθηκαν στην καθημερινή κουλτούρα. Αυτό έχει συνέπειες για την αυτοαντίληψη μας ως άνθρωποι και για τις ικανότητές μας. Αλλάζει τον τρόπο που χρησιμοποιούμε το σώμα μας.</a:t>
            </a:r>
          </a:p>
          <a:p>
            <a:pPr hangingPunct="1">
              <a:lnSpc>
                <a:spcPct val="90000"/>
              </a:lnSpc>
              <a:spcBef>
                <a:spcPts val="1000"/>
              </a:spcBef>
              <a:buClrTx/>
              <a:buFontTx/>
              <a:buNone/>
            </a:pPr>
            <a:r>
              <a:rPr lang="el-GR" altLang="en-GR" sz="2000">
                <a:solidFill>
                  <a:srgbClr val="333333"/>
                </a:solidFill>
                <a:latin typeface="Calibri" panose="020F0502020204030204" pitchFamily="34" charset="0"/>
              </a:rPr>
              <a:t>Δεν υπάρχει αμφιβολία ότι τα νέα μέσα και η τεχνολογία έχουν αντίκτυπο στον εγκέφαλο και επίσης στις σωματικές ικανότητες</a:t>
            </a:r>
            <a:r>
              <a:rPr lang="el-GR" altLang="en-GR" sz="2000" i="1">
                <a:solidFill>
                  <a:srgbClr val="333333"/>
                </a:solidFill>
                <a:latin typeface="Calibri" panose="020F0502020204030204" pitchFamily="34" charset="0"/>
              </a:rPr>
              <a:t> (ή στρατιωτικούς) σκοπούς για τους οποίους συχνά εφευρέθηκαν και παρασύρθηκαν στην καθημερινή κουλτούρα. Αυτό έχει συνέπειες για την αυτοαντίληψη μας ως ανθρώπους και για τις ικανότητές μας. Αλλάζει τον τρόπο που χρησιμοποιούμε το σώμα μας.</a:t>
            </a:r>
          </a:p>
          <a:p>
            <a:pPr hangingPunct="1">
              <a:lnSpc>
                <a:spcPct val="90000"/>
              </a:lnSpc>
              <a:spcBef>
                <a:spcPts val="1000"/>
              </a:spcBef>
              <a:buClrTx/>
              <a:buFontTx/>
              <a:buNone/>
            </a:pPr>
            <a:r>
              <a:rPr lang="el-GR" altLang="en-GR" sz="2000" i="1">
                <a:solidFill>
                  <a:srgbClr val="333333"/>
                </a:solidFill>
                <a:latin typeface="Calibri" panose="020F0502020204030204" pitchFamily="34" charset="0"/>
              </a:rPr>
              <a:t>Δεν υπάρχει αμφιβολία ότι τα νέα μέσα και η τεχνολογία έχουν αντίκτυπο στον εγκέφαλο και επίσης στις σωματικές ικανότητες.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DAAFCDBD-6C6B-D838-91E1-AE8FD06578EB}"/>
              </a:ext>
            </a:extLst>
          </p:cNvPr>
          <p:cNvSpPr txBox="1">
            <a:spLocks noChangeArrowheads="1"/>
          </p:cNvSpPr>
          <p:nvPr/>
        </p:nvSpPr>
        <p:spPr bwMode="auto">
          <a:xfrm>
            <a:off x="381000" y="328613"/>
            <a:ext cx="11171238"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Για την ψυχική σας ευεξία – πείτε την ιστορία σας</a:t>
            </a:r>
          </a:p>
        </p:txBody>
      </p:sp>
      <p:sp>
        <p:nvSpPr>
          <p:cNvPr id="55298" name="Text Box 2">
            <a:extLst>
              <a:ext uri="{FF2B5EF4-FFF2-40B4-BE49-F238E27FC236}">
                <a16:creationId xmlns:a16="http://schemas.microsoft.com/office/drawing/2014/main" id="{92CDFA57-790F-F2AD-7353-7C9CF24492D9}"/>
              </a:ext>
            </a:extLst>
          </p:cNvPr>
          <p:cNvSpPr txBox="1">
            <a:spLocks noChangeArrowheads="1"/>
          </p:cNvSpPr>
          <p:nvPr/>
        </p:nvSpPr>
        <p:spPr bwMode="auto">
          <a:xfrm>
            <a:off x="381000" y="117316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5E5E5E"/>
                </a:solidFill>
                <a:latin typeface="Calibri" panose="020F0502020204030204" pitchFamily="34" charset="0"/>
              </a:rPr>
              <a:t>Ως πρόσφυγας, μετανάστης, εκπατρισμένος, κάποιος που συγκίνησε χώρες και συνθήκες κρατάς μέσα σου αξιόλογες ιστορίες. Ίσως είναι καλό για την ευημερία να μοιραστείτε αυτές τις ιστορίες. Η γυναικεία αφήγηση είναι σχετική με τον κόσμο. Αυτό που έχετε να πείτε, μπορεί όχι μόνο να σας βοηθήσει να νιώσετε ότι ανήκετε περισσότερο, αλλά θα μπορούσε να υποστηρίξει κάποιον άλλον δικό σας.</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Εδώ είναι μερικές ιστορίες που θα μπορούσαν να σας εμπνεύσουν: https://www.storycenter.org/stories</a:t>
            </a:r>
          </a:p>
        </p:txBody>
      </p:sp>
      <p:pic>
        <p:nvPicPr>
          <p:cNvPr id="55299" name="Picture 3">
            <a:extLst>
              <a:ext uri="{FF2B5EF4-FFF2-40B4-BE49-F238E27FC236}">
                <a16:creationId xmlns:a16="http://schemas.microsoft.com/office/drawing/2014/main" id="{5C029B8F-5EB8-B725-8E2D-FEE464B19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2750"/>
            <a:ext cx="6948487" cy="362267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55300" name="Picture 4">
            <a:extLst>
              <a:ext uri="{FF2B5EF4-FFF2-40B4-BE49-F238E27FC236}">
                <a16:creationId xmlns:a16="http://schemas.microsoft.com/office/drawing/2014/main" id="{950CDF6F-B80E-F28D-9CAF-F848DAEA1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4057650"/>
            <a:ext cx="4429125" cy="1042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E9B6B0B8-8F00-EE93-E418-408D47A16F6D}"/>
              </a:ext>
            </a:extLst>
          </p:cNvPr>
          <p:cNvSpPr txBox="1">
            <a:spLocks noChangeArrowheads="1"/>
          </p:cNvSpPr>
          <p:nvPr/>
        </p:nvSpPr>
        <p:spPr bwMode="auto">
          <a:xfrm>
            <a:off x="4440238" y="4675188"/>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56322" name="Text Box 2">
            <a:extLst>
              <a:ext uri="{FF2B5EF4-FFF2-40B4-BE49-F238E27FC236}">
                <a16:creationId xmlns:a16="http://schemas.microsoft.com/office/drawing/2014/main" id="{F3B8541D-3D8D-1454-C83A-A5B8C545BE0C}"/>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000" i="1">
                <a:solidFill>
                  <a:srgbClr val="FFFFFF"/>
                </a:solidFill>
                <a:latin typeface="Calibri" panose="020F0502020204030204" pitchFamily="34" charset="0"/>
              </a:rPr>
              <a:t>«Δεν έχουν ιδέα πώς είναι να χάνεις το σπίτι με τον κίνδυνο να μην ξαναβρείς σπίτι, να μοιράζεται ολόκληρη η ζωή σου ανάμεσα σε δύο χώρες και να γίνει η γέφυρα μεταξύ δύο χωρών». — Rupi Kaur, Milk &amp; Honey</a:t>
            </a:r>
          </a:p>
        </p:txBody>
      </p:sp>
      <p:sp>
        <p:nvSpPr>
          <p:cNvPr id="56323" name="Text Box 3">
            <a:extLst>
              <a:ext uri="{FF2B5EF4-FFF2-40B4-BE49-F238E27FC236}">
                <a16:creationId xmlns:a16="http://schemas.microsoft.com/office/drawing/2014/main" id="{4CC6B42D-7093-D10D-B7B1-A33FD3E433C5}"/>
              </a:ext>
            </a:extLst>
          </p:cNvPr>
          <p:cNvSpPr txBox="1">
            <a:spLocks noChangeArrowheads="1"/>
          </p:cNvSpPr>
          <p:nvPr/>
        </p:nvSpPr>
        <p:spPr bwMode="auto">
          <a:xfrm>
            <a:off x="558800" y="38735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pic>
        <p:nvPicPr>
          <p:cNvPr id="56324" name="Picture 4">
            <a:extLst>
              <a:ext uri="{FF2B5EF4-FFF2-40B4-BE49-F238E27FC236}">
                <a16:creationId xmlns:a16="http://schemas.microsoft.com/office/drawing/2014/main" id="{C62888D5-BA2C-E808-18EF-0B42B96BB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Rectangle 5">
            <a:extLst>
              <a:ext uri="{FF2B5EF4-FFF2-40B4-BE49-F238E27FC236}">
                <a16:creationId xmlns:a16="http://schemas.microsoft.com/office/drawing/2014/main" id="{4F2BDBDF-BEC4-8F70-256F-121355539A62}"/>
              </a:ext>
            </a:extLst>
          </p:cNvPr>
          <p:cNvSpPr>
            <a:spLocks noChangeArrowheads="1"/>
          </p:cNvSpPr>
          <p:nvPr/>
        </p:nvSpPr>
        <p:spPr bwMode="auto">
          <a:xfrm>
            <a:off x="320675" y="5988050"/>
            <a:ext cx="51149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ΠΗΓΗ: </a:t>
            </a:r>
            <a:r>
              <a:rPr lang="el-GR" altLang="en-GR" sz="1400" u="sng">
                <a:solidFill>
                  <a:srgbClr val="CCCCFF"/>
                </a:solidFill>
                <a:latin typeface="Calibri" panose="020F0502020204030204" pitchFamily="34" charset="0"/>
                <a:hlinkClick r:id="rId4"/>
              </a:rPr>
              <a:t>https://msmagazine.com/2019/10/14/empowering-migrant-women-through-digital-storytelling/</a:t>
            </a:r>
            <a:r>
              <a:rPr lang="el-GR" altLang="en-GR" sz="1400">
                <a:latin typeface="Calibri" panose="020F0502020204030204" pitchFamily="34" charset="0"/>
              </a:rPr>
              <a:t> </a:t>
            </a:r>
          </a:p>
          <a:p>
            <a:pPr hangingPunct="1">
              <a:lnSpc>
                <a:spcPct val="100000"/>
              </a:lnSpc>
              <a:buClrTx/>
              <a:buFontTx/>
              <a:buNone/>
            </a:pPr>
            <a:r>
              <a:rPr lang="el-GR" altLang="en-GR" sz="1400">
                <a:latin typeface="Calibri" panose="020F0502020204030204" pitchFamily="34" charset="0"/>
              </a:rPr>
              <a:t>PHOTO SOURCE: Microsoft stock images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86E71F6E-8629-7A37-F044-07C1AE098529}"/>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Ψηφιακά εργαλεία αφήγησης</a:t>
            </a:r>
          </a:p>
        </p:txBody>
      </p:sp>
      <p:sp>
        <p:nvSpPr>
          <p:cNvPr id="57346" name="Text Box 2">
            <a:extLst>
              <a:ext uri="{FF2B5EF4-FFF2-40B4-BE49-F238E27FC236}">
                <a16:creationId xmlns:a16="http://schemas.microsoft.com/office/drawing/2014/main" id="{61AC166A-AA65-39C5-ED42-FBEB21DF6A85}"/>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latin typeface="Calibri" panose="020F0502020204030204" pitchFamily="34" charset="0"/>
              </a:rPr>
              <a:t>Προτιμάτε την αφήγηση μέσω κειμένου. Εικόνες, βίντεο ή κάτι άλλο; Ρίξτε μια ματιά σε αυτά τα ψηφιακά εργαλεία, ταξινομημένα με προσεγμένο τρόπο, ώστε να μπορείτε να επιλέξετε τη μέθοδο που προτιμάτε: ΙΣΤΟΡΙΕΣ ΕΕ - https://eurostories.eu/toolbox/</a:t>
            </a:r>
          </a:p>
        </p:txBody>
      </p:sp>
      <p:pic>
        <p:nvPicPr>
          <p:cNvPr id="57347" name="Picture 3">
            <a:extLst>
              <a:ext uri="{FF2B5EF4-FFF2-40B4-BE49-F238E27FC236}">
                <a16:creationId xmlns:a16="http://schemas.microsoft.com/office/drawing/2014/main" id="{97278B2F-E52E-0410-1263-19B02A793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981325"/>
            <a:ext cx="7527925" cy="3430588"/>
          </a:xfrm>
          <a:prstGeom prst="rect">
            <a:avLst/>
          </a:prstGeom>
          <a:solidFill>
            <a:srgbClr val="EDEDE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AB683979-7F09-70C7-8731-B6C922E1D233}"/>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800" b="1" dirty="0">
                <a:solidFill>
                  <a:schemeClr val="bg1"/>
                </a:solidFill>
                <a:latin typeface="Calibri" panose="020F0502020204030204" pitchFamily="34" charset="0"/>
              </a:rPr>
              <a:t>1. </a:t>
            </a:r>
            <a:r>
              <a:rPr lang="en-US" altLang="en-GR" sz="4800" b="1" dirty="0" err="1">
                <a:solidFill>
                  <a:schemeClr val="bg1"/>
                </a:solidFill>
                <a:latin typeface="Calibri" panose="020F0502020204030204" pitchFamily="34" charset="0"/>
              </a:rPr>
              <a:t>Προστ</a:t>
            </a:r>
            <a:r>
              <a:rPr lang="en-US" altLang="en-GR" sz="4800" b="1" dirty="0">
                <a:solidFill>
                  <a:schemeClr val="bg1"/>
                </a:solidFill>
                <a:latin typeface="Calibri" panose="020F0502020204030204" pitchFamily="34" charset="0"/>
              </a:rPr>
              <a:t>ασία προσωπικών δεδομένων και απορρήτου</a:t>
            </a:r>
          </a:p>
          <a:p>
            <a:pPr hangingPunct="1">
              <a:lnSpc>
                <a:spcPct val="100000"/>
              </a:lnSpc>
              <a:spcBef>
                <a:spcPts val="1000"/>
              </a:spcBef>
              <a:buClrTx/>
              <a:buFontTx/>
              <a:buNone/>
            </a:pPr>
            <a:endParaRPr lang="en-US" altLang="en-GR" sz="4800" b="1" dirty="0">
              <a:latin typeface="Calibri" panose="020F0502020204030204" pitchFamily="34" charset="0"/>
            </a:endParaRPr>
          </a:p>
        </p:txBody>
      </p:sp>
      <p:pic>
        <p:nvPicPr>
          <p:cNvPr id="21506" name="Picture 2">
            <a:extLst>
              <a:ext uri="{FF2B5EF4-FFF2-40B4-BE49-F238E27FC236}">
                <a16:creationId xmlns:a16="http://schemas.microsoft.com/office/drawing/2014/main" id="{A0366889-BB9B-123E-978F-06FA1A682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ADB2BE8B-4C11-5182-43CB-1243E965D5D7}"/>
              </a:ext>
            </a:extLst>
          </p:cNvPr>
          <p:cNvSpPr>
            <a:spLocks noChangeArrowheads="1"/>
          </p:cNvSpPr>
          <p:nvPr/>
        </p:nvSpPr>
        <p:spPr bwMode="auto">
          <a:xfrm>
            <a:off x="984250" y="266700"/>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latin typeface="Calibri" panose="020F0502020204030204" pitchFamily="34" charset="0"/>
              </a:rPr>
              <a:t>ΒΕΛΤΙΩΣΗ ΤΗΣ ΕΥΗΜΕΡΙΑΣ - ΒΕΛΤΙΩΣΗ ΤΗΣ ΕΡΓΟΝΟΜΙΑΣ ΤΗΣ ΜΕΛΕΤΗΣ ΣΤΟ ΣΠΙΤΙ ΣΟΥ</a:t>
            </a:r>
          </a:p>
        </p:txBody>
      </p:sp>
      <p:sp>
        <p:nvSpPr>
          <p:cNvPr id="58370" name="Rectangle 2">
            <a:extLst>
              <a:ext uri="{FF2B5EF4-FFF2-40B4-BE49-F238E27FC236}">
                <a16:creationId xmlns:a16="http://schemas.microsoft.com/office/drawing/2014/main" id="{0A3654F2-281A-4337-292E-1BC02EF901E7}"/>
              </a:ext>
            </a:extLst>
          </p:cNvPr>
          <p:cNvSpPr>
            <a:spLocks noChangeArrowheads="1"/>
          </p:cNvSpPr>
          <p:nvPr/>
        </p:nvSpPr>
        <p:spPr bwMode="auto">
          <a:xfrm>
            <a:off x="938213" y="6350000"/>
            <a:ext cx="10094912"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1600" u="sng">
                <a:solidFill>
                  <a:srgbClr val="CCCCFF"/>
                </a:solidFill>
                <a:latin typeface="Calibri" panose="020F0502020204030204" pitchFamily="34" charset="0"/>
                <a:hlinkClick r:id="rId3"/>
              </a:rPr>
              <a:t>https://www.rrc.ca/coronavirus/2020/08/11/how-to-make-your-study-at-home-space-ergonomic/</a:t>
            </a:r>
            <a:r>
              <a:rPr lang="el-GR" altLang="en-GR" sz="1600">
                <a:solidFill>
                  <a:srgbClr val="525252"/>
                </a:solidFill>
                <a:latin typeface="Calibri" panose="020F0502020204030204" pitchFamily="34" charset="0"/>
              </a:rPr>
              <a:t> </a:t>
            </a:r>
          </a:p>
        </p:txBody>
      </p:sp>
      <p:sp>
        <p:nvSpPr>
          <p:cNvPr id="58371" name="Rectangle 3">
            <a:extLst>
              <a:ext uri="{FF2B5EF4-FFF2-40B4-BE49-F238E27FC236}">
                <a16:creationId xmlns:a16="http://schemas.microsoft.com/office/drawing/2014/main" id="{C9E21D61-A9D6-614A-AC8D-D8484207205E}"/>
              </a:ext>
            </a:extLst>
          </p:cNvPr>
          <p:cNvSpPr>
            <a:spLocks noChangeArrowheads="1"/>
          </p:cNvSpPr>
          <p:nvPr/>
        </p:nvSpPr>
        <p:spPr bwMode="auto">
          <a:xfrm>
            <a:off x="427038" y="2686050"/>
            <a:ext cx="11223625" cy="367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4A4A4A"/>
                </a:solidFill>
                <a:latin typeface="Calibri" panose="020F0502020204030204" pitchFamily="34" charset="0"/>
              </a:rPr>
              <a:t>Ενώ μελετάτε από το σπίτι, είναι σημαντικό να διατηρείτε τα κατάλληλα εργονομικά στηρίγματα για να παραμένετε άνετα και να αποφύγετε τον πόνο στην πλάτη και τον αυχένα. Προσπαθήστε να επιτύχετε τουλάχιστον το 70% από αυτά:</a:t>
            </a:r>
          </a:p>
          <a:p>
            <a:pPr hangingPunct="1">
              <a:lnSpc>
                <a:spcPct val="100000"/>
              </a:lnSpc>
              <a:buClrTx/>
              <a:buFontTx/>
              <a:buNone/>
            </a:pPr>
            <a:endParaRPr lang="el-GR" altLang="en-GR" sz="2400">
              <a:solidFill>
                <a:srgbClr val="4A4A4A"/>
              </a:solidFill>
              <a:latin typeface="Calibri" panose="020F0502020204030204" pitchFamily="34" charset="0"/>
            </a:endParaRPr>
          </a:p>
          <a:p>
            <a:pPr marL="554038" indent="-544513" hangingPunct="1">
              <a:lnSpc>
                <a:spcPct val="100000"/>
              </a:lnSpc>
              <a:buSzPct val="45000"/>
              <a:buFont typeface="Wingdings" pitchFamily="2" charset="2"/>
              <a:buChar char=""/>
            </a:pPr>
            <a:r>
              <a:rPr lang="el-GR" altLang="en-GR" sz="2400">
                <a:solidFill>
                  <a:srgbClr val="4A4A4A"/>
                </a:solidFill>
                <a:latin typeface="Calibri" panose="020F0502020204030204" pitchFamily="34" charset="0"/>
              </a:rPr>
              <a:t>Χρησιμοποιήστε μια υποστηρικτική, όρθια καρέκλα με επένδυση αν είναι δυνατόν</a:t>
            </a:r>
          </a:p>
          <a:p>
            <a:pPr marL="554038" indent="-544513" hangingPunct="1">
              <a:lnSpc>
                <a:spcPct val="100000"/>
              </a:lnSpc>
              <a:buSzPct val="45000"/>
              <a:buFont typeface="Wingdings" pitchFamily="2" charset="2"/>
              <a:buChar char=""/>
            </a:pPr>
            <a:r>
              <a:rPr lang="el-GR" altLang="en-GR" sz="2400">
                <a:solidFill>
                  <a:srgbClr val="4A4A4A"/>
                </a:solidFill>
                <a:latin typeface="Calibri" panose="020F0502020204030204" pitchFamily="34" charset="0"/>
              </a:rPr>
              <a:t>Σηκώστε το φορητό υπολογιστή με βιβλία ή άλλα ανθεκτικά αντικείμενα</a:t>
            </a:r>
          </a:p>
          <a:p>
            <a:pPr marL="554038" indent="-544513" hangingPunct="1">
              <a:lnSpc>
                <a:spcPct val="100000"/>
              </a:lnSpc>
              <a:buSzPct val="45000"/>
              <a:buFont typeface="Wingdings" pitchFamily="2" charset="2"/>
              <a:buChar char=""/>
            </a:pPr>
            <a:r>
              <a:rPr lang="el-GR" altLang="en-GR" sz="2400">
                <a:solidFill>
                  <a:srgbClr val="4A4A4A"/>
                </a:solidFill>
                <a:latin typeface="Calibri" panose="020F0502020204030204" pitchFamily="34" charset="0"/>
              </a:rPr>
              <a:t>Σκεφτείτε να χρησιμοποιήσετε ένα εξωτερικό πληκτρολόγιο/ποντίκι για να διατηρήσετε τη σωστή θέση του χεριού και του καρπού</a:t>
            </a:r>
          </a:p>
          <a:p>
            <a:pPr marL="554038" indent="-544513" hangingPunct="1">
              <a:lnSpc>
                <a:spcPct val="100000"/>
              </a:lnSpc>
              <a:buSzPct val="45000"/>
              <a:buFont typeface="Wingdings" pitchFamily="2" charset="2"/>
              <a:buChar char=""/>
            </a:pPr>
            <a:r>
              <a:rPr lang="el-GR" altLang="en-GR" sz="2400">
                <a:solidFill>
                  <a:srgbClr val="4A4A4A"/>
                </a:solidFill>
                <a:latin typeface="Calibri" panose="020F0502020204030204" pitchFamily="34" charset="0"/>
              </a:rPr>
              <a:t>Εάν χρησιμοποιείτε όρθια θέση εργασίας, φορέστε άνετα, υποστηρικτικά παπούτσια</a:t>
            </a:r>
          </a:p>
          <a:p>
            <a:pPr marL="554038" indent="-544513" hangingPunct="1">
              <a:lnSpc>
                <a:spcPct val="100000"/>
              </a:lnSpc>
              <a:buSzPct val="45000"/>
              <a:buFont typeface="Wingdings" pitchFamily="2" charset="2"/>
              <a:buChar char=""/>
            </a:pPr>
            <a:r>
              <a:rPr lang="el-GR" altLang="en-GR" sz="2400">
                <a:solidFill>
                  <a:srgbClr val="4A4A4A"/>
                </a:solidFill>
                <a:latin typeface="Calibri" panose="020F0502020204030204" pitchFamily="34" charset="0"/>
              </a:rPr>
              <a:t>Ενσωματώστε συχνά διαλείμματα κίνησης/stretch καθ' όλη τη διάρκεια της ημέρας σας</a:t>
            </a:r>
          </a:p>
        </p:txBody>
      </p:sp>
      <p:grpSp>
        <p:nvGrpSpPr>
          <p:cNvPr id="58372" name="Group 4">
            <a:extLst>
              <a:ext uri="{FF2B5EF4-FFF2-40B4-BE49-F238E27FC236}">
                <a16:creationId xmlns:a16="http://schemas.microsoft.com/office/drawing/2014/main" id="{5855E863-4343-B54F-4C7F-FB4C95813EF1}"/>
              </a:ext>
            </a:extLst>
          </p:cNvPr>
          <p:cNvGrpSpPr>
            <a:grpSpLocks/>
          </p:cNvGrpSpPr>
          <p:nvPr/>
        </p:nvGrpSpPr>
        <p:grpSpPr bwMode="auto">
          <a:xfrm>
            <a:off x="5270500" y="1271588"/>
            <a:ext cx="1631950" cy="1246187"/>
            <a:chOff x="3320" y="801"/>
            <a:chExt cx="1028" cy="785"/>
          </a:xfrm>
        </p:grpSpPr>
        <p:sp>
          <p:nvSpPr>
            <p:cNvPr id="58373" name="AutoShape 5">
              <a:extLst>
                <a:ext uri="{FF2B5EF4-FFF2-40B4-BE49-F238E27FC236}">
                  <a16:creationId xmlns:a16="http://schemas.microsoft.com/office/drawing/2014/main" id="{8F143922-7592-5CFC-2684-6E706E23D7F0}"/>
                </a:ext>
              </a:extLst>
            </p:cNvPr>
            <p:cNvSpPr>
              <a:spLocks noChangeArrowheads="1"/>
            </p:cNvSpPr>
            <p:nvPr/>
          </p:nvSpPr>
          <p:spPr bwMode="auto">
            <a:xfrm>
              <a:off x="3969" y="814"/>
              <a:ext cx="342" cy="285"/>
            </a:xfrm>
            <a:custGeom>
              <a:avLst/>
              <a:gdLst>
                <a:gd name="G0" fmla="+- 14336 0 0"/>
                <a:gd name="G1" fmla="*/ G0 1 52802"/>
                <a:gd name="G2" fmla="+- 1 0 0"/>
                <a:gd name="G3" fmla="*/ G2 1 13369"/>
                <a:gd name="G4" fmla="+- 18944 0 0"/>
                <a:gd name="G5" fmla="*/ G4 1 52802"/>
                <a:gd name="G6" fmla="+- 1 0 0"/>
                <a:gd name="G7" fmla="*/ G6 1 13369"/>
                <a:gd name="G8" fmla="+- 1 0 0"/>
                <a:gd name="G9" fmla="*/ G8 1 52802"/>
                <a:gd name="G10" fmla="+- 52279 0 0"/>
                <a:gd name="G11" fmla="*/ G10 1 13369"/>
                <a:gd name="G12" fmla="+- 1 0 0"/>
                <a:gd name="G13" fmla="*/ G12 1 52802"/>
                <a:gd name="G14" fmla="+- 24476 0 0"/>
                <a:gd name="G15" fmla="*/ G14 1 13369"/>
                <a:gd name="G16" fmla="+- 18944 0 0"/>
                <a:gd name="G17" fmla="*/ G16 1 52802"/>
                <a:gd name="G18" fmla="+- 11219 0 0"/>
                <a:gd name="G19" fmla="*/ G18 1 13369"/>
                <a:gd name="G20" fmla="+- 27136 0 0"/>
                <a:gd name="G21" fmla="*/ G20 1 52802"/>
                <a:gd name="G22" fmla="+- 11219 0 0"/>
                <a:gd name="G23" fmla="*/ G22 1 13369"/>
                <a:gd name="G24" fmla="+- 27136 0 0"/>
                <a:gd name="G25" fmla="*/ G24 1 52802"/>
                <a:gd name="G26" fmla="+- 49906 0 0"/>
                <a:gd name="G27" fmla="*/ G26 1 13369"/>
                <a:gd name="G28" fmla="+- 29184 0 0"/>
                <a:gd name="G29" fmla="*/ G28 1 52802"/>
                <a:gd name="G30" fmla="+- 62209 0 0"/>
                <a:gd name="G31" fmla="*/ G30 1 13369"/>
                <a:gd name="G32" fmla="+- 31232 0 0"/>
                <a:gd name="G33" fmla="*/ G32 1 52802"/>
                <a:gd name="G34" fmla="+- 62209 0 0"/>
                <a:gd name="G35" fmla="*/ G34 1 13369"/>
                <a:gd name="G36" fmla="+- 1536 0 0"/>
                <a:gd name="G37" fmla="*/ G36 1 52802"/>
                <a:gd name="G38" fmla="+- 43716 0 0"/>
                <a:gd name="G39" fmla="*/ G38 1 13369"/>
                <a:gd name="G40" fmla="+- 52224 0 0"/>
                <a:gd name="G41" fmla="*/ G40 1 52802"/>
                <a:gd name="G42" fmla="+- 11219 0 0"/>
                <a:gd name="G43" fmla="*/ G42 1 13369"/>
                <a:gd name="G44" fmla="+- 3584 0 0"/>
                <a:gd name="G45" fmla="*/ G44 1 52802"/>
                <a:gd name="G46" fmla="+- 11219 0 0"/>
                <a:gd name="G47" fmla="*/ G46 1 13369"/>
                <a:gd name="G48" fmla="+- 24064 0 0"/>
                <a:gd name="G49" fmla="*/ G48 1 52802"/>
                <a:gd name="G50" fmla="+- 24476 0 0"/>
                <a:gd name="G51" fmla="*/ G50 1 13369"/>
                <a:gd name="G52" fmla="+- 24064 0 0"/>
                <a:gd name="G53" fmla="*/ G52 1 52802"/>
                <a:gd name="G54" fmla="+- 52279 0 0"/>
                <a:gd name="G55" fmla="*/ G54 1 13369"/>
                <a:gd name="G56" fmla="+- 14336 0 0"/>
                <a:gd name="G57" fmla="*/ G56 1 52802"/>
                <a:gd name="G58" fmla="+- 1 0 0"/>
                <a:gd name="G59" fmla="*/ G58 1 13369"/>
                <a:gd name="G60" fmla="+- 1536 0 0"/>
                <a:gd name="G61" fmla="+- 1289 0 0"/>
              </a:gdLst>
              <a:ahLst/>
              <a:cxnLst>
                <a:cxn ang="0">
                  <a:pos x="r" y="vc"/>
                </a:cxn>
                <a:cxn ang="5400000">
                  <a:pos x="hc" y="b"/>
                </a:cxn>
                <a:cxn ang="10800000">
                  <a:pos x="l" y="vc"/>
                </a:cxn>
                <a:cxn ang="16200000">
                  <a:pos x="hc" y="t"/>
                </a:cxn>
              </a:cxnLst>
              <a:rect l="0" t="0" r="0" b="0"/>
              <a:pathLst>
                <a:path>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4" name="AutoShape 6">
              <a:extLst>
                <a:ext uri="{FF2B5EF4-FFF2-40B4-BE49-F238E27FC236}">
                  <a16:creationId xmlns:a16="http://schemas.microsoft.com/office/drawing/2014/main" id="{0DE97FF6-4F5C-AD87-896D-4EE881026F07}"/>
                </a:ext>
              </a:extLst>
            </p:cNvPr>
            <p:cNvSpPr>
              <a:spLocks noChangeArrowheads="1"/>
            </p:cNvSpPr>
            <p:nvPr/>
          </p:nvSpPr>
          <p:spPr bwMode="auto">
            <a:xfrm>
              <a:off x="3409" y="801"/>
              <a:ext cx="502" cy="425"/>
            </a:xfrm>
            <a:custGeom>
              <a:avLst/>
              <a:gdLst>
                <a:gd name="G0" fmla="+- 17180 0 0"/>
                <a:gd name="G1" fmla="*/ G0 1 36387"/>
                <a:gd name="G2" fmla="+- 1 0 0"/>
                <a:gd name="G3" fmla="*/ G2 1 14182"/>
                <a:gd name="G4" fmla="+- 1 0 0"/>
                <a:gd name="G5" fmla="*/ G4 1 36387"/>
                <a:gd name="G6" fmla="+- 62714 0 0"/>
                <a:gd name="G7" fmla="*/ G6 1 14182"/>
                <a:gd name="G8" fmla="+- 1 0 0"/>
                <a:gd name="G9" fmla="*/ G8 1 36387"/>
                <a:gd name="G10" fmla="+- 44526 0 0"/>
                <a:gd name="G11" fmla="*/ G10 1 14182"/>
                <a:gd name="G12" fmla="+- 56160 0 0"/>
                <a:gd name="G13" fmla="*/ G12 1 36387"/>
                <a:gd name="G14" fmla="+- 30060 0 0"/>
                <a:gd name="G15" fmla="*/ G14 1 14182"/>
                <a:gd name="G16" fmla="+- 45584 0 0"/>
                <a:gd name="G17" fmla="*/ G16 1 36387"/>
                <a:gd name="G18" fmla="+- 30060 0 0"/>
                <a:gd name="G19" fmla="*/ G18 1 14182"/>
                <a:gd name="G20" fmla="+- 45584 0 0"/>
                <a:gd name="G21" fmla="*/ G20 1 36387"/>
                <a:gd name="G22" fmla="+- 56098 0 0"/>
                <a:gd name="G23" fmla="*/ G22 1 14182"/>
                <a:gd name="G24" fmla="+- 56160 0 0"/>
                <a:gd name="G25" fmla="*/ G24 1 36387"/>
                <a:gd name="G26" fmla="+- 56098 0 0"/>
                <a:gd name="G27" fmla="*/ G26 1 14182"/>
                <a:gd name="G28" fmla="+- 25356 0 0"/>
                <a:gd name="G29" fmla="*/ G28 1 36387"/>
                <a:gd name="G30" fmla="+- 25438 0 0"/>
                <a:gd name="G31" fmla="*/ G30 1 14182"/>
                <a:gd name="G32" fmla="+- 25356 0 0"/>
                <a:gd name="G33" fmla="*/ G32 1 36387"/>
                <a:gd name="G34" fmla="+- 41720 0 0"/>
                <a:gd name="G35" fmla="*/ G34 1 14182"/>
                <a:gd name="G36" fmla="+- 17180 0 0"/>
                <a:gd name="G37" fmla="*/ G36 1 36387"/>
                <a:gd name="G38" fmla="+- 22316 0 0"/>
                <a:gd name="G39" fmla="*/ G38 1 14182"/>
                <a:gd name="G40" fmla="+- 11246 0 0"/>
                <a:gd name="G41" fmla="*/ G40 1 36387"/>
                <a:gd name="G42" fmla="+- 41720 0 0"/>
                <a:gd name="G43" fmla="*/ G42 1 14182"/>
                <a:gd name="G44" fmla="+- 11246 0 0"/>
                <a:gd name="G45" fmla="*/ G44 1 36387"/>
                <a:gd name="G46" fmla="+- 25438 0 0"/>
                <a:gd name="G47" fmla="*/ G46 1 14182"/>
                <a:gd name="G48" fmla="+- 43736 0 0"/>
                <a:gd name="G49" fmla="*/ G48 1 36387"/>
                <a:gd name="G50" fmla="+- 56098 0 0"/>
                <a:gd name="G51" fmla="*/ G50 1 14182"/>
                <a:gd name="G52" fmla="+- 10046 0 0"/>
                <a:gd name="G53" fmla="*/ G52 1 36387"/>
                <a:gd name="G54" fmla="+- 56098 0 0"/>
                <a:gd name="G55" fmla="*/ G54 1 14182"/>
                <a:gd name="G56" fmla="+- 10046 0 0"/>
                <a:gd name="G57" fmla="*/ G56 1 36387"/>
                <a:gd name="G58" fmla="+- 30060 0 0"/>
                <a:gd name="G59" fmla="*/ G58 1 14182"/>
                <a:gd name="G60" fmla="+- 65006 0 0"/>
                <a:gd name="G61" fmla="*/ G60 1 36387"/>
                <a:gd name="G62" fmla="+- 30060 0 0"/>
                <a:gd name="G63" fmla="*/ G62 1 14182"/>
                <a:gd name="G64" fmla="+- 53388 0 0"/>
                <a:gd name="G65" fmla="*/ G64 1 36387"/>
                <a:gd name="G66" fmla="+- 44526 0 0"/>
                <a:gd name="G67" fmla="*/ G66 1 14182"/>
                <a:gd name="G68" fmla="+- 53388 0 0"/>
                <a:gd name="G69" fmla="*/ G68 1 36387"/>
                <a:gd name="G70" fmla="+- 62714 0 0"/>
                <a:gd name="G71" fmla="*/ G70 1 14182"/>
                <a:gd name="G72" fmla="+- 17180 0 0"/>
                <a:gd name="G73" fmla="*/ G72 1 36387"/>
                <a:gd name="G74" fmla="+- 1 0 0"/>
                <a:gd name="G75" fmla="*/ G74 1 14182"/>
                <a:gd name="G76" fmla="+- 2242 0 0"/>
                <a:gd name="G77" fmla="+- 1906 0 0"/>
              </a:gdLst>
              <a:ahLst/>
              <a:cxnLst>
                <a:cxn ang="0">
                  <a:pos x="r" y="vc"/>
                </a:cxn>
                <a:cxn ang="5400000">
                  <a:pos x="hc" y="b"/>
                </a:cxn>
                <a:cxn ang="10800000">
                  <a:pos x="l" y="vc"/>
                </a:cxn>
                <a:cxn ang="16200000">
                  <a:pos x="hc" y="t"/>
                </a:cxn>
              </a:cxnLst>
              <a:rect l="0" t="0" r="0" b="0"/>
              <a:pathLst>
                <a:path>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5" name="AutoShape 7">
              <a:extLst>
                <a:ext uri="{FF2B5EF4-FFF2-40B4-BE49-F238E27FC236}">
                  <a16:creationId xmlns:a16="http://schemas.microsoft.com/office/drawing/2014/main" id="{204DC5DE-E9A7-9F36-A940-C7D26BD3BCB3}"/>
                </a:ext>
              </a:extLst>
            </p:cNvPr>
            <p:cNvSpPr>
              <a:spLocks noChangeArrowheads="1"/>
            </p:cNvSpPr>
            <p:nvPr/>
          </p:nvSpPr>
          <p:spPr bwMode="auto">
            <a:xfrm>
              <a:off x="3961" y="801"/>
              <a:ext cx="386" cy="319"/>
            </a:xfrm>
            <a:custGeom>
              <a:avLst/>
              <a:gdLst>
                <a:gd name="G0" fmla="+- 44842 0 0"/>
                <a:gd name="G1" fmla="*/ G0 1 18810"/>
                <a:gd name="G2" fmla="+- 7676 0 0"/>
                <a:gd name="G3" fmla="*/ G2 1 44081"/>
                <a:gd name="G4" fmla="+- 57826 0 0"/>
                <a:gd name="G5" fmla="*/ G4 1 18810"/>
                <a:gd name="G6" fmla="+- 12825 0 0"/>
                <a:gd name="G7" fmla="*/ G6 1 44081"/>
                <a:gd name="G8" fmla="+- 14028 0 0"/>
                <a:gd name="G9" fmla="*/ G8 1 18810"/>
                <a:gd name="G10" fmla="+- 12825 0 0"/>
                <a:gd name="G11" fmla="*/ G10 1 44081"/>
                <a:gd name="G12" fmla="+- 39368 0 0"/>
                <a:gd name="G13" fmla="*/ G12 1 18810"/>
                <a:gd name="G14" fmla="+- 31064 0 0"/>
                <a:gd name="G15" fmla="*/ G14 1 44081"/>
                <a:gd name="G16" fmla="+- 45670 0 0"/>
                <a:gd name="G17" fmla="*/ G16 1 18810"/>
                <a:gd name="G18" fmla="+- 2856 0 0"/>
                <a:gd name="G19" fmla="*/ G18 1 44081"/>
                <a:gd name="G20" fmla="+- 45670 0 0"/>
                <a:gd name="G21" fmla="*/ G20 1 18810"/>
                <a:gd name="G22" fmla="+- 15946 0 0"/>
                <a:gd name="G23" fmla="*/ G22 1 44081"/>
                <a:gd name="G24" fmla="+- 35766 0 0"/>
                <a:gd name="G25" fmla="*/ G24 1 18810"/>
                <a:gd name="G26" fmla="+- 12825 0 0"/>
                <a:gd name="G27" fmla="*/ G26 1 44081"/>
                <a:gd name="G28" fmla="+- 47020 0 0"/>
                <a:gd name="G29" fmla="*/ G28 1 18810"/>
                <a:gd name="G30" fmla="+- 12825 0 0"/>
                <a:gd name="G31" fmla="*/ G30 1 44081"/>
                <a:gd name="G32" fmla="+- 58274 0 0"/>
                <a:gd name="G33" fmla="*/ G32 1 18810"/>
                <a:gd name="G34" fmla="+- 7676 0 0"/>
                <a:gd name="G35" fmla="*/ G34 1 44081"/>
                <a:gd name="G36" fmla="+- 58274 0 0"/>
                <a:gd name="G37" fmla="*/ G36 1 18810"/>
                <a:gd name="G38" fmla="+- 25331 0 0"/>
                <a:gd name="G39" fmla="*/ G38 1 44081"/>
                <a:gd name="G40" fmla="+- 47020 0 0"/>
                <a:gd name="G41" fmla="*/ G40 1 18810"/>
                <a:gd name="G42" fmla="+- 20182 0 0"/>
                <a:gd name="G43" fmla="*/ G42 1 44081"/>
                <a:gd name="G44" fmla="+- 16860 0 0"/>
                <a:gd name="G45" fmla="*/ G44 1 18810"/>
                <a:gd name="G46" fmla="+- 20182 0 0"/>
                <a:gd name="G47" fmla="*/ G46 1 44081"/>
                <a:gd name="G48" fmla="+- 5606 0 0"/>
                <a:gd name="G49" fmla="*/ G48 1 18810"/>
                <a:gd name="G50" fmla="+- 25331 0 0"/>
                <a:gd name="G51" fmla="*/ G50 1 44081"/>
                <a:gd name="G52" fmla="+- 5606 0 0"/>
                <a:gd name="G53" fmla="*/ G52 1 18810"/>
                <a:gd name="G54" fmla="+- 7676 0 0"/>
                <a:gd name="G55" fmla="*/ G54 1 44081"/>
                <a:gd name="G56" fmla="+- 44842 0 0"/>
                <a:gd name="G57" fmla="*/ G56 1 18810"/>
                <a:gd name="G58" fmla="+- 7676 0 0"/>
                <a:gd name="G59" fmla="*/ G58 1 44081"/>
                <a:gd name="G60" fmla="+- 22582 0 0"/>
                <a:gd name="G61" fmla="*/ G60 1 18810"/>
                <a:gd name="G62" fmla="+- 1 0 0"/>
                <a:gd name="G63" fmla="*/ G62 1 44081"/>
                <a:gd name="G64" fmla="+- 43798 0 0"/>
                <a:gd name="G65" fmla="*/ G64 1 18810"/>
                <a:gd name="G66" fmla="+- 1 0 0"/>
                <a:gd name="G67" fmla="*/ G66 1 44081"/>
                <a:gd name="G68" fmla="+- 1 0 0"/>
                <a:gd name="G69" fmla="*/ G68 1 18810"/>
                <a:gd name="G70" fmla="+- 25331 0 0"/>
                <a:gd name="G71" fmla="*/ G70 1 44081"/>
                <a:gd name="G72" fmla="+- 1 0 0"/>
                <a:gd name="G73" fmla="*/ G72 1 18810"/>
                <a:gd name="G74" fmla="+- 7676 0 0"/>
                <a:gd name="G75" fmla="*/ G74 1 44081"/>
                <a:gd name="G76" fmla="+- 43798 0 0"/>
                <a:gd name="G77" fmla="*/ G76 1 18810"/>
                <a:gd name="G78" fmla="+- 34440 0 0"/>
                <a:gd name="G79" fmla="*/ G78 1 44081"/>
                <a:gd name="G80" fmla="+- 22640 0 0"/>
                <a:gd name="G81" fmla="*/ G80 1 18810"/>
                <a:gd name="G82" fmla="+- 34440 0 0"/>
                <a:gd name="G83" fmla="*/ G82 1 44081"/>
                <a:gd name="G84" fmla="+- 22640 0 0"/>
                <a:gd name="G85" fmla="*/ G84 1 18810"/>
                <a:gd name="G86" fmla="+- 56650 0 0"/>
                <a:gd name="G87" fmla="*/ G86 1 44081"/>
                <a:gd name="G88" fmla="+- 62836 0 0"/>
                <a:gd name="G89" fmla="*/ G88 1 18810"/>
                <a:gd name="G90" fmla="+- 58338 0 0"/>
                <a:gd name="G91" fmla="*/ G90 1 44081"/>
                <a:gd name="G92" fmla="+- 522 0 0"/>
                <a:gd name="G93" fmla="*/ G92 1 18810"/>
                <a:gd name="G94" fmla="+- 58338 0 0"/>
                <a:gd name="G95" fmla="*/ G94 1 44081"/>
                <a:gd name="G96" fmla="+- 40718 0 0"/>
                <a:gd name="G97" fmla="*/ G96 1 18810"/>
                <a:gd name="G98" fmla="+- 41532 0 0"/>
                <a:gd name="G99" fmla="*/ G98 1 44081"/>
                <a:gd name="G100" fmla="+- 49272 0 0"/>
                <a:gd name="G101" fmla="*/ G100 1 18810"/>
                <a:gd name="G102" fmla="+- 34440 0 0"/>
                <a:gd name="G103" fmla="*/ G102 1 44081"/>
                <a:gd name="G104" fmla="+- 22582 0 0"/>
                <a:gd name="G105" fmla="*/ G104 1 18810"/>
                <a:gd name="G106" fmla="+- 34440 0 0"/>
                <a:gd name="G107" fmla="*/ G106 1 44081"/>
                <a:gd name="G108" fmla="+- 64650 0 0"/>
                <a:gd name="G109" fmla="*/ G108 1 18810"/>
                <a:gd name="G110" fmla="+- 7676 0 0"/>
                <a:gd name="G111" fmla="*/ G110 1 44081"/>
                <a:gd name="G112" fmla="+- 64650 0 0"/>
                <a:gd name="G113" fmla="*/ G112 1 18810"/>
                <a:gd name="G114" fmla="+- 25331 0 0"/>
                <a:gd name="G115" fmla="*/ G114 1 44081"/>
                <a:gd name="G116" fmla="+- 22582 0 0"/>
                <a:gd name="G117" fmla="*/ G116 1 18810"/>
                <a:gd name="G118" fmla="+- 1 0 0"/>
                <a:gd name="G119" fmla="*/ G118 1 44081"/>
                <a:gd name="G120" fmla="+- 1730 0 0"/>
                <a:gd name="G121" fmla="+- 1433 0 0"/>
              </a:gdLst>
              <a:ahLst/>
              <a:cxnLst>
                <a:cxn ang="0">
                  <a:pos x="r" y="vc"/>
                </a:cxn>
                <a:cxn ang="5400000">
                  <a:pos x="hc" y="b"/>
                </a:cxn>
                <a:cxn ang="10800000">
                  <a:pos x="l" y="vc"/>
                </a:cxn>
                <a:cxn ang="16200000">
                  <a:pos x="hc" y="t"/>
                </a:cxn>
              </a:cxnLst>
              <a:rect l="0" t="0" r="0" b="0"/>
              <a:pathLst>
                <a:path>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6" name="AutoShape 8">
              <a:extLst>
                <a:ext uri="{FF2B5EF4-FFF2-40B4-BE49-F238E27FC236}">
                  <a16:creationId xmlns:a16="http://schemas.microsoft.com/office/drawing/2014/main" id="{B14090DA-13A2-B810-BED1-73E503669CC2}"/>
                </a:ext>
              </a:extLst>
            </p:cNvPr>
            <p:cNvSpPr>
              <a:spLocks noChangeArrowheads="1"/>
            </p:cNvSpPr>
            <p:nvPr/>
          </p:nvSpPr>
          <p:spPr bwMode="auto">
            <a:xfrm>
              <a:off x="4048" y="874"/>
              <a:ext cx="107" cy="14"/>
            </a:xfrm>
            <a:custGeom>
              <a:avLst/>
              <a:gdLst>
                <a:gd name="G0" fmla="+- 1 0 0"/>
                <a:gd name="G1" fmla="*/ G0 1 15762"/>
                <a:gd name="G2" fmla="+- 1 0 0"/>
                <a:gd name="G3" fmla="*/ G2 1 18969"/>
                <a:gd name="G4" fmla="+- 32943 0 0"/>
                <a:gd name="G5" fmla="*/ G4 1 15762"/>
                <a:gd name="G6" fmla="+- 1 0 0"/>
                <a:gd name="G7" fmla="*/ G6 1 18969"/>
                <a:gd name="G8" fmla="+- 32943 0 0"/>
                <a:gd name="G9" fmla="*/ G8 1 15762"/>
                <a:gd name="G10" fmla="+- 49841 0 0"/>
                <a:gd name="G11" fmla="*/ G10 1 18969"/>
                <a:gd name="G12" fmla="+- 1 0 0"/>
                <a:gd name="G13" fmla="*/ G12 1 15762"/>
                <a:gd name="G14" fmla="+- 49841 0 0"/>
                <a:gd name="G15" fmla="*/ G14 1 18969"/>
                <a:gd name="G16" fmla="+- 501 0 0"/>
                <a:gd name="G17" fmla="+- 89 0 0"/>
              </a:gdLst>
              <a:ahLst/>
              <a:cxnLst>
                <a:cxn ang="0">
                  <a:pos x="r" y="vc"/>
                </a:cxn>
                <a:cxn ang="5400000">
                  <a:pos x="hc" y="b"/>
                </a:cxn>
                <a:cxn ang="10800000">
                  <a:pos x="l" y="vc"/>
                </a:cxn>
                <a:cxn ang="16200000">
                  <a:pos x="hc" y="t"/>
                </a:cxn>
              </a:cxnLst>
              <a:rect l="0" t="0" r="0" b="0"/>
              <a:pathLst>
                <a:path>
                  <a:moveTo>
                    <a:pt x="0" y="0"/>
                  </a:moveTo>
                  <a:lnTo>
                    <a:pt x="81299" y="0"/>
                  </a:lnTo>
                  <a:lnTo>
                    <a:pt x="81299"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7" name="AutoShape 9">
              <a:extLst>
                <a:ext uri="{FF2B5EF4-FFF2-40B4-BE49-F238E27FC236}">
                  <a16:creationId xmlns:a16="http://schemas.microsoft.com/office/drawing/2014/main" id="{D63928D9-C178-5CC9-346E-646E3133AFF1}"/>
                </a:ext>
              </a:extLst>
            </p:cNvPr>
            <p:cNvSpPr>
              <a:spLocks noChangeArrowheads="1"/>
            </p:cNvSpPr>
            <p:nvPr/>
          </p:nvSpPr>
          <p:spPr bwMode="auto">
            <a:xfrm>
              <a:off x="4197" y="874"/>
              <a:ext cx="65" cy="14"/>
            </a:xfrm>
            <a:custGeom>
              <a:avLst/>
              <a:gdLst>
                <a:gd name="G0" fmla="+- 1 0 0"/>
                <a:gd name="G1" fmla="*/ G0 1 50586"/>
                <a:gd name="G2" fmla="+- 1 0 0"/>
                <a:gd name="G3" fmla="*/ G2 1 18969"/>
                <a:gd name="G4" fmla="+- 54192 0 0"/>
                <a:gd name="G5" fmla="*/ G4 1 50586"/>
                <a:gd name="G6" fmla="+- 1 0 0"/>
                <a:gd name="G7" fmla="*/ G6 1 18969"/>
                <a:gd name="G8" fmla="+- 54192 0 0"/>
                <a:gd name="G9" fmla="*/ G8 1 50586"/>
                <a:gd name="G10" fmla="+- 49841 0 0"/>
                <a:gd name="G11" fmla="*/ G10 1 18969"/>
                <a:gd name="G12" fmla="+- 1 0 0"/>
                <a:gd name="G13" fmla="*/ G12 1 50586"/>
                <a:gd name="G14" fmla="+- 49841 0 0"/>
                <a:gd name="G15" fmla="*/ G14 1 18969"/>
                <a:gd name="G16" fmla="+- 312 0 0"/>
                <a:gd name="G17" fmla="+- 89 0 0"/>
              </a:gdLst>
              <a:ahLst/>
              <a:cxnLst>
                <a:cxn ang="0">
                  <a:pos x="r" y="vc"/>
                </a:cxn>
                <a:cxn ang="5400000">
                  <a:pos x="hc" y="b"/>
                </a:cxn>
                <a:cxn ang="10800000">
                  <a:pos x="l" y="vc"/>
                </a:cxn>
                <a:cxn ang="16200000">
                  <a:pos x="hc" y="t"/>
                </a:cxn>
              </a:cxnLst>
              <a:rect l="0" t="0" r="0" b="0"/>
              <a:pathLst>
                <a:path>
                  <a:moveTo>
                    <a:pt x="0" y="0"/>
                  </a:moveTo>
                  <a:lnTo>
                    <a:pt x="50586" y="0"/>
                  </a:lnTo>
                  <a:lnTo>
                    <a:pt x="50586"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8" name="AutoShape 10">
              <a:extLst>
                <a:ext uri="{FF2B5EF4-FFF2-40B4-BE49-F238E27FC236}">
                  <a16:creationId xmlns:a16="http://schemas.microsoft.com/office/drawing/2014/main" id="{1A967FBA-2CE2-C4E5-0D9D-15B1EA54DD7F}"/>
                </a:ext>
              </a:extLst>
            </p:cNvPr>
            <p:cNvSpPr>
              <a:spLocks noChangeArrowheads="1"/>
            </p:cNvSpPr>
            <p:nvPr/>
          </p:nvSpPr>
          <p:spPr bwMode="auto">
            <a:xfrm>
              <a:off x="4048" y="920"/>
              <a:ext cx="213" cy="21"/>
            </a:xfrm>
            <a:custGeom>
              <a:avLst/>
              <a:gdLst>
                <a:gd name="G0" fmla="+- 1 0 0"/>
                <a:gd name="G1" fmla="*/ G0 1 26105"/>
                <a:gd name="G2" fmla="+- 1 0 0"/>
                <a:gd name="G3" fmla="*/ G2 1 25293"/>
                <a:gd name="G4" fmla="+- 39248 0 0"/>
                <a:gd name="G5" fmla="*/ G4 1 26105"/>
                <a:gd name="G6" fmla="+- 1 0 0"/>
                <a:gd name="G7" fmla="*/ G6 1 25293"/>
                <a:gd name="G8" fmla="+- 39248 0 0"/>
                <a:gd name="G9" fmla="*/ G8 1 26105"/>
                <a:gd name="G10" fmla="+- 35454 0 0"/>
                <a:gd name="G11" fmla="*/ G10 1 25293"/>
                <a:gd name="G12" fmla="+- 1 0 0"/>
                <a:gd name="G13" fmla="*/ G12 1 26105"/>
                <a:gd name="G14" fmla="+- 35454 0 0"/>
                <a:gd name="G15" fmla="*/ G14 1 25293"/>
                <a:gd name="G16" fmla="+- 968 0 0"/>
                <a:gd name="G17" fmla="+- 118 0 0"/>
              </a:gdLst>
              <a:ahLst/>
              <a:cxnLst>
                <a:cxn ang="0">
                  <a:pos x="r" y="vc"/>
                </a:cxn>
                <a:cxn ang="5400000">
                  <a:pos x="hc" y="b"/>
                </a:cxn>
                <a:cxn ang="10800000">
                  <a:pos x="l" y="vc"/>
                </a:cxn>
                <a:cxn ang="16200000">
                  <a:pos x="hc" y="t"/>
                </a:cxn>
              </a:cxnLst>
              <a:rect l="0" t="0" r="0" b="0"/>
              <a:pathLst>
                <a:path>
                  <a:moveTo>
                    <a:pt x="0" y="0"/>
                  </a:moveTo>
                  <a:lnTo>
                    <a:pt x="157178" y="0"/>
                  </a:lnTo>
                  <a:lnTo>
                    <a:pt x="157178"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79" name="AutoShape 11">
              <a:extLst>
                <a:ext uri="{FF2B5EF4-FFF2-40B4-BE49-F238E27FC236}">
                  <a16:creationId xmlns:a16="http://schemas.microsoft.com/office/drawing/2014/main" id="{2ABBBD83-FC69-8F3A-067C-9F6284551268}"/>
                </a:ext>
              </a:extLst>
            </p:cNvPr>
            <p:cNvSpPr>
              <a:spLocks noChangeArrowheads="1"/>
            </p:cNvSpPr>
            <p:nvPr/>
          </p:nvSpPr>
          <p:spPr bwMode="auto">
            <a:xfrm>
              <a:off x="4048" y="973"/>
              <a:ext cx="107" cy="21"/>
            </a:xfrm>
            <a:custGeom>
              <a:avLst/>
              <a:gdLst>
                <a:gd name="G0" fmla="+- 1 0 0"/>
                <a:gd name="G1" fmla="*/ G0 1 15762"/>
                <a:gd name="G2" fmla="+- 1 0 0"/>
                <a:gd name="G3" fmla="*/ G2 1 25293"/>
                <a:gd name="G4" fmla="+- 32943 0 0"/>
                <a:gd name="G5" fmla="*/ G4 1 15762"/>
                <a:gd name="G6" fmla="+- 1 0 0"/>
                <a:gd name="G7" fmla="*/ G6 1 25293"/>
                <a:gd name="G8" fmla="+- 32943 0 0"/>
                <a:gd name="G9" fmla="*/ G8 1 15762"/>
                <a:gd name="G10" fmla="+- 35454 0 0"/>
                <a:gd name="G11" fmla="*/ G10 1 25293"/>
                <a:gd name="G12" fmla="+- 1 0 0"/>
                <a:gd name="G13" fmla="*/ G12 1 15762"/>
                <a:gd name="G14" fmla="+- 35454 0 0"/>
                <a:gd name="G15" fmla="*/ G14 1 25293"/>
                <a:gd name="G16" fmla="+- 501 0 0"/>
                <a:gd name="G17" fmla="+- 118 0 0"/>
              </a:gdLst>
              <a:ahLst/>
              <a:cxnLst>
                <a:cxn ang="0">
                  <a:pos x="r" y="vc"/>
                </a:cxn>
                <a:cxn ang="5400000">
                  <a:pos x="hc" y="b"/>
                </a:cxn>
                <a:cxn ang="10800000">
                  <a:pos x="l" y="vc"/>
                </a:cxn>
                <a:cxn ang="16200000">
                  <a:pos x="hc" y="t"/>
                </a:cxn>
              </a:cxnLst>
              <a:rect l="0" t="0" r="0" b="0"/>
              <a:pathLst>
                <a:path>
                  <a:moveTo>
                    <a:pt x="0" y="0"/>
                  </a:moveTo>
                  <a:lnTo>
                    <a:pt x="81299" y="0"/>
                  </a:lnTo>
                  <a:lnTo>
                    <a:pt x="81299"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80" name="AutoShape 12">
              <a:extLst>
                <a:ext uri="{FF2B5EF4-FFF2-40B4-BE49-F238E27FC236}">
                  <a16:creationId xmlns:a16="http://schemas.microsoft.com/office/drawing/2014/main" id="{BD2ABB37-2341-70AA-6E32-A381DE427188}"/>
                </a:ext>
              </a:extLst>
            </p:cNvPr>
            <p:cNvSpPr>
              <a:spLocks noChangeArrowheads="1"/>
            </p:cNvSpPr>
            <p:nvPr/>
          </p:nvSpPr>
          <p:spPr bwMode="auto">
            <a:xfrm>
              <a:off x="3855" y="1391"/>
              <a:ext cx="64" cy="193"/>
            </a:xfrm>
            <a:custGeom>
              <a:avLst/>
              <a:gdLst>
                <a:gd name="G0" fmla="+- 53133 0 0"/>
                <a:gd name="G1" fmla="*/ G0 1 50126"/>
                <a:gd name="G2" fmla="+- 55739 0 0"/>
                <a:gd name="G3" fmla="*/ G2 1 56818"/>
                <a:gd name="G4" fmla="+- 31331 0 0"/>
                <a:gd name="G5" fmla="*/ G4 1 50126"/>
                <a:gd name="G6" fmla="+- 1 0 0"/>
                <a:gd name="G7" fmla="*/ G6 1 56818"/>
                <a:gd name="G8" fmla="+- 1 0 0"/>
                <a:gd name="G9" fmla="*/ G8 1 50126"/>
                <a:gd name="G10" fmla="+- 55739 0 0"/>
                <a:gd name="G11" fmla="*/ G10 1 56818"/>
                <a:gd name="G12" fmla="+- 21802 0 0"/>
                <a:gd name="G13" fmla="*/ G12 1 50126"/>
                <a:gd name="G14" fmla="+- 45942 0 0"/>
                <a:gd name="G15" fmla="*/ G14 1 56818"/>
                <a:gd name="G16" fmla="+- 50958 0 0"/>
                <a:gd name="G17" fmla="*/ G16 1 50126"/>
                <a:gd name="G18" fmla="+- 26676 0 0"/>
                <a:gd name="G19" fmla="*/ G18 1 56818"/>
                <a:gd name="G20" fmla="+- 1 0 0"/>
                <a:gd name="G21" fmla="*/ G20 1 50126"/>
                <a:gd name="G22" fmla="+- 28643 0 0"/>
                <a:gd name="G23" fmla="*/ G22 1 56818"/>
                <a:gd name="G24" fmla="+- 1 0 0"/>
                <a:gd name="G25" fmla="*/ G24 1 50126"/>
                <a:gd name="G26" fmla="+- 4590 0 0"/>
                <a:gd name="G27" fmla="*/ G26 1 56818"/>
                <a:gd name="G28" fmla="+- 16753 0 0"/>
                <a:gd name="G29" fmla="*/ G28 1 50126"/>
                <a:gd name="G30" fmla="+- 4590 0 0"/>
                <a:gd name="G31" fmla="*/ G30 1 56818"/>
                <a:gd name="G32" fmla="+- 16753 0 0"/>
                <a:gd name="G33" fmla="*/ G32 1 50126"/>
                <a:gd name="G34" fmla="+- 52316 0 0"/>
                <a:gd name="G35" fmla="*/ G34 1 56818"/>
                <a:gd name="G36" fmla="+- 53133 0 0"/>
                <a:gd name="G37" fmla="*/ G36 1 50126"/>
                <a:gd name="G38" fmla="+- 55739 0 0"/>
                <a:gd name="G39" fmla="*/ G38 1 56818"/>
                <a:gd name="G40" fmla="+- 309 0 0"/>
                <a:gd name="G41" fmla="+- 879 0 0"/>
              </a:gdLst>
              <a:ahLst/>
              <a:cxnLst>
                <a:cxn ang="0">
                  <a:pos x="r" y="vc"/>
                </a:cxn>
                <a:cxn ang="5400000">
                  <a:pos x="hc" y="b"/>
                </a:cxn>
                <a:cxn ang="10800000">
                  <a:pos x="l" y="vc"/>
                </a:cxn>
                <a:cxn ang="16200000">
                  <a:pos x="hc" y="t"/>
                </a:cxn>
              </a:cxnLst>
              <a:rect l="0" t="0" r="0" b="0"/>
              <a:pathLst>
                <a:path>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8381" name="AutoShape 13">
              <a:extLst>
                <a:ext uri="{FF2B5EF4-FFF2-40B4-BE49-F238E27FC236}">
                  <a16:creationId xmlns:a16="http://schemas.microsoft.com/office/drawing/2014/main" id="{CACE3640-4ACE-D8A0-C743-5671CA05F441}"/>
                </a:ext>
              </a:extLst>
            </p:cNvPr>
            <p:cNvSpPr>
              <a:spLocks noChangeArrowheads="1"/>
            </p:cNvSpPr>
            <p:nvPr/>
          </p:nvSpPr>
          <p:spPr bwMode="auto">
            <a:xfrm>
              <a:off x="3320" y="914"/>
              <a:ext cx="1028" cy="672"/>
            </a:xfrm>
            <a:custGeom>
              <a:avLst/>
              <a:gdLst/>
              <a:ahLst/>
              <a:cxnLst>
                <a:cxn ang="0">
                  <a:pos x="r" y="vc"/>
                </a:cxn>
                <a:cxn ang="5400000">
                  <a:pos x="hc" y="b"/>
                </a:cxn>
                <a:cxn ang="10800000">
                  <a:pos x="l" y="vc"/>
                </a:cxn>
                <a:cxn ang="16200000">
                  <a:pos x="hc" y="t"/>
                </a:cxn>
              </a:cxnLst>
              <a:rect l="0" t="0" r="0" b="0"/>
              <a:pathLst>
                <a:path>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EBF3D008-99C1-BC6A-694D-93E89E5D3485}"/>
              </a:ext>
            </a:extLst>
          </p:cNvPr>
          <p:cNvSpPr>
            <a:spLocks noChangeArrowheads="1"/>
          </p:cNvSpPr>
          <p:nvPr/>
        </p:nvSpPr>
        <p:spPr bwMode="auto">
          <a:xfrm>
            <a:off x="987425" y="30162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latin typeface="Calibri" panose="020F0502020204030204" pitchFamily="34" charset="0"/>
              </a:rPr>
              <a:t>ΒΕΛΤΙΩΣΗ ΤΗΣ ΕΥΕΞΙΑΣ : 10 ΣΤΡΑΤΗΓΙΚΕΣ ΓΙΑ ΤΗ ΜΕΙΩΣΗ ΤΟΥ ΧΡΟΝΟΥ ΣΤΗΝ ΟΘΟΝΗ ΣΑΣ</a:t>
            </a:r>
          </a:p>
        </p:txBody>
      </p:sp>
      <p:sp>
        <p:nvSpPr>
          <p:cNvPr id="59394" name="Rectangle 2">
            <a:extLst>
              <a:ext uri="{FF2B5EF4-FFF2-40B4-BE49-F238E27FC236}">
                <a16:creationId xmlns:a16="http://schemas.microsoft.com/office/drawing/2014/main" id="{205350A7-BE66-DAD3-30DE-EFF488C592F8}"/>
              </a:ext>
            </a:extLst>
          </p:cNvPr>
          <p:cNvSpPr>
            <a:spLocks noChangeArrowheads="1"/>
          </p:cNvSpPr>
          <p:nvPr/>
        </p:nvSpPr>
        <p:spPr bwMode="auto">
          <a:xfrm>
            <a:off x="465138" y="2635250"/>
            <a:ext cx="11304587" cy="394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000">
                <a:latin typeface="Calibri" panose="020F0502020204030204" pitchFamily="34" charset="0"/>
              </a:rPr>
              <a:t>Η τεχνολογία μας έχει βοηθήσει να γίνουμε πολύ πιο παραγωγικοί. Βοηθά στην αυτοματοποίηση επαναλαμβανόμενων εργασιών και στον εντοπισμό πότε είμαστε πιο παραγωγικοί.</a:t>
            </a:r>
          </a:p>
          <a:p>
            <a:pPr hangingPunct="1">
              <a:lnSpc>
                <a:spcPct val="100000"/>
              </a:lnSpc>
              <a:spcBef>
                <a:spcPts val="1200"/>
              </a:spcBef>
              <a:buClrTx/>
              <a:buFontTx/>
              <a:buNone/>
            </a:pPr>
            <a:r>
              <a:rPr lang="el-GR" altLang="en-GR" sz="2000">
                <a:latin typeface="Calibri" panose="020F0502020204030204" pitchFamily="34" charset="0"/>
              </a:rPr>
              <a:t>Επίσης, μπορεί να αποσπά την προσοχή και να εμποδίζει τη δημιουργική σκέψη. Ακόμη πιο ανησυχητικό είναι ότι ορισμένοι πιστεύουν ότι είμαστε εντελώς εθισμένοι στην τεχνολογία. Και, προφανώς, αυτό δεν είναι ιδανικό για την ψυχική και σωματική μας υγεία.</a:t>
            </a:r>
          </a:p>
          <a:p>
            <a:pPr hangingPunct="1">
              <a:lnSpc>
                <a:spcPct val="100000"/>
              </a:lnSpc>
              <a:spcBef>
                <a:spcPts val="1200"/>
              </a:spcBef>
              <a:buClrTx/>
              <a:buFontTx/>
              <a:buNone/>
            </a:pPr>
            <a:r>
              <a:rPr lang="el-GR" altLang="en-GR" sz="2000">
                <a:latin typeface="Calibri" panose="020F0502020204030204" pitchFamily="34" charset="0"/>
              </a:rPr>
              <a:t>Ο υπερβολικός χρόνος οθόνης μπορεί να προκαλέσει προβλήματα όρασης, να επηρεάσει τον ύπνο μας και να ενθαρρύνει έναν πιο καθιστικό τρόπο ζωής. Μπορεί ακόμη και να οδηγήσει σε άγχος, στρες και κατάθλιψη.</a:t>
            </a:r>
          </a:p>
          <a:p>
            <a:pPr hangingPunct="1">
              <a:lnSpc>
                <a:spcPct val="100000"/>
              </a:lnSpc>
              <a:spcBef>
                <a:spcPts val="1200"/>
              </a:spcBef>
              <a:buClrTx/>
              <a:buFontTx/>
              <a:buNone/>
            </a:pPr>
            <a:r>
              <a:rPr lang="el-GR" altLang="en-GR" sz="2000">
                <a:latin typeface="Calibri" panose="020F0502020204030204" pitchFamily="34" charset="0"/>
              </a:rPr>
              <a:t>Αρκεί να πούμε ότι πρέπει να μειώσετε τον χρόνο οθόνης σας. Αυτό είναι απολύτως δυνατό με την εφαρμογή των παρακάτω 10 στρατηγικών.</a:t>
            </a:r>
          </a:p>
        </p:txBody>
      </p:sp>
      <p:grpSp>
        <p:nvGrpSpPr>
          <p:cNvPr id="59395" name="Group 3">
            <a:extLst>
              <a:ext uri="{FF2B5EF4-FFF2-40B4-BE49-F238E27FC236}">
                <a16:creationId xmlns:a16="http://schemas.microsoft.com/office/drawing/2014/main" id="{9A0D9114-425A-3003-0D57-575A3D04A678}"/>
              </a:ext>
            </a:extLst>
          </p:cNvPr>
          <p:cNvGrpSpPr>
            <a:grpSpLocks/>
          </p:cNvGrpSpPr>
          <p:nvPr/>
        </p:nvGrpSpPr>
        <p:grpSpPr bwMode="auto">
          <a:xfrm>
            <a:off x="5275263" y="1189038"/>
            <a:ext cx="1631950" cy="1246187"/>
            <a:chOff x="3323" y="749"/>
            <a:chExt cx="1028" cy="785"/>
          </a:xfrm>
        </p:grpSpPr>
        <p:sp>
          <p:nvSpPr>
            <p:cNvPr id="59396" name="AutoShape 4">
              <a:extLst>
                <a:ext uri="{FF2B5EF4-FFF2-40B4-BE49-F238E27FC236}">
                  <a16:creationId xmlns:a16="http://schemas.microsoft.com/office/drawing/2014/main" id="{F342FF30-FF0D-1521-90DE-54FC7761DF25}"/>
                </a:ext>
              </a:extLst>
            </p:cNvPr>
            <p:cNvSpPr>
              <a:spLocks noChangeArrowheads="1"/>
            </p:cNvSpPr>
            <p:nvPr/>
          </p:nvSpPr>
          <p:spPr bwMode="auto">
            <a:xfrm>
              <a:off x="3971" y="763"/>
              <a:ext cx="342" cy="285"/>
            </a:xfrm>
            <a:custGeom>
              <a:avLst/>
              <a:gdLst>
                <a:gd name="G0" fmla="+- 14336 0 0"/>
                <a:gd name="G1" fmla="*/ G0 1 52802"/>
                <a:gd name="G2" fmla="+- 1 0 0"/>
                <a:gd name="G3" fmla="*/ G2 1 13369"/>
                <a:gd name="G4" fmla="+- 18944 0 0"/>
                <a:gd name="G5" fmla="*/ G4 1 52802"/>
                <a:gd name="G6" fmla="+- 1 0 0"/>
                <a:gd name="G7" fmla="*/ G6 1 13369"/>
                <a:gd name="G8" fmla="+- 1 0 0"/>
                <a:gd name="G9" fmla="*/ G8 1 52802"/>
                <a:gd name="G10" fmla="+- 52279 0 0"/>
                <a:gd name="G11" fmla="*/ G10 1 13369"/>
                <a:gd name="G12" fmla="+- 1 0 0"/>
                <a:gd name="G13" fmla="*/ G12 1 52802"/>
                <a:gd name="G14" fmla="+- 24476 0 0"/>
                <a:gd name="G15" fmla="*/ G14 1 13369"/>
                <a:gd name="G16" fmla="+- 18944 0 0"/>
                <a:gd name="G17" fmla="*/ G16 1 52802"/>
                <a:gd name="G18" fmla="+- 11219 0 0"/>
                <a:gd name="G19" fmla="*/ G18 1 13369"/>
                <a:gd name="G20" fmla="+- 27136 0 0"/>
                <a:gd name="G21" fmla="*/ G20 1 52802"/>
                <a:gd name="G22" fmla="+- 11219 0 0"/>
                <a:gd name="G23" fmla="*/ G22 1 13369"/>
                <a:gd name="G24" fmla="+- 27136 0 0"/>
                <a:gd name="G25" fmla="*/ G24 1 52802"/>
                <a:gd name="G26" fmla="+- 49906 0 0"/>
                <a:gd name="G27" fmla="*/ G26 1 13369"/>
                <a:gd name="G28" fmla="+- 29184 0 0"/>
                <a:gd name="G29" fmla="*/ G28 1 52802"/>
                <a:gd name="G30" fmla="+- 62209 0 0"/>
                <a:gd name="G31" fmla="*/ G30 1 13369"/>
                <a:gd name="G32" fmla="+- 31232 0 0"/>
                <a:gd name="G33" fmla="*/ G32 1 52802"/>
                <a:gd name="G34" fmla="+- 62209 0 0"/>
                <a:gd name="G35" fmla="*/ G34 1 13369"/>
                <a:gd name="G36" fmla="+- 1536 0 0"/>
                <a:gd name="G37" fmla="*/ G36 1 52802"/>
                <a:gd name="G38" fmla="+- 43716 0 0"/>
                <a:gd name="G39" fmla="*/ G38 1 13369"/>
                <a:gd name="G40" fmla="+- 52224 0 0"/>
                <a:gd name="G41" fmla="*/ G40 1 52802"/>
                <a:gd name="G42" fmla="+- 11219 0 0"/>
                <a:gd name="G43" fmla="*/ G42 1 13369"/>
                <a:gd name="G44" fmla="+- 3584 0 0"/>
                <a:gd name="G45" fmla="*/ G44 1 52802"/>
                <a:gd name="G46" fmla="+- 11219 0 0"/>
                <a:gd name="G47" fmla="*/ G46 1 13369"/>
                <a:gd name="G48" fmla="+- 24064 0 0"/>
                <a:gd name="G49" fmla="*/ G48 1 52802"/>
                <a:gd name="G50" fmla="+- 24476 0 0"/>
                <a:gd name="G51" fmla="*/ G50 1 13369"/>
                <a:gd name="G52" fmla="+- 24064 0 0"/>
                <a:gd name="G53" fmla="*/ G52 1 52802"/>
                <a:gd name="G54" fmla="+- 52279 0 0"/>
                <a:gd name="G55" fmla="*/ G54 1 13369"/>
                <a:gd name="G56" fmla="+- 14336 0 0"/>
                <a:gd name="G57" fmla="*/ G56 1 52802"/>
                <a:gd name="G58" fmla="+- 1 0 0"/>
                <a:gd name="G59" fmla="*/ G58 1 13369"/>
                <a:gd name="G60" fmla="+- 1536 0 0"/>
                <a:gd name="G61" fmla="+- 1289 0 0"/>
              </a:gdLst>
              <a:ahLst/>
              <a:cxnLst>
                <a:cxn ang="0">
                  <a:pos x="r" y="vc"/>
                </a:cxn>
                <a:cxn ang="5400000">
                  <a:pos x="hc" y="b"/>
                </a:cxn>
                <a:cxn ang="10800000">
                  <a:pos x="l" y="vc"/>
                </a:cxn>
                <a:cxn ang="16200000">
                  <a:pos x="hc" y="t"/>
                </a:cxn>
              </a:cxnLst>
              <a:rect l="0" t="0" r="0" b="0"/>
              <a:pathLst>
                <a:path>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397" name="AutoShape 5">
              <a:extLst>
                <a:ext uri="{FF2B5EF4-FFF2-40B4-BE49-F238E27FC236}">
                  <a16:creationId xmlns:a16="http://schemas.microsoft.com/office/drawing/2014/main" id="{21166B07-7C7D-F0D0-F2C7-9C96073BD444}"/>
                </a:ext>
              </a:extLst>
            </p:cNvPr>
            <p:cNvSpPr>
              <a:spLocks noChangeArrowheads="1"/>
            </p:cNvSpPr>
            <p:nvPr/>
          </p:nvSpPr>
          <p:spPr bwMode="auto">
            <a:xfrm>
              <a:off x="3411" y="749"/>
              <a:ext cx="502" cy="425"/>
            </a:xfrm>
            <a:custGeom>
              <a:avLst/>
              <a:gdLst>
                <a:gd name="G0" fmla="+- 17180 0 0"/>
                <a:gd name="G1" fmla="*/ G0 1 36387"/>
                <a:gd name="G2" fmla="+- 1 0 0"/>
                <a:gd name="G3" fmla="*/ G2 1 14182"/>
                <a:gd name="G4" fmla="+- 1 0 0"/>
                <a:gd name="G5" fmla="*/ G4 1 36387"/>
                <a:gd name="G6" fmla="+- 62714 0 0"/>
                <a:gd name="G7" fmla="*/ G6 1 14182"/>
                <a:gd name="G8" fmla="+- 1 0 0"/>
                <a:gd name="G9" fmla="*/ G8 1 36387"/>
                <a:gd name="G10" fmla="+- 44526 0 0"/>
                <a:gd name="G11" fmla="*/ G10 1 14182"/>
                <a:gd name="G12" fmla="+- 56160 0 0"/>
                <a:gd name="G13" fmla="*/ G12 1 36387"/>
                <a:gd name="G14" fmla="+- 30060 0 0"/>
                <a:gd name="G15" fmla="*/ G14 1 14182"/>
                <a:gd name="G16" fmla="+- 45584 0 0"/>
                <a:gd name="G17" fmla="*/ G16 1 36387"/>
                <a:gd name="G18" fmla="+- 30060 0 0"/>
                <a:gd name="G19" fmla="*/ G18 1 14182"/>
                <a:gd name="G20" fmla="+- 45584 0 0"/>
                <a:gd name="G21" fmla="*/ G20 1 36387"/>
                <a:gd name="G22" fmla="+- 56098 0 0"/>
                <a:gd name="G23" fmla="*/ G22 1 14182"/>
                <a:gd name="G24" fmla="+- 56160 0 0"/>
                <a:gd name="G25" fmla="*/ G24 1 36387"/>
                <a:gd name="G26" fmla="+- 56098 0 0"/>
                <a:gd name="G27" fmla="*/ G26 1 14182"/>
                <a:gd name="G28" fmla="+- 25356 0 0"/>
                <a:gd name="G29" fmla="*/ G28 1 36387"/>
                <a:gd name="G30" fmla="+- 25438 0 0"/>
                <a:gd name="G31" fmla="*/ G30 1 14182"/>
                <a:gd name="G32" fmla="+- 25356 0 0"/>
                <a:gd name="G33" fmla="*/ G32 1 36387"/>
                <a:gd name="G34" fmla="+- 41720 0 0"/>
                <a:gd name="G35" fmla="*/ G34 1 14182"/>
                <a:gd name="G36" fmla="+- 17180 0 0"/>
                <a:gd name="G37" fmla="*/ G36 1 36387"/>
                <a:gd name="G38" fmla="+- 22316 0 0"/>
                <a:gd name="G39" fmla="*/ G38 1 14182"/>
                <a:gd name="G40" fmla="+- 11246 0 0"/>
                <a:gd name="G41" fmla="*/ G40 1 36387"/>
                <a:gd name="G42" fmla="+- 41720 0 0"/>
                <a:gd name="G43" fmla="*/ G42 1 14182"/>
                <a:gd name="G44" fmla="+- 11246 0 0"/>
                <a:gd name="G45" fmla="*/ G44 1 36387"/>
                <a:gd name="G46" fmla="+- 25438 0 0"/>
                <a:gd name="G47" fmla="*/ G46 1 14182"/>
                <a:gd name="G48" fmla="+- 43736 0 0"/>
                <a:gd name="G49" fmla="*/ G48 1 36387"/>
                <a:gd name="G50" fmla="+- 56098 0 0"/>
                <a:gd name="G51" fmla="*/ G50 1 14182"/>
                <a:gd name="G52" fmla="+- 10046 0 0"/>
                <a:gd name="G53" fmla="*/ G52 1 36387"/>
                <a:gd name="G54" fmla="+- 56098 0 0"/>
                <a:gd name="G55" fmla="*/ G54 1 14182"/>
                <a:gd name="G56" fmla="+- 10046 0 0"/>
                <a:gd name="G57" fmla="*/ G56 1 36387"/>
                <a:gd name="G58" fmla="+- 30060 0 0"/>
                <a:gd name="G59" fmla="*/ G58 1 14182"/>
                <a:gd name="G60" fmla="+- 65006 0 0"/>
                <a:gd name="G61" fmla="*/ G60 1 36387"/>
                <a:gd name="G62" fmla="+- 30060 0 0"/>
                <a:gd name="G63" fmla="*/ G62 1 14182"/>
                <a:gd name="G64" fmla="+- 53388 0 0"/>
                <a:gd name="G65" fmla="*/ G64 1 36387"/>
                <a:gd name="G66" fmla="+- 44526 0 0"/>
                <a:gd name="G67" fmla="*/ G66 1 14182"/>
                <a:gd name="G68" fmla="+- 53388 0 0"/>
                <a:gd name="G69" fmla="*/ G68 1 36387"/>
                <a:gd name="G70" fmla="+- 62714 0 0"/>
                <a:gd name="G71" fmla="*/ G70 1 14182"/>
                <a:gd name="G72" fmla="+- 17180 0 0"/>
                <a:gd name="G73" fmla="*/ G72 1 36387"/>
                <a:gd name="G74" fmla="+- 1 0 0"/>
                <a:gd name="G75" fmla="*/ G74 1 14182"/>
                <a:gd name="G76" fmla="+- 2242 0 0"/>
                <a:gd name="G77" fmla="+- 1906 0 0"/>
              </a:gdLst>
              <a:ahLst/>
              <a:cxnLst>
                <a:cxn ang="0">
                  <a:pos x="r" y="vc"/>
                </a:cxn>
                <a:cxn ang="5400000">
                  <a:pos x="hc" y="b"/>
                </a:cxn>
                <a:cxn ang="10800000">
                  <a:pos x="l" y="vc"/>
                </a:cxn>
                <a:cxn ang="16200000">
                  <a:pos x="hc" y="t"/>
                </a:cxn>
              </a:cxnLst>
              <a:rect l="0" t="0" r="0" b="0"/>
              <a:pathLst>
                <a:path>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398" name="AutoShape 6">
              <a:extLst>
                <a:ext uri="{FF2B5EF4-FFF2-40B4-BE49-F238E27FC236}">
                  <a16:creationId xmlns:a16="http://schemas.microsoft.com/office/drawing/2014/main" id="{E25C0FF5-8D6B-7708-64EC-EA839834B763}"/>
                </a:ext>
              </a:extLst>
            </p:cNvPr>
            <p:cNvSpPr>
              <a:spLocks noChangeArrowheads="1"/>
            </p:cNvSpPr>
            <p:nvPr/>
          </p:nvSpPr>
          <p:spPr bwMode="auto">
            <a:xfrm>
              <a:off x="3964" y="749"/>
              <a:ext cx="386" cy="319"/>
            </a:xfrm>
            <a:custGeom>
              <a:avLst/>
              <a:gdLst>
                <a:gd name="G0" fmla="+- 44842 0 0"/>
                <a:gd name="G1" fmla="*/ G0 1 18810"/>
                <a:gd name="G2" fmla="+- 7676 0 0"/>
                <a:gd name="G3" fmla="*/ G2 1 44081"/>
                <a:gd name="G4" fmla="+- 57826 0 0"/>
                <a:gd name="G5" fmla="*/ G4 1 18810"/>
                <a:gd name="G6" fmla="+- 12825 0 0"/>
                <a:gd name="G7" fmla="*/ G6 1 44081"/>
                <a:gd name="G8" fmla="+- 14028 0 0"/>
                <a:gd name="G9" fmla="*/ G8 1 18810"/>
                <a:gd name="G10" fmla="+- 12825 0 0"/>
                <a:gd name="G11" fmla="*/ G10 1 44081"/>
                <a:gd name="G12" fmla="+- 39368 0 0"/>
                <a:gd name="G13" fmla="*/ G12 1 18810"/>
                <a:gd name="G14" fmla="+- 31064 0 0"/>
                <a:gd name="G15" fmla="*/ G14 1 44081"/>
                <a:gd name="G16" fmla="+- 45670 0 0"/>
                <a:gd name="G17" fmla="*/ G16 1 18810"/>
                <a:gd name="G18" fmla="+- 2856 0 0"/>
                <a:gd name="G19" fmla="*/ G18 1 44081"/>
                <a:gd name="G20" fmla="+- 45670 0 0"/>
                <a:gd name="G21" fmla="*/ G20 1 18810"/>
                <a:gd name="G22" fmla="+- 15946 0 0"/>
                <a:gd name="G23" fmla="*/ G22 1 44081"/>
                <a:gd name="G24" fmla="+- 35766 0 0"/>
                <a:gd name="G25" fmla="*/ G24 1 18810"/>
                <a:gd name="G26" fmla="+- 12825 0 0"/>
                <a:gd name="G27" fmla="*/ G26 1 44081"/>
                <a:gd name="G28" fmla="+- 47020 0 0"/>
                <a:gd name="G29" fmla="*/ G28 1 18810"/>
                <a:gd name="G30" fmla="+- 12825 0 0"/>
                <a:gd name="G31" fmla="*/ G30 1 44081"/>
                <a:gd name="G32" fmla="+- 58274 0 0"/>
                <a:gd name="G33" fmla="*/ G32 1 18810"/>
                <a:gd name="G34" fmla="+- 7676 0 0"/>
                <a:gd name="G35" fmla="*/ G34 1 44081"/>
                <a:gd name="G36" fmla="+- 58274 0 0"/>
                <a:gd name="G37" fmla="*/ G36 1 18810"/>
                <a:gd name="G38" fmla="+- 25331 0 0"/>
                <a:gd name="G39" fmla="*/ G38 1 44081"/>
                <a:gd name="G40" fmla="+- 47020 0 0"/>
                <a:gd name="G41" fmla="*/ G40 1 18810"/>
                <a:gd name="G42" fmla="+- 20182 0 0"/>
                <a:gd name="G43" fmla="*/ G42 1 44081"/>
                <a:gd name="G44" fmla="+- 16860 0 0"/>
                <a:gd name="G45" fmla="*/ G44 1 18810"/>
                <a:gd name="G46" fmla="+- 20182 0 0"/>
                <a:gd name="G47" fmla="*/ G46 1 44081"/>
                <a:gd name="G48" fmla="+- 5606 0 0"/>
                <a:gd name="G49" fmla="*/ G48 1 18810"/>
                <a:gd name="G50" fmla="+- 25331 0 0"/>
                <a:gd name="G51" fmla="*/ G50 1 44081"/>
                <a:gd name="G52" fmla="+- 5606 0 0"/>
                <a:gd name="G53" fmla="*/ G52 1 18810"/>
                <a:gd name="G54" fmla="+- 7676 0 0"/>
                <a:gd name="G55" fmla="*/ G54 1 44081"/>
                <a:gd name="G56" fmla="+- 44842 0 0"/>
                <a:gd name="G57" fmla="*/ G56 1 18810"/>
                <a:gd name="G58" fmla="+- 7676 0 0"/>
                <a:gd name="G59" fmla="*/ G58 1 44081"/>
                <a:gd name="G60" fmla="+- 22582 0 0"/>
                <a:gd name="G61" fmla="*/ G60 1 18810"/>
                <a:gd name="G62" fmla="+- 1 0 0"/>
                <a:gd name="G63" fmla="*/ G62 1 44081"/>
                <a:gd name="G64" fmla="+- 43798 0 0"/>
                <a:gd name="G65" fmla="*/ G64 1 18810"/>
                <a:gd name="G66" fmla="+- 1 0 0"/>
                <a:gd name="G67" fmla="*/ G66 1 44081"/>
                <a:gd name="G68" fmla="+- 1 0 0"/>
                <a:gd name="G69" fmla="*/ G68 1 18810"/>
                <a:gd name="G70" fmla="+- 25331 0 0"/>
                <a:gd name="G71" fmla="*/ G70 1 44081"/>
                <a:gd name="G72" fmla="+- 1 0 0"/>
                <a:gd name="G73" fmla="*/ G72 1 18810"/>
                <a:gd name="G74" fmla="+- 7676 0 0"/>
                <a:gd name="G75" fmla="*/ G74 1 44081"/>
                <a:gd name="G76" fmla="+- 43798 0 0"/>
                <a:gd name="G77" fmla="*/ G76 1 18810"/>
                <a:gd name="G78" fmla="+- 34440 0 0"/>
                <a:gd name="G79" fmla="*/ G78 1 44081"/>
                <a:gd name="G80" fmla="+- 22640 0 0"/>
                <a:gd name="G81" fmla="*/ G80 1 18810"/>
                <a:gd name="G82" fmla="+- 34440 0 0"/>
                <a:gd name="G83" fmla="*/ G82 1 44081"/>
                <a:gd name="G84" fmla="+- 22640 0 0"/>
                <a:gd name="G85" fmla="*/ G84 1 18810"/>
                <a:gd name="G86" fmla="+- 56650 0 0"/>
                <a:gd name="G87" fmla="*/ G86 1 44081"/>
                <a:gd name="G88" fmla="+- 62836 0 0"/>
                <a:gd name="G89" fmla="*/ G88 1 18810"/>
                <a:gd name="G90" fmla="+- 58338 0 0"/>
                <a:gd name="G91" fmla="*/ G90 1 44081"/>
                <a:gd name="G92" fmla="+- 522 0 0"/>
                <a:gd name="G93" fmla="*/ G92 1 18810"/>
                <a:gd name="G94" fmla="+- 58338 0 0"/>
                <a:gd name="G95" fmla="*/ G94 1 44081"/>
                <a:gd name="G96" fmla="+- 40718 0 0"/>
                <a:gd name="G97" fmla="*/ G96 1 18810"/>
                <a:gd name="G98" fmla="+- 41532 0 0"/>
                <a:gd name="G99" fmla="*/ G98 1 44081"/>
                <a:gd name="G100" fmla="+- 49272 0 0"/>
                <a:gd name="G101" fmla="*/ G100 1 18810"/>
                <a:gd name="G102" fmla="+- 34440 0 0"/>
                <a:gd name="G103" fmla="*/ G102 1 44081"/>
                <a:gd name="G104" fmla="+- 22582 0 0"/>
                <a:gd name="G105" fmla="*/ G104 1 18810"/>
                <a:gd name="G106" fmla="+- 34440 0 0"/>
                <a:gd name="G107" fmla="*/ G106 1 44081"/>
                <a:gd name="G108" fmla="+- 64650 0 0"/>
                <a:gd name="G109" fmla="*/ G108 1 18810"/>
                <a:gd name="G110" fmla="+- 7676 0 0"/>
                <a:gd name="G111" fmla="*/ G110 1 44081"/>
                <a:gd name="G112" fmla="+- 64650 0 0"/>
                <a:gd name="G113" fmla="*/ G112 1 18810"/>
                <a:gd name="G114" fmla="+- 25331 0 0"/>
                <a:gd name="G115" fmla="*/ G114 1 44081"/>
                <a:gd name="G116" fmla="+- 22582 0 0"/>
                <a:gd name="G117" fmla="*/ G116 1 18810"/>
                <a:gd name="G118" fmla="+- 1 0 0"/>
                <a:gd name="G119" fmla="*/ G118 1 44081"/>
                <a:gd name="G120" fmla="+- 1730 0 0"/>
                <a:gd name="G121" fmla="+- 1433 0 0"/>
              </a:gdLst>
              <a:ahLst/>
              <a:cxnLst>
                <a:cxn ang="0">
                  <a:pos x="r" y="vc"/>
                </a:cxn>
                <a:cxn ang="5400000">
                  <a:pos x="hc" y="b"/>
                </a:cxn>
                <a:cxn ang="10800000">
                  <a:pos x="l" y="vc"/>
                </a:cxn>
                <a:cxn ang="16200000">
                  <a:pos x="hc" y="t"/>
                </a:cxn>
              </a:cxnLst>
              <a:rect l="0" t="0" r="0" b="0"/>
              <a:pathLst>
                <a:path>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399" name="AutoShape 7">
              <a:extLst>
                <a:ext uri="{FF2B5EF4-FFF2-40B4-BE49-F238E27FC236}">
                  <a16:creationId xmlns:a16="http://schemas.microsoft.com/office/drawing/2014/main" id="{84DA9126-DF39-49A2-2B1F-5A227A8658C0}"/>
                </a:ext>
              </a:extLst>
            </p:cNvPr>
            <p:cNvSpPr>
              <a:spLocks noChangeArrowheads="1"/>
            </p:cNvSpPr>
            <p:nvPr/>
          </p:nvSpPr>
          <p:spPr bwMode="auto">
            <a:xfrm>
              <a:off x="4051" y="822"/>
              <a:ext cx="107" cy="14"/>
            </a:xfrm>
            <a:custGeom>
              <a:avLst/>
              <a:gdLst>
                <a:gd name="G0" fmla="+- 1 0 0"/>
                <a:gd name="G1" fmla="*/ G0 1 15762"/>
                <a:gd name="G2" fmla="+- 1 0 0"/>
                <a:gd name="G3" fmla="*/ G2 1 18969"/>
                <a:gd name="G4" fmla="+- 32943 0 0"/>
                <a:gd name="G5" fmla="*/ G4 1 15762"/>
                <a:gd name="G6" fmla="+- 1 0 0"/>
                <a:gd name="G7" fmla="*/ G6 1 18969"/>
                <a:gd name="G8" fmla="+- 32943 0 0"/>
                <a:gd name="G9" fmla="*/ G8 1 15762"/>
                <a:gd name="G10" fmla="+- 49841 0 0"/>
                <a:gd name="G11" fmla="*/ G10 1 18969"/>
                <a:gd name="G12" fmla="+- 1 0 0"/>
                <a:gd name="G13" fmla="*/ G12 1 15762"/>
                <a:gd name="G14" fmla="+- 49841 0 0"/>
                <a:gd name="G15" fmla="*/ G14 1 18969"/>
                <a:gd name="G16" fmla="+- 501 0 0"/>
                <a:gd name="G17" fmla="+- 89 0 0"/>
              </a:gdLst>
              <a:ahLst/>
              <a:cxnLst>
                <a:cxn ang="0">
                  <a:pos x="r" y="vc"/>
                </a:cxn>
                <a:cxn ang="5400000">
                  <a:pos x="hc" y="b"/>
                </a:cxn>
                <a:cxn ang="10800000">
                  <a:pos x="l" y="vc"/>
                </a:cxn>
                <a:cxn ang="16200000">
                  <a:pos x="hc" y="t"/>
                </a:cxn>
              </a:cxnLst>
              <a:rect l="0" t="0" r="0" b="0"/>
              <a:pathLst>
                <a:path>
                  <a:moveTo>
                    <a:pt x="0" y="0"/>
                  </a:moveTo>
                  <a:lnTo>
                    <a:pt x="81299" y="0"/>
                  </a:lnTo>
                  <a:lnTo>
                    <a:pt x="81299"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0" name="AutoShape 8">
              <a:extLst>
                <a:ext uri="{FF2B5EF4-FFF2-40B4-BE49-F238E27FC236}">
                  <a16:creationId xmlns:a16="http://schemas.microsoft.com/office/drawing/2014/main" id="{07D77CD7-324B-277D-A1F5-8228A98451B7}"/>
                </a:ext>
              </a:extLst>
            </p:cNvPr>
            <p:cNvSpPr>
              <a:spLocks noChangeArrowheads="1"/>
            </p:cNvSpPr>
            <p:nvPr/>
          </p:nvSpPr>
          <p:spPr bwMode="auto">
            <a:xfrm>
              <a:off x="4200" y="822"/>
              <a:ext cx="65" cy="14"/>
            </a:xfrm>
            <a:custGeom>
              <a:avLst/>
              <a:gdLst>
                <a:gd name="G0" fmla="+- 1 0 0"/>
                <a:gd name="G1" fmla="*/ G0 1 50586"/>
                <a:gd name="G2" fmla="+- 1 0 0"/>
                <a:gd name="G3" fmla="*/ G2 1 18969"/>
                <a:gd name="G4" fmla="+- 54192 0 0"/>
                <a:gd name="G5" fmla="*/ G4 1 50586"/>
                <a:gd name="G6" fmla="+- 1 0 0"/>
                <a:gd name="G7" fmla="*/ G6 1 18969"/>
                <a:gd name="G8" fmla="+- 54192 0 0"/>
                <a:gd name="G9" fmla="*/ G8 1 50586"/>
                <a:gd name="G10" fmla="+- 49841 0 0"/>
                <a:gd name="G11" fmla="*/ G10 1 18969"/>
                <a:gd name="G12" fmla="+- 1 0 0"/>
                <a:gd name="G13" fmla="*/ G12 1 50586"/>
                <a:gd name="G14" fmla="+- 49841 0 0"/>
                <a:gd name="G15" fmla="*/ G14 1 18969"/>
                <a:gd name="G16" fmla="+- 312 0 0"/>
                <a:gd name="G17" fmla="+- 89 0 0"/>
              </a:gdLst>
              <a:ahLst/>
              <a:cxnLst>
                <a:cxn ang="0">
                  <a:pos x="r" y="vc"/>
                </a:cxn>
                <a:cxn ang="5400000">
                  <a:pos x="hc" y="b"/>
                </a:cxn>
                <a:cxn ang="10800000">
                  <a:pos x="l" y="vc"/>
                </a:cxn>
                <a:cxn ang="16200000">
                  <a:pos x="hc" y="t"/>
                </a:cxn>
              </a:cxnLst>
              <a:rect l="0" t="0" r="0" b="0"/>
              <a:pathLst>
                <a:path>
                  <a:moveTo>
                    <a:pt x="0" y="0"/>
                  </a:moveTo>
                  <a:lnTo>
                    <a:pt x="50586" y="0"/>
                  </a:lnTo>
                  <a:lnTo>
                    <a:pt x="50586"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1" name="AutoShape 9">
              <a:extLst>
                <a:ext uri="{FF2B5EF4-FFF2-40B4-BE49-F238E27FC236}">
                  <a16:creationId xmlns:a16="http://schemas.microsoft.com/office/drawing/2014/main" id="{9DEDB203-2F8C-F772-FD3B-C1B7F85B0750}"/>
                </a:ext>
              </a:extLst>
            </p:cNvPr>
            <p:cNvSpPr>
              <a:spLocks noChangeArrowheads="1"/>
            </p:cNvSpPr>
            <p:nvPr/>
          </p:nvSpPr>
          <p:spPr bwMode="auto">
            <a:xfrm>
              <a:off x="4051" y="869"/>
              <a:ext cx="213" cy="21"/>
            </a:xfrm>
            <a:custGeom>
              <a:avLst/>
              <a:gdLst>
                <a:gd name="G0" fmla="+- 1 0 0"/>
                <a:gd name="G1" fmla="*/ G0 1 26105"/>
                <a:gd name="G2" fmla="+- 1 0 0"/>
                <a:gd name="G3" fmla="*/ G2 1 25293"/>
                <a:gd name="G4" fmla="+- 39248 0 0"/>
                <a:gd name="G5" fmla="*/ G4 1 26105"/>
                <a:gd name="G6" fmla="+- 1 0 0"/>
                <a:gd name="G7" fmla="*/ G6 1 25293"/>
                <a:gd name="G8" fmla="+- 39248 0 0"/>
                <a:gd name="G9" fmla="*/ G8 1 26105"/>
                <a:gd name="G10" fmla="+- 35454 0 0"/>
                <a:gd name="G11" fmla="*/ G10 1 25293"/>
                <a:gd name="G12" fmla="+- 1 0 0"/>
                <a:gd name="G13" fmla="*/ G12 1 26105"/>
                <a:gd name="G14" fmla="+- 35454 0 0"/>
                <a:gd name="G15" fmla="*/ G14 1 25293"/>
                <a:gd name="G16" fmla="+- 968 0 0"/>
                <a:gd name="G17" fmla="+- 118 0 0"/>
              </a:gdLst>
              <a:ahLst/>
              <a:cxnLst>
                <a:cxn ang="0">
                  <a:pos x="r" y="vc"/>
                </a:cxn>
                <a:cxn ang="5400000">
                  <a:pos x="hc" y="b"/>
                </a:cxn>
                <a:cxn ang="10800000">
                  <a:pos x="l" y="vc"/>
                </a:cxn>
                <a:cxn ang="16200000">
                  <a:pos x="hc" y="t"/>
                </a:cxn>
              </a:cxnLst>
              <a:rect l="0" t="0" r="0" b="0"/>
              <a:pathLst>
                <a:path>
                  <a:moveTo>
                    <a:pt x="0" y="0"/>
                  </a:moveTo>
                  <a:lnTo>
                    <a:pt x="157178" y="0"/>
                  </a:lnTo>
                  <a:lnTo>
                    <a:pt x="157178"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2" name="AutoShape 10">
              <a:extLst>
                <a:ext uri="{FF2B5EF4-FFF2-40B4-BE49-F238E27FC236}">
                  <a16:creationId xmlns:a16="http://schemas.microsoft.com/office/drawing/2014/main" id="{BA73876A-7B5A-6872-AED8-E33E0CD00CF6}"/>
                </a:ext>
              </a:extLst>
            </p:cNvPr>
            <p:cNvSpPr>
              <a:spLocks noChangeArrowheads="1"/>
            </p:cNvSpPr>
            <p:nvPr/>
          </p:nvSpPr>
          <p:spPr bwMode="auto">
            <a:xfrm>
              <a:off x="4051" y="922"/>
              <a:ext cx="107" cy="21"/>
            </a:xfrm>
            <a:custGeom>
              <a:avLst/>
              <a:gdLst>
                <a:gd name="G0" fmla="+- 1 0 0"/>
                <a:gd name="G1" fmla="*/ G0 1 15762"/>
                <a:gd name="G2" fmla="+- 1 0 0"/>
                <a:gd name="G3" fmla="*/ G2 1 25293"/>
                <a:gd name="G4" fmla="+- 32943 0 0"/>
                <a:gd name="G5" fmla="*/ G4 1 15762"/>
                <a:gd name="G6" fmla="+- 1 0 0"/>
                <a:gd name="G7" fmla="*/ G6 1 25293"/>
                <a:gd name="G8" fmla="+- 32943 0 0"/>
                <a:gd name="G9" fmla="*/ G8 1 15762"/>
                <a:gd name="G10" fmla="+- 35454 0 0"/>
                <a:gd name="G11" fmla="*/ G10 1 25293"/>
                <a:gd name="G12" fmla="+- 1 0 0"/>
                <a:gd name="G13" fmla="*/ G12 1 15762"/>
                <a:gd name="G14" fmla="+- 35454 0 0"/>
                <a:gd name="G15" fmla="*/ G14 1 25293"/>
                <a:gd name="G16" fmla="+- 501 0 0"/>
                <a:gd name="G17" fmla="+- 118 0 0"/>
              </a:gdLst>
              <a:ahLst/>
              <a:cxnLst>
                <a:cxn ang="0">
                  <a:pos x="r" y="vc"/>
                </a:cxn>
                <a:cxn ang="5400000">
                  <a:pos x="hc" y="b"/>
                </a:cxn>
                <a:cxn ang="10800000">
                  <a:pos x="l" y="vc"/>
                </a:cxn>
                <a:cxn ang="16200000">
                  <a:pos x="hc" y="t"/>
                </a:cxn>
              </a:cxnLst>
              <a:rect l="0" t="0" r="0" b="0"/>
              <a:pathLst>
                <a:path>
                  <a:moveTo>
                    <a:pt x="0" y="0"/>
                  </a:moveTo>
                  <a:lnTo>
                    <a:pt x="81299" y="0"/>
                  </a:lnTo>
                  <a:lnTo>
                    <a:pt x="81299"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3" name="AutoShape 11">
              <a:extLst>
                <a:ext uri="{FF2B5EF4-FFF2-40B4-BE49-F238E27FC236}">
                  <a16:creationId xmlns:a16="http://schemas.microsoft.com/office/drawing/2014/main" id="{97C5DE1B-C8B8-86B1-A175-53F4351856D9}"/>
                </a:ext>
              </a:extLst>
            </p:cNvPr>
            <p:cNvSpPr>
              <a:spLocks noChangeArrowheads="1"/>
            </p:cNvSpPr>
            <p:nvPr/>
          </p:nvSpPr>
          <p:spPr bwMode="auto">
            <a:xfrm>
              <a:off x="3858" y="1340"/>
              <a:ext cx="64" cy="193"/>
            </a:xfrm>
            <a:custGeom>
              <a:avLst/>
              <a:gdLst>
                <a:gd name="G0" fmla="+- 53133 0 0"/>
                <a:gd name="G1" fmla="*/ G0 1 50126"/>
                <a:gd name="G2" fmla="+- 55739 0 0"/>
                <a:gd name="G3" fmla="*/ G2 1 56818"/>
                <a:gd name="G4" fmla="+- 31331 0 0"/>
                <a:gd name="G5" fmla="*/ G4 1 50126"/>
                <a:gd name="G6" fmla="+- 1 0 0"/>
                <a:gd name="G7" fmla="*/ G6 1 56818"/>
                <a:gd name="G8" fmla="+- 1 0 0"/>
                <a:gd name="G9" fmla="*/ G8 1 50126"/>
                <a:gd name="G10" fmla="+- 55739 0 0"/>
                <a:gd name="G11" fmla="*/ G10 1 56818"/>
                <a:gd name="G12" fmla="+- 21802 0 0"/>
                <a:gd name="G13" fmla="*/ G12 1 50126"/>
                <a:gd name="G14" fmla="+- 45942 0 0"/>
                <a:gd name="G15" fmla="*/ G14 1 56818"/>
                <a:gd name="G16" fmla="+- 50958 0 0"/>
                <a:gd name="G17" fmla="*/ G16 1 50126"/>
                <a:gd name="G18" fmla="+- 26676 0 0"/>
                <a:gd name="G19" fmla="*/ G18 1 56818"/>
                <a:gd name="G20" fmla="+- 1 0 0"/>
                <a:gd name="G21" fmla="*/ G20 1 50126"/>
                <a:gd name="G22" fmla="+- 28643 0 0"/>
                <a:gd name="G23" fmla="*/ G22 1 56818"/>
                <a:gd name="G24" fmla="+- 1 0 0"/>
                <a:gd name="G25" fmla="*/ G24 1 50126"/>
                <a:gd name="G26" fmla="+- 4590 0 0"/>
                <a:gd name="G27" fmla="*/ G26 1 56818"/>
                <a:gd name="G28" fmla="+- 16753 0 0"/>
                <a:gd name="G29" fmla="*/ G28 1 50126"/>
                <a:gd name="G30" fmla="+- 4590 0 0"/>
                <a:gd name="G31" fmla="*/ G30 1 56818"/>
                <a:gd name="G32" fmla="+- 16753 0 0"/>
                <a:gd name="G33" fmla="*/ G32 1 50126"/>
                <a:gd name="G34" fmla="+- 52316 0 0"/>
                <a:gd name="G35" fmla="*/ G34 1 56818"/>
                <a:gd name="G36" fmla="+- 53133 0 0"/>
                <a:gd name="G37" fmla="*/ G36 1 50126"/>
                <a:gd name="G38" fmla="+- 55739 0 0"/>
                <a:gd name="G39" fmla="*/ G38 1 56818"/>
                <a:gd name="G40" fmla="+- 309 0 0"/>
                <a:gd name="G41" fmla="+- 879 0 0"/>
              </a:gdLst>
              <a:ahLst/>
              <a:cxnLst>
                <a:cxn ang="0">
                  <a:pos x="r" y="vc"/>
                </a:cxn>
                <a:cxn ang="5400000">
                  <a:pos x="hc" y="b"/>
                </a:cxn>
                <a:cxn ang="10800000">
                  <a:pos x="l" y="vc"/>
                </a:cxn>
                <a:cxn ang="16200000">
                  <a:pos x="hc" y="t"/>
                </a:cxn>
              </a:cxnLst>
              <a:rect l="0" t="0" r="0" b="0"/>
              <a:pathLst>
                <a:path>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4" name="AutoShape 12">
              <a:extLst>
                <a:ext uri="{FF2B5EF4-FFF2-40B4-BE49-F238E27FC236}">
                  <a16:creationId xmlns:a16="http://schemas.microsoft.com/office/drawing/2014/main" id="{B2C7D885-F6C6-3B78-BCE8-934E7A0E6121}"/>
                </a:ext>
              </a:extLst>
            </p:cNvPr>
            <p:cNvSpPr>
              <a:spLocks noChangeArrowheads="1"/>
            </p:cNvSpPr>
            <p:nvPr/>
          </p:nvSpPr>
          <p:spPr bwMode="auto">
            <a:xfrm>
              <a:off x="3323" y="862"/>
              <a:ext cx="1028" cy="672"/>
            </a:xfrm>
            <a:custGeom>
              <a:avLst/>
              <a:gdLst/>
              <a:ahLst/>
              <a:cxnLst>
                <a:cxn ang="0">
                  <a:pos x="r" y="vc"/>
                </a:cxn>
                <a:cxn ang="5400000">
                  <a:pos x="hc" y="b"/>
                </a:cxn>
                <a:cxn ang="10800000">
                  <a:pos x="l" y="vc"/>
                </a:cxn>
                <a:cxn ang="16200000">
                  <a:pos x="hc" y="t"/>
                </a:cxn>
              </a:cxnLst>
              <a:rect l="0" t="0" r="0" b="0"/>
              <a:pathLst>
                <a:path>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BCE56BD8-1D2C-870B-C368-AD4D001DA1C3}"/>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latin typeface="Calibri" panose="020F0502020204030204" pitchFamily="34" charset="0"/>
              </a:rPr>
              <a:t>10 ΣΤΡΑΤΗΓΙΚΕΣ ΓΙΑ ΤΗ ΜΕΙΩΣΗ ΤΟΥ ΧΡΟΝΟΥ ΣΤΗΝ ΟΘΟΝΗ ΣΑΣ</a:t>
            </a:r>
          </a:p>
        </p:txBody>
      </p:sp>
      <p:sp>
        <p:nvSpPr>
          <p:cNvPr id="60418" name="Rectangle 2">
            <a:extLst>
              <a:ext uri="{FF2B5EF4-FFF2-40B4-BE49-F238E27FC236}">
                <a16:creationId xmlns:a16="http://schemas.microsoft.com/office/drawing/2014/main" id="{7FCBA6F4-990A-5251-F654-77C4040FCF5C}"/>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000" b="1">
                <a:solidFill>
                  <a:srgbClr val="00ACA7"/>
                </a:solidFill>
                <a:latin typeface="Calibri" panose="020F0502020204030204" pitchFamily="34" charset="0"/>
              </a:rPr>
              <a:t>1. Παρακολουθήστε τον χρόνο οθόνης και ορίστε χρονικά όρια</a:t>
            </a:r>
          </a:p>
          <a:p>
            <a:pPr hangingPunct="1">
              <a:lnSpc>
                <a:spcPct val="100000"/>
              </a:lnSpc>
              <a:spcBef>
                <a:spcPts val="1200"/>
              </a:spcBef>
              <a:buClrTx/>
              <a:buFontTx/>
              <a:buNone/>
            </a:pPr>
            <a:r>
              <a:rPr lang="el-GR" altLang="en-GR" sz="2000">
                <a:solidFill>
                  <a:srgbClr val="3B3838"/>
                </a:solidFill>
                <a:latin typeface="Calibri" panose="020F0502020204030204" pitchFamily="34" charset="0"/>
              </a:rPr>
              <a:t>Πιθανότατα σκέφτεστε ότι δεν υπάρχει περίπτωση να παίρνετε πολύ χρόνο στην οθόνη.</a:t>
            </a:r>
          </a:p>
          <a:p>
            <a:pPr hangingPunct="1">
              <a:lnSpc>
                <a:spcPct val="100000"/>
              </a:lnSpc>
              <a:spcBef>
                <a:spcPts val="1200"/>
              </a:spcBef>
              <a:buClrTx/>
              <a:buFontTx/>
              <a:buNone/>
            </a:pPr>
            <a:r>
              <a:rPr lang="el-GR" altLang="en-GR" sz="2000">
                <a:solidFill>
                  <a:srgbClr val="3B3838"/>
                </a:solidFill>
                <a:latin typeface="Calibri" panose="020F0502020204030204" pitchFamily="34" charset="0"/>
              </a:rPr>
              <a:t>Υπάρχουν πολλά εργαλεία που θα παρακολουθούν πόσο χρόνο πραγματικά ξοδεύετε πρωταγωνιστώντας σε αυτό το ένδοξο μπλε φως.</a:t>
            </a:r>
          </a:p>
          <a:p>
            <a:pPr marL="211138" indent="-206375" hangingPunct="1">
              <a:lnSpc>
                <a:spcPct val="100000"/>
              </a:lnSpc>
              <a:spcBef>
                <a:spcPts val="1200"/>
              </a:spcBef>
              <a:buSzPct val="45000"/>
              <a:buFont typeface="Wingdings" pitchFamily="2" charset="2"/>
              <a:buChar char=""/>
            </a:pPr>
            <a:r>
              <a:rPr lang="el-GR" altLang="en-GR" sz="2000">
                <a:solidFill>
                  <a:srgbClr val="3B3838"/>
                </a:solidFill>
                <a:latin typeface="Calibri" panose="020F0502020204030204" pitchFamily="34" charset="0"/>
              </a:rPr>
              <a:t>Το Rescue Time παρακολουθεί τους ιστότοπους και τις εφαρμογές που επισκέπτεστε συχνά και για πόσο χρονικό διάστημα.</a:t>
            </a:r>
          </a:p>
          <a:p>
            <a:pPr marL="211138" indent="-206375" hangingPunct="1">
              <a:lnSpc>
                <a:spcPct val="100000"/>
              </a:lnSpc>
              <a:spcBef>
                <a:spcPts val="1200"/>
              </a:spcBef>
              <a:buSzPct val="45000"/>
              <a:buFont typeface="Wingdings" pitchFamily="2" charset="2"/>
              <a:buChar char=""/>
            </a:pPr>
            <a:r>
              <a:rPr lang="el-GR" altLang="en-GR" sz="2000">
                <a:solidFill>
                  <a:srgbClr val="3B3838"/>
                </a:solidFill>
                <a:latin typeface="Calibri" panose="020F0502020204030204" pitchFamily="34" charset="0"/>
              </a:rPr>
              <a:t>Εάν έχετε iPhone, απλώς ενεργοποιήστε τη λειτουργία Screen Time στην εφαρμογή Settings.</a:t>
            </a:r>
          </a:p>
          <a:p>
            <a:pPr marL="211138" indent="-206375" hangingPunct="1">
              <a:lnSpc>
                <a:spcPct val="100000"/>
              </a:lnSpc>
              <a:spcBef>
                <a:spcPts val="1200"/>
              </a:spcBef>
              <a:buSzPct val="45000"/>
              <a:buFont typeface="Wingdings" pitchFamily="2" charset="2"/>
              <a:buChar char=""/>
            </a:pPr>
            <a:r>
              <a:rPr lang="el-GR" altLang="en-GR" sz="2000">
                <a:solidFill>
                  <a:srgbClr val="3B3838"/>
                </a:solidFill>
                <a:latin typeface="Calibri" panose="020F0502020204030204" pitchFamily="34" charset="0"/>
              </a:rPr>
              <a:t>Οι χρήστες Android μπορούν να το κάνουν αυτό μέσω των εργαλείων Digital Wellbeing που βρίσκονται στις Ρυθμίσεις.</a:t>
            </a:r>
          </a:p>
        </p:txBody>
      </p:sp>
      <p:pic>
        <p:nvPicPr>
          <p:cNvPr id="60419" name="Picture 3">
            <a:extLst>
              <a:ext uri="{FF2B5EF4-FFF2-40B4-BE49-F238E27FC236}">
                <a16:creationId xmlns:a16="http://schemas.microsoft.com/office/drawing/2014/main" id="{9B2D0DFF-9CDB-207C-55B3-10CFBB36A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1355725"/>
            <a:ext cx="4876800"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F4DE2D91-2F68-39FC-6D83-FF50A3C000CE}"/>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latin typeface="Calibri" panose="020F0502020204030204" pitchFamily="34" charset="0"/>
              </a:rPr>
              <a:t>10 ΣΤΡΑΤΗΓΙΚΕΣ ΓΙΑ ΤΗ ΜΕΙΩΣΗ ΤΟΥ ΧΡΟΝΟΥ ΣΤΗΝ ΟΘΟΝΗ ΣΑΣ</a:t>
            </a:r>
          </a:p>
        </p:txBody>
      </p:sp>
      <p:sp>
        <p:nvSpPr>
          <p:cNvPr id="61442" name="Rectangle 2">
            <a:extLst>
              <a:ext uri="{FF2B5EF4-FFF2-40B4-BE49-F238E27FC236}">
                <a16:creationId xmlns:a16="http://schemas.microsoft.com/office/drawing/2014/main" id="{25CEABCE-8716-707D-8D81-53C319F2A420}"/>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400" b="1">
                <a:solidFill>
                  <a:srgbClr val="00ACA7"/>
                </a:solidFill>
                <a:latin typeface="Calibri" panose="020F0502020204030204" pitchFamily="34" charset="0"/>
              </a:rPr>
              <a:t>2. Κρατήστε το τηλέφωνό σας έξω από την κρεβατοκάμαρα</a:t>
            </a:r>
          </a:p>
          <a:p>
            <a:pPr hangingPunct="1">
              <a:lnSpc>
                <a:spcPct val="100000"/>
              </a:lnSpc>
              <a:spcBef>
                <a:spcPts val="1200"/>
              </a:spcBef>
              <a:buClrTx/>
              <a:buFontTx/>
              <a:buNone/>
            </a:pPr>
            <a:endParaRPr lang="el-GR" altLang="en-GR" sz="2400" b="1">
              <a:solidFill>
                <a:srgbClr val="00ACA7"/>
              </a:solidFill>
              <a:latin typeface="Calibri" panose="020F0502020204030204" pitchFamily="34" charset="0"/>
            </a:endParaRPr>
          </a:p>
        </p:txBody>
      </p:sp>
      <p:sp>
        <p:nvSpPr>
          <p:cNvPr id="61443" name="Rectangle 3">
            <a:extLst>
              <a:ext uri="{FF2B5EF4-FFF2-40B4-BE49-F238E27FC236}">
                <a16:creationId xmlns:a16="http://schemas.microsoft.com/office/drawing/2014/main" id="{B0C4682D-3682-70D9-E869-DF986987C5AE}"/>
              </a:ext>
            </a:extLst>
          </p:cNvPr>
          <p:cNvSpPr>
            <a:spLocks noChangeArrowheads="1"/>
          </p:cNvSpPr>
          <p:nvPr/>
        </p:nvSpPr>
        <p:spPr bwMode="auto">
          <a:xfrm>
            <a:off x="5029200" y="2400300"/>
            <a:ext cx="695801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000">
                <a:latin typeface="Calibri" panose="020F0502020204030204" pitchFamily="34" charset="0"/>
              </a:rPr>
              <a:t>Πολλοί από εμάς χρησιμοποιούμε τα τηλέφωνά μας ως ξυπνητήρια, που σημαίνει ότι είναι το τελευταίο πράγμα που βλέπουμε τη νύχτα. Είναι επίσης το πρώτο πράγμα που βλέπουμε το πρωί, ίσως ακόμη και πριν τα μάτια μας είναι εντελώς ανοιχτά. Αυτή η έκθεση στο μπλε φως μπορεί να επηρεάσει την ποιότητα του ύπνου μας.</a:t>
            </a:r>
          </a:p>
          <a:p>
            <a:pPr hangingPunct="1">
              <a:lnSpc>
                <a:spcPct val="100000"/>
              </a:lnSpc>
              <a:spcBef>
                <a:spcPts val="1200"/>
              </a:spcBef>
              <a:buClrTx/>
              <a:buFontTx/>
              <a:buNone/>
            </a:pPr>
            <a:r>
              <a:rPr lang="el-GR" altLang="en-GR" sz="2000">
                <a:latin typeface="Calibri" panose="020F0502020204030204" pitchFamily="34" charset="0"/>
              </a:rPr>
              <a:t>Η λύση? Φορτίστε το τηλέφωνό σας σε άλλο δωμάτιο και αποφύγετε να κοιτάτε τις οθόνες τουλάχιστον μία ώρα πριν τον ύπνο. Και αγοράστε ένα ξυπνητήρι επίσης.</a:t>
            </a:r>
          </a:p>
        </p:txBody>
      </p:sp>
      <p:pic>
        <p:nvPicPr>
          <p:cNvPr id="61444" name="Picture 4">
            <a:extLst>
              <a:ext uri="{FF2B5EF4-FFF2-40B4-BE49-F238E27FC236}">
                <a16:creationId xmlns:a16="http://schemas.microsoft.com/office/drawing/2014/main" id="{2AFD8E2C-EFD0-5AC8-6FC2-AA2BFFB29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2398713"/>
            <a:ext cx="4422775" cy="2947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0BBDE186-519E-BFF2-FA6C-328E7BCA3401}"/>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2466" name="Rectangle 2">
            <a:extLst>
              <a:ext uri="{FF2B5EF4-FFF2-40B4-BE49-F238E27FC236}">
                <a16:creationId xmlns:a16="http://schemas.microsoft.com/office/drawing/2014/main" id="{363A646E-978F-9A9B-4DB2-0799EC3BE9A6}"/>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000" b="1">
                <a:solidFill>
                  <a:srgbClr val="00ACA7"/>
                </a:solidFill>
                <a:latin typeface="Calibri" panose="020F0502020204030204" pitchFamily="34" charset="0"/>
              </a:rPr>
              <a:t>3. Δημιουργία ζωνών χωρίς τεχνολογία</a:t>
            </a:r>
          </a:p>
          <a:p>
            <a:pPr hangingPunct="1">
              <a:lnSpc>
                <a:spcPct val="100000"/>
              </a:lnSpc>
              <a:spcBef>
                <a:spcPts val="1200"/>
              </a:spcBef>
              <a:buClrTx/>
              <a:buFontTx/>
              <a:buNone/>
            </a:pPr>
            <a:r>
              <a:rPr lang="el-GR" altLang="en-GR" sz="2000">
                <a:latin typeface="Calibri" panose="020F0502020204030204" pitchFamily="34" charset="0"/>
              </a:rPr>
              <a:t>Ποια άλλα μέρη πρέπει να ορίσετε ως «ζώνες χωρίς τεχνολογία;</a:t>
            </a:r>
          </a:p>
          <a:p>
            <a:pPr marL="554038" indent="-544513" hangingPunct="1">
              <a:lnSpc>
                <a:spcPct val="100000"/>
              </a:lnSpc>
              <a:spcBef>
                <a:spcPts val="1200"/>
              </a:spcBef>
              <a:buSzPct val="45000"/>
              <a:buFont typeface="Wingdings" pitchFamily="2" charset="2"/>
              <a:buChar char=""/>
            </a:pPr>
            <a:r>
              <a:rPr lang="el-GR" altLang="en-GR" sz="2000">
                <a:latin typeface="Calibri" panose="020F0502020204030204" pitchFamily="34" charset="0"/>
              </a:rPr>
              <a:t>Το μπάνιο είναι στην κορυφή της λίστας. Είναι ανθυγιεινό και απλώς σας αποσπά την προσοχή από το να κάνετε την επιχείρησή σας και να συνεχίσετε.</a:t>
            </a:r>
          </a:p>
          <a:p>
            <a:pPr marL="554038" indent="-544513" hangingPunct="1">
              <a:lnSpc>
                <a:spcPct val="100000"/>
              </a:lnSpc>
              <a:spcBef>
                <a:spcPts val="1200"/>
              </a:spcBef>
              <a:buSzPct val="45000"/>
              <a:buFont typeface="Wingdings" pitchFamily="2" charset="2"/>
              <a:buChar char=""/>
            </a:pPr>
            <a:r>
              <a:rPr lang="el-GR" altLang="en-GR" sz="2000">
                <a:latin typeface="Calibri" panose="020F0502020204030204" pitchFamily="34" charset="0"/>
              </a:rPr>
              <a:t>Η τραπεζαρία ή οπουδήποτε αλλού τρώτε. Και πάλι, είναι χονδροειδές και μπορείτε να χρησιμοποιήσετε αυτόν τον χρόνο πιο σοφά όπως να περάσετε ποιοτικό χρόνο με την οικογένειά σας ή να γνωρίσετε καλύτερα τα μέλη της ομάδας σας.</a:t>
            </a:r>
          </a:p>
        </p:txBody>
      </p:sp>
      <p:pic>
        <p:nvPicPr>
          <p:cNvPr id="62467" name="Picture 3">
            <a:extLst>
              <a:ext uri="{FF2B5EF4-FFF2-40B4-BE49-F238E27FC236}">
                <a16:creationId xmlns:a16="http://schemas.microsoft.com/office/drawing/2014/main" id="{95A6041B-5006-D488-7744-B570D77BA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1493838"/>
            <a:ext cx="2890837"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417ED4DF-7C3B-4C73-924D-4838D5EDDC94}"/>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3490" name="Rectangle 2">
            <a:extLst>
              <a:ext uri="{FF2B5EF4-FFF2-40B4-BE49-F238E27FC236}">
                <a16:creationId xmlns:a16="http://schemas.microsoft.com/office/drawing/2014/main" id="{04946667-62D1-6EAD-10E8-1F4C2A6EAD2C}"/>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30000"/>
              </a:lnSpc>
              <a:spcBef>
                <a:spcPts val="1200"/>
              </a:spcBef>
              <a:buClrTx/>
              <a:buFontTx/>
              <a:buNone/>
            </a:pPr>
            <a:r>
              <a:rPr lang="el-GR" altLang="en-GR" sz="2800" b="1">
                <a:solidFill>
                  <a:srgbClr val="00ACA7"/>
                </a:solidFill>
                <a:latin typeface="Calibri" panose="020F0502020204030204" pitchFamily="34" charset="0"/>
              </a:rPr>
              <a:t>4. Αφήστε το τηλέφωνό σας</a:t>
            </a: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p:txBody>
      </p:sp>
      <p:sp>
        <p:nvSpPr>
          <p:cNvPr id="63491" name="Rectangle 3">
            <a:extLst>
              <a:ext uri="{FF2B5EF4-FFF2-40B4-BE49-F238E27FC236}">
                <a16:creationId xmlns:a16="http://schemas.microsoft.com/office/drawing/2014/main" id="{8BB24DF1-43E9-7390-67BB-B790573B336C}"/>
              </a:ext>
            </a:extLst>
          </p:cNvPr>
          <p:cNvSpPr>
            <a:spLocks noChangeArrowheads="1"/>
          </p:cNvSpPr>
          <p:nvPr/>
        </p:nvSpPr>
        <p:spPr bwMode="auto">
          <a:xfrm>
            <a:off x="5029200" y="1577975"/>
            <a:ext cx="695801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r>
              <a:rPr lang="el-GR" altLang="en-GR" sz="2400">
                <a:solidFill>
                  <a:srgbClr val="3B3838"/>
                </a:solidFill>
                <a:latin typeface="Calibri" panose="020F0502020204030204" pitchFamily="34" charset="0"/>
              </a:rPr>
              <a:t>Εάν επρόκειτο να επικοινωνήσετε μαζί μου σε ώρες εκτός λειτουργίας, όπως το βράδυ ή τα Σαββατοκύριακα, θα χρειαστούν ώρες για να απαντήσω. Μπορεί να μην έχετε καν νέα μου μέχρι την επόμενη ή δύο μέρες.</a:t>
            </a:r>
          </a:p>
          <a:p>
            <a:pPr hangingPunct="1">
              <a:lnSpc>
                <a:spcPct val="100000"/>
              </a:lnSpc>
              <a:spcBef>
                <a:spcPts val="1200"/>
              </a:spcBef>
              <a:buClrTx/>
              <a:buFontTx/>
              <a:buNone/>
            </a:pPr>
            <a:r>
              <a:rPr lang="el-GR" altLang="en-GR" sz="2400">
                <a:solidFill>
                  <a:srgbClr val="3B3838"/>
                </a:solidFill>
                <a:latin typeface="Calibri" panose="020F0502020204030204" pitchFamily="34" charset="0"/>
              </a:rPr>
              <a:t>δεν σε αγνοω. Απλώς το τηλέφωνό μου δεν είναι δίπλα μου.</a:t>
            </a:r>
          </a:p>
          <a:p>
            <a:pPr hangingPunct="1">
              <a:lnSpc>
                <a:spcPct val="100000"/>
              </a:lnSpc>
              <a:spcBef>
                <a:spcPts val="1200"/>
              </a:spcBef>
              <a:buClrTx/>
              <a:buFontTx/>
              <a:buNone/>
            </a:pPr>
            <a:r>
              <a:rPr lang="el-GR" altLang="en-GR" sz="2400">
                <a:solidFill>
                  <a:srgbClr val="3B3838"/>
                </a:solidFill>
                <a:latin typeface="Calibri" panose="020F0502020204030204" pitchFamily="34" charset="0"/>
              </a:rPr>
              <a:t>Εάν ανεβαίνετε σταδιακά, θα παρατηρήσετε ότι ο κόσμος θα συνεχίσει να περιστρέφεται αν αφήνετε περιστασιακά το τηλέφωνό σας πίσω.</a:t>
            </a:r>
          </a:p>
        </p:txBody>
      </p:sp>
      <p:pic>
        <p:nvPicPr>
          <p:cNvPr id="63492" name="Picture 4">
            <a:extLst>
              <a:ext uri="{FF2B5EF4-FFF2-40B4-BE49-F238E27FC236}">
                <a16:creationId xmlns:a16="http://schemas.microsoft.com/office/drawing/2014/main" id="{597918D6-5FDE-1B34-1E76-4B6A96533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114550"/>
            <a:ext cx="4959350" cy="372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AC44FFED-570F-667C-6237-AB0DEE259793}"/>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4514" name="Rectangle 2">
            <a:extLst>
              <a:ext uri="{FF2B5EF4-FFF2-40B4-BE49-F238E27FC236}">
                <a16:creationId xmlns:a16="http://schemas.microsoft.com/office/drawing/2014/main" id="{EC27A26F-9E93-BE57-C194-C9B78BE0EA7D}"/>
              </a:ext>
            </a:extLst>
          </p:cNvPr>
          <p:cNvSpPr>
            <a:spLocks noChangeArrowheads="1"/>
          </p:cNvSpPr>
          <p:nvPr/>
        </p:nvSpPr>
        <p:spPr bwMode="auto">
          <a:xfrm>
            <a:off x="465138" y="1577975"/>
            <a:ext cx="11287125" cy="224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5. Αφαιρέστε τις περιττές εφαρμογές</a:t>
            </a:r>
          </a:p>
          <a:p>
            <a:pPr hangingPunct="1">
              <a:lnSpc>
                <a:spcPct val="100000"/>
              </a:lnSpc>
              <a:buClrTx/>
              <a:buFontTx/>
              <a:buNone/>
            </a:pPr>
            <a:r>
              <a:rPr lang="el-GR" altLang="en-GR" sz="2400">
                <a:solidFill>
                  <a:srgbClr val="3B3838"/>
                </a:solidFill>
                <a:latin typeface="Calibri" panose="020F0502020204030204" pitchFamily="34" charset="0"/>
              </a:rPr>
              <a:t>Όταν έχετε λίγα λεπτά, κοιτάξτε το τηλέφωνό σας και αφαιρέστε τα περιττά. Για παράδειγμα, εάν χρησιμοποιείτε μόνο τα μέσα κοινωνικής δικτύωσης για εργασία, τότε απεγκαταστήστε τα. Το ίδιο ισχύει και για άλλες εφαρμογές που σας παρασύρουν σε αλόγιστη χρήση.</a:t>
            </a:r>
          </a:p>
        </p:txBody>
      </p:sp>
      <p:pic>
        <p:nvPicPr>
          <p:cNvPr id="64515" name="Picture 3">
            <a:extLst>
              <a:ext uri="{FF2B5EF4-FFF2-40B4-BE49-F238E27FC236}">
                <a16:creationId xmlns:a16="http://schemas.microsoft.com/office/drawing/2014/main" id="{B1235DD9-1E97-9ECA-43CA-4CF123339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3656013"/>
            <a:ext cx="5153025" cy="289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F9775C18-E0E9-4086-3045-CE1CEB892C9A}"/>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5538" name="Rectangle 2">
            <a:extLst>
              <a:ext uri="{FF2B5EF4-FFF2-40B4-BE49-F238E27FC236}">
                <a16:creationId xmlns:a16="http://schemas.microsoft.com/office/drawing/2014/main" id="{47F088EE-DF80-5C96-A94B-8D9E3CCE8B98}"/>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6. Μετάβαση σε κλίμακα του γκρι</a:t>
            </a: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p:txBody>
      </p:sp>
      <p:sp>
        <p:nvSpPr>
          <p:cNvPr id="65539" name="Rectangle 3">
            <a:extLst>
              <a:ext uri="{FF2B5EF4-FFF2-40B4-BE49-F238E27FC236}">
                <a16:creationId xmlns:a16="http://schemas.microsoft.com/office/drawing/2014/main" id="{1B8674B5-5C6A-3C2D-729B-99106EE945E8}"/>
              </a:ext>
            </a:extLst>
          </p:cNvPr>
          <p:cNvSpPr>
            <a:spLocks noChangeArrowheads="1"/>
          </p:cNvSpPr>
          <p:nvPr/>
        </p:nvSpPr>
        <p:spPr bwMode="auto">
          <a:xfrm>
            <a:off x="5029200" y="2016125"/>
            <a:ext cx="695801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endParaRPr lang="el-GR" altLang="en-GR" sz="2000" b="1">
              <a:solidFill>
                <a:srgbClr val="00ACA7"/>
              </a:solidFill>
              <a:latin typeface="Calibri" panose="020F0502020204030204" pitchFamily="34" charset="0"/>
            </a:endParaRPr>
          </a:p>
          <a:p>
            <a:pPr hangingPunct="1">
              <a:lnSpc>
                <a:spcPct val="100000"/>
              </a:lnSpc>
              <a:buClrTx/>
              <a:buFontTx/>
              <a:buNone/>
            </a:pPr>
            <a:r>
              <a:rPr lang="el-GR" altLang="en-GR" sz="2000">
                <a:latin typeface="Calibri" panose="020F0502020204030204" pitchFamily="34" charset="0"/>
              </a:rPr>
              <a:t>Το iOS και το Android σάς επιτρέπουν να κάνετε γκρι την οθόνη του τηλεφώνου σας. Αυτό θα αφαιρέσει όλα τα όμορφα χρώματα από την οθόνη σας.</a:t>
            </a:r>
          </a:p>
          <a:p>
            <a:pPr hangingPunct="1">
              <a:lnSpc>
                <a:spcPct val="100000"/>
              </a:lnSpc>
              <a:buClrTx/>
              <a:buFontTx/>
              <a:buNone/>
            </a:pPr>
            <a:r>
              <a:rPr lang="el-GR" altLang="en-GR" sz="2000">
                <a:latin typeface="Calibri" panose="020F0502020204030204" pitchFamily="34" charset="0"/>
              </a:rPr>
              <a:t>Γιατί είναι επιτυχές στην κάμψη του εθισμού σας στο τηλέφωνο; Γιατί τώρα έχουν χάσει την οπτική τους έλξη.</a:t>
            </a:r>
          </a:p>
          <a:p>
            <a:pPr hangingPunct="1">
              <a:lnSpc>
                <a:spcPct val="100000"/>
              </a:lnSpc>
              <a:buClrTx/>
              <a:buFontTx/>
              <a:buNone/>
            </a:pPr>
            <a:r>
              <a:rPr lang="el-GR" altLang="en-GR" sz="2000">
                <a:latin typeface="Calibri" panose="020F0502020204030204" pitchFamily="34" charset="0"/>
              </a:rPr>
              <a:t>Για χρήστες iPhone, μεταβείτε στις Ρυθμίσεις. Επιλέξτε Προσβασιμότητα &gt; Μέγεθος οθόνης και κειμένου &gt; Φίλτρα χρωμάτων. Οι χρήστες Android μπορούν να το κάνουν αυτό ανοίγοντας τους πίνακες Ρυθμίσεων και μεταβαίνοντας στο Digital Wellbeing. Επιλέξτε Wind Down και μπορείτε είτε να ενεργοποιήσετε την κλίμακα του γκρι τώρα είτε να το προγραμματίσετε για αργότερα.</a:t>
            </a:r>
          </a:p>
        </p:txBody>
      </p:sp>
      <p:pic>
        <p:nvPicPr>
          <p:cNvPr id="65540" name="Picture 4">
            <a:extLst>
              <a:ext uri="{FF2B5EF4-FFF2-40B4-BE49-F238E27FC236}">
                <a16:creationId xmlns:a16="http://schemas.microsoft.com/office/drawing/2014/main" id="{64701BB8-55B1-8EF2-1D29-311C9E593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290763"/>
            <a:ext cx="4216400" cy="374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12564381-5B00-9A31-5C8F-700948413527}"/>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pic>
        <p:nvPicPr>
          <p:cNvPr id="66562" name="Picture 2">
            <a:extLst>
              <a:ext uri="{FF2B5EF4-FFF2-40B4-BE49-F238E27FC236}">
                <a16:creationId xmlns:a16="http://schemas.microsoft.com/office/drawing/2014/main" id="{D332536C-35F9-E8A5-976D-FAA2877B3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71588"/>
            <a:ext cx="7075488" cy="4422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Rectangle 3">
            <a:extLst>
              <a:ext uri="{FF2B5EF4-FFF2-40B4-BE49-F238E27FC236}">
                <a16:creationId xmlns:a16="http://schemas.microsoft.com/office/drawing/2014/main" id="{7BF6874E-ADDD-48D1-5E59-0FA42E8CB8CE}"/>
              </a:ext>
            </a:extLst>
          </p:cNvPr>
          <p:cNvSpPr>
            <a:spLocks noChangeArrowheads="1"/>
          </p:cNvSpPr>
          <p:nvPr/>
        </p:nvSpPr>
        <p:spPr bwMode="auto">
          <a:xfrm>
            <a:off x="465138" y="1577975"/>
            <a:ext cx="6229350"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7. Προγραμματίστε περισσότερες συναντήσεις πρόσωπο με πρόσωπο</a:t>
            </a:r>
          </a:p>
          <a:p>
            <a:pPr hangingPunct="1">
              <a:lnSpc>
                <a:spcPct val="100000"/>
              </a:lnSpc>
              <a:spcBef>
                <a:spcPts val="1200"/>
              </a:spcBef>
              <a:buClrTx/>
              <a:buFontTx/>
              <a:buNone/>
            </a:pPr>
            <a:r>
              <a:rPr lang="el-GR" altLang="en-GR" sz="2200">
                <a:latin typeface="Calibri" panose="020F0502020204030204" pitchFamily="34" charset="0"/>
              </a:rPr>
              <a:t>Γνωρίζουμε ότι το ζουμ και οι βιντεοκλήσεις είναι στη μόδα. Ήταν χρήσιμοι, αλλά προκαλούν επίσης κόπωση.</a:t>
            </a:r>
          </a:p>
          <a:p>
            <a:pPr hangingPunct="1">
              <a:lnSpc>
                <a:spcPct val="100000"/>
              </a:lnSpc>
              <a:spcBef>
                <a:spcPts val="1200"/>
              </a:spcBef>
              <a:buClrTx/>
              <a:buFontTx/>
              <a:buNone/>
            </a:pPr>
            <a:r>
              <a:rPr lang="el-GR" altLang="en-GR" sz="2200">
                <a:latin typeface="Calibri" panose="020F0502020204030204" pitchFamily="34" charset="0"/>
              </a:rPr>
              <a:t>Αντίθετα, καλέστε με ένα παλιομοδίτικο τηλεφώνημα.</a:t>
            </a:r>
          </a:p>
          <a:p>
            <a:pPr hangingPunct="1">
              <a:lnSpc>
                <a:spcPct val="100000"/>
              </a:lnSpc>
              <a:spcBef>
                <a:spcPts val="1200"/>
              </a:spcBef>
              <a:buClrTx/>
              <a:buFontTx/>
              <a:buNone/>
            </a:pPr>
            <a:r>
              <a:rPr lang="el-GR" altLang="en-GR" sz="2200">
                <a:latin typeface="Calibri" panose="020F0502020204030204" pitchFamily="34" charset="0"/>
              </a:rPr>
              <a:t>Ή, ακόμα καλύτερα, προγραμματίστε μια συνάντηση πρόσωπο με πρόσωπο.</a:t>
            </a:r>
          </a:p>
          <a:p>
            <a:pPr hangingPunct="1">
              <a:lnSpc>
                <a:spcPct val="100000"/>
              </a:lnSpc>
              <a:spcBef>
                <a:spcPts val="1200"/>
              </a:spcBef>
              <a:buClrTx/>
              <a:buFontTx/>
              <a:buNone/>
            </a:pPr>
            <a:r>
              <a:rPr lang="el-GR" altLang="en-GR" sz="2200">
                <a:latin typeface="Calibri" panose="020F0502020204030204" pitchFamily="34" charset="0"/>
              </a:rPr>
              <a:t>Οι προσωπικές συναντήσεις παρέχουν μια αίσθηση οικειότητας, σύνδεσης και ενσυναίσθησης που είναι δύσκολο να αναπαραχθεί μέσω βίντεο.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B939B4E2-5807-ED2B-DD49-8D2283160A38}"/>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7586" name="Rectangle 2">
            <a:extLst>
              <a:ext uri="{FF2B5EF4-FFF2-40B4-BE49-F238E27FC236}">
                <a16:creationId xmlns:a16="http://schemas.microsoft.com/office/drawing/2014/main" id="{9A5985B5-A5B4-0242-8D9C-478CAE14584A}"/>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8. Ρίξτε μια ματιά, είναι σε ένα βιβλίο</a:t>
            </a: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p:txBody>
      </p:sp>
      <p:pic>
        <p:nvPicPr>
          <p:cNvPr id="67587" name="Picture 3">
            <a:extLst>
              <a:ext uri="{FF2B5EF4-FFF2-40B4-BE49-F238E27FC236}">
                <a16:creationId xmlns:a16="http://schemas.microsoft.com/office/drawing/2014/main" id="{3E298AC5-6002-262D-4567-BBCCA556C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127250"/>
            <a:ext cx="6938963" cy="420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Rectangle 4">
            <a:extLst>
              <a:ext uri="{FF2B5EF4-FFF2-40B4-BE49-F238E27FC236}">
                <a16:creationId xmlns:a16="http://schemas.microsoft.com/office/drawing/2014/main" id="{0758D79C-33F7-877A-35B2-12C49A017BDB}"/>
              </a:ext>
            </a:extLst>
          </p:cNvPr>
          <p:cNvSpPr>
            <a:spLocks noChangeArrowheads="1"/>
          </p:cNvSpPr>
          <p:nvPr/>
        </p:nvSpPr>
        <p:spPr bwMode="auto">
          <a:xfrm>
            <a:off x="6032500" y="1577975"/>
            <a:ext cx="5956300"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r>
              <a:rPr lang="el-GR" altLang="en-GR" sz="2400">
                <a:latin typeface="Calibri" panose="020F0502020204030204" pitchFamily="34" charset="0"/>
              </a:rPr>
              <a:t>Είτε το πιστεύετε είτε όχι, τα βιβλία και οι βιβλιοθήκες εξακολουθούν να υπάρχουν! Γνωρίζουμε ότι είναι γρήγορο και βολικό να χρησιμοποιήσετε το τηλέφωνό σας ή να ζητήσετε από την έξυπνη συσκευή σας να απαντήσει σε μια ερώτηση. Όμως, αντί να βασίζεστε αποκλειστικά στην τεχνολογία, αναζητήστε άλλους τρόπους πρόσβασης στις πληροφορίες.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20D45EF6-18F8-3024-C137-2F2B1AE443C2}"/>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200" b="1">
                <a:solidFill>
                  <a:srgbClr val="FFFFFF"/>
                </a:solidFill>
                <a:latin typeface="Calibri" panose="020F0502020204030204" pitchFamily="34" charset="0"/>
              </a:rPr>
              <a:t>Σημαντικοί ορισμοί</a:t>
            </a:r>
          </a:p>
        </p:txBody>
      </p:sp>
      <p:sp>
        <p:nvSpPr>
          <p:cNvPr id="22530" name="Text Box 2">
            <a:extLst>
              <a:ext uri="{FF2B5EF4-FFF2-40B4-BE49-F238E27FC236}">
                <a16:creationId xmlns:a16="http://schemas.microsoft.com/office/drawing/2014/main" id="{EEEFE510-E885-D8B9-23A2-F3C620F87415}"/>
              </a:ext>
            </a:extLst>
          </p:cNvPr>
          <p:cNvSpPr txBox="1">
            <a:spLocks noChangeArrowheads="1"/>
          </p:cNvSpPr>
          <p:nvPr/>
        </p:nvSpPr>
        <p:spPr bwMode="auto">
          <a:xfrm>
            <a:off x="673100" y="1123950"/>
            <a:ext cx="10825163" cy="391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7622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endParaRPr lang="en-US" altLang="en-GR" sz="2400" b="1">
              <a:solidFill>
                <a:srgbClr val="FFFFFF"/>
              </a:solidFill>
              <a:latin typeface="Calibri" panose="020F0502020204030204" pitchFamily="34" charset="0"/>
            </a:endParaRPr>
          </a:p>
          <a:p>
            <a:pPr marL="277813" indent="-268288"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Το </a:t>
            </a:r>
            <a:r>
              <a:rPr lang="en-US" altLang="en-GR" sz="2400" b="1">
                <a:solidFill>
                  <a:srgbClr val="FFFFFF"/>
                </a:solidFill>
                <a:latin typeface="Calibri" panose="020F0502020204030204" pitchFamily="34" charset="0"/>
              </a:rPr>
              <a:t>απόρρητο δεδομένων</a:t>
            </a:r>
            <a:r>
              <a:rPr lang="en-US" altLang="en-GR" sz="2400">
                <a:solidFill>
                  <a:srgbClr val="FFFFFF"/>
                </a:solidFill>
                <a:latin typeface="Calibri" panose="020F0502020204030204" pitchFamily="34" charset="0"/>
              </a:rPr>
              <a:t> γενικά σημαίνει την ικανότητα ενός ατόμου να καθορίζει μόνο του πότε, πώς και σε ποιες προσωπικές πληροφορίες για αυτόν κοινοποιούνται ή κοινοποιούνται σε άλλους.</a:t>
            </a:r>
          </a:p>
          <a:p>
            <a:pPr marL="277813" indent="-268288"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a:t>
            </a:r>
            <a:r>
              <a:rPr lang="en-US" altLang="en-GR" sz="2400" b="1">
                <a:solidFill>
                  <a:srgbClr val="FFFFFF"/>
                </a:solidFill>
                <a:latin typeface="Calibri" panose="020F0502020204030204" pitchFamily="34" charset="0"/>
              </a:rPr>
              <a:t>Ασφάλεια Δεδομένων</a:t>
            </a:r>
            <a:r>
              <a:rPr lang="en-US" altLang="en-GR" sz="2400">
                <a:solidFill>
                  <a:srgbClr val="FFFFFF"/>
                </a:solidFill>
                <a:latin typeface="Calibri" panose="020F0502020204030204" pitchFamily="34" charset="0"/>
              </a:rPr>
              <a:t> περιλαμβάνει ένα σύνολο προτύπων και διαφορετικών διασφαλίσεων και μέτρων που λαμβάνονται  προκειμένου να αποτραπεί η μη εξουσιοδοτημένη πρόσβαση οποιουδήποτε τρίτου στα ψηφιακά δεδομένα ή οποιαδήποτε σκόπιμη ή ακούσια τροποποίηση, διαγραφή ή αποκάλυψη δεδομένων.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3430B043-EE95-9DFA-A9D6-25F1F3BED863}"/>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8610" name="Rectangle 2">
            <a:extLst>
              <a:ext uri="{FF2B5EF4-FFF2-40B4-BE49-F238E27FC236}">
                <a16:creationId xmlns:a16="http://schemas.microsoft.com/office/drawing/2014/main" id="{6EE49B4E-4B04-952B-3402-B661CEE65A90}"/>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9. Μην τραβάτε τόσες πολλές φωτογραφίες</a:t>
            </a:r>
          </a:p>
          <a:p>
            <a:pPr hangingPunct="1">
              <a:lnSpc>
                <a:spcPct val="100000"/>
              </a:lnSpc>
              <a:buClrTx/>
              <a:buFontTx/>
              <a:buNone/>
            </a:pPr>
            <a:r>
              <a:rPr lang="el-GR" altLang="en-GR" sz="2400">
                <a:latin typeface="Calibri" panose="020F0502020204030204" pitchFamily="34" charset="0"/>
              </a:rPr>
              <a:t>Για τους περισσότερους από εμάς, αυτό έχει γίνει δεύτερη φύση. Ανεξάρτητα από το αν βρίσκεστε σε πάρτι γενεθλίων, αθλητική εκδήλωση, συναυλία ή ταξιδεύετε, τραβάτε πάρα πολλές φωτογραφίες.</a:t>
            </a:r>
          </a:p>
          <a:p>
            <a:pPr hangingPunct="1">
              <a:lnSpc>
                <a:spcPct val="100000"/>
              </a:lnSpc>
              <a:buClrTx/>
              <a:buFontTx/>
              <a:buNone/>
            </a:pPr>
            <a:r>
              <a:rPr lang="el-GR" altLang="en-GR" sz="2800" b="1" i="1">
                <a:solidFill>
                  <a:srgbClr val="D6315A"/>
                </a:solidFill>
                <a:latin typeface="Calibri" panose="020F0502020204030204" pitchFamily="34" charset="0"/>
              </a:rPr>
              <a:t>Γιατί είναι αυτό πρόβλημα; </a:t>
            </a:r>
          </a:p>
          <a:p>
            <a:pPr hangingPunct="1">
              <a:lnSpc>
                <a:spcPct val="100000"/>
              </a:lnSpc>
              <a:buClrTx/>
              <a:buFontTx/>
              <a:buNone/>
            </a:pPr>
            <a:r>
              <a:rPr lang="el-GR" altLang="en-GR" sz="2400">
                <a:latin typeface="Calibri" panose="020F0502020204030204" pitchFamily="34" charset="0"/>
              </a:rPr>
              <a:t>Λοιπόν, τρεις διαφορετικές μελέτες το βρήκαν αυτό</a:t>
            </a:r>
          </a:p>
          <a:p>
            <a:pPr hangingPunct="1">
              <a:lnSpc>
                <a:spcPct val="100000"/>
              </a:lnSpc>
              <a:buClrTx/>
              <a:buFontTx/>
              <a:buNone/>
            </a:pPr>
            <a:r>
              <a:rPr lang="el-GR" altLang="en-GR" sz="2400">
                <a:latin typeface="Calibri" panose="020F0502020204030204" pitchFamily="34" charset="0"/>
              </a:rPr>
              <a:t>Η λήψη φωτογραφιών παρεμβαίνει στη δημιουργία νέων αναμνήσεων.</a:t>
            </a:r>
          </a:p>
          <a:p>
            <a:pPr hangingPunct="1">
              <a:lnSpc>
                <a:spcPct val="100000"/>
              </a:lnSpc>
              <a:buClrTx/>
              <a:buFontTx/>
              <a:buNone/>
            </a:pPr>
            <a:r>
              <a:rPr lang="el-GR" altLang="en-GR" sz="2400">
                <a:latin typeface="Calibri" panose="020F0502020204030204" pitchFamily="34" charset="0"/>
              </a:rPr>
              <a:t>Αυτό δεν σημαίνει ότι πρέπει να είστε αντίθετοι με την εικόνα. Απλώς δεν χρειάζεται να το παρακάνετε. Αντίθετα, απολαύστε τη στιγμή αφήνοντας το τηλέφωνό σας αλλού.</a:t>
            </a:r>
          </a:p>
          <a:p>
            <a:pPr hangingPunct="1">
              <a:lnSpc>
                <a:spcPct val="100000"/>
              </a:lnSpc>
              <a:spcBef>
                <a:spcPts val="1200"/>
              </a:spcBef>
              <a:buClrTx/>
              <a:buFontTx/>
              <a:buNone/>
            </a:pPr>
            <a:endParaRPr lang="el-GR" altLang="en-GR" sz="2400">
              <a:latin typeface="Calibri" panose="020F0502020204030204" pitchFamily="34" charset="0"/>
            </a:endParaRPr>
          </a:p>
        </p:txBody>
      </p:sp>
      <p:pic>
        <p:nvPicPr>
          <p:cNvPr id="68611" name="Picture 3">
            <a:extLst>
              <a:ext uri="{FF2B5EF4-FFF2-40B4-BE49-F238E27FC236}">
                <a16:creationId xmlns:a16="http://schemas.microsoft.com/office/drawing/2014/main" id="{13E32269-B137-4A1C-CA4C-7DF19B1B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1160463"/>
            <a:ext cx="4076700" cy="478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633" name="Picture 1">
            <a:extLst>
              <a:ext uri="{FF2B5EF4-FFF2-40B4-BE49-F238E27FC236}">
                <a16:creationId xmlns:a16="http://schemas.microsoft.com/office/drawing/2014/main" id="{B1D00815-1729-EC79-53BB-D43889F78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144713"/>
            <a:ext cx="1817688" cy="3883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4" name="Rectangle 2">
            <a:extLst>
              <a:ext uri="{FF2B5EF4-FFF2-40B4-BE49-F238E27FC236}">
                <a16:creationId xmlns:a16="http://schemas.microsoft.com/office/drawing/2014/main" id="{991FE803-EE2F-A2D6-2C05-D4B6C1AEE63D}"/>
              </a:ext>
            </a:extLst>
          </p:cNvPr>
          <p:cNvSpPr>
            <a:spLocks noChangeArrowheads="1"/>
          </p:cNvSpPr>
          <p:nvPr/>
        </p:nvSpPr>
        <p:spPr bwMode="auto">
          <a:xfrm>
            <a:off x="739775" y="625475"/>
            <a:ext cx="1088548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3200">
                <a:solidFill>
                  <a:srgbClr val="E18130"/>
                </a:solidFill>
                <a:latin typeface="Calibri" panose="020F0502020204030204" pitchFamily="34" charset="0"/>
              </a:rPr>
              <a:t>10 ΣΤΡΑΤΗΓΙΚΕΣ ΓΙΑ ΤΗ ΜΕΙΩΣΗ ΤΟΥ ΧΡΟΝΟΥ ΣΤΗΝ ΟΘΟΝΗ ΣΑΣ</a:t>
            </a:r>
          </a:p>
        </p:txBody>
      </p:sp>
      <p:sp>
        <p:nvSpPr>
          <p:cNvPr id="69635" name="Rectangle 3">
            <a:extLst>
              <a:ext uri="{FF2B5EF4-FFF2-40B4-BE49-F238E27FC236}">
                <a16:creationId xmlns:a16="http://schemas.microsoft.com/office/drawing/2014/main" id="{2A1E31A3-EB50-DD09-AB7F-F1D7754821A6}"/>
              </a:ext>
            </a:extLst>
          </p:cNvPr>
          <p:cNvSpPr>
            <a:spLocks noChangeArrowheads="1"/>
          </p:cNvSpPr>
          <p:nvPr/>
        </p:nvSpPr>
        <p:spPr bwMode="auto">
          <a:xfrm>
            <a:off x="465138" y="1577975"/>
            <a:ext cx="6958012"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r>
              <a:rPr lang="el-GR" altLang="en-GR" sz="2800" b="1">
                <a:solidFill>
                  <a:srgbClr val="00ACA7"/>
                </a:solidFill>
                <a:latin typeface="Calibri" panose="020F0502020204030204" pitchFamily="34" charset="0"/>
              </a:rPr>
              <a:t>10. Αποκτήστε ένα νέο χόμπι</a:t>
            </a: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p:txBody>
      </p:sp>
      <p:sp>
        <p:nvSpPr>
          <p:cNvPr id="69636" name="Rectangle 4">
            <a:extLst>
              <a:ext uri="{FF2B5EF4-FFF2-40B4-BE49-F238E27FC236}">
                <a16:creationId xmlns:a16="http://schemas.microsoft.com/office/drawing/2014/main" id="{B94284D1-3EEC-98FC-DE8D-BA129C8195A9}"/>
              </a:ext>
            </a:extLst>
          </p:cNvPr>
          <p:cNvSpPr>
            <a:spLocks noChangeArrowheads="1"/>
          </p:cNvSpPr>
          <p:nvPr/>
        </p:nvSpPr>
        <p:spPr bwMode="auto">
          <a:xfrm>
            <a:off x="4446588" y="1435100"/>
            <a:ext cx="7280275"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00"/>
              </a:spcBef>
              <a:buClrTx/>
              <a:buFontTx/>
              <a:buNone/>
            </a:pPr>
            <a:endParaRPr lang="el-GR" altLang="en-GR" sz="2800" b="1">
              <a:solidFill>
                <a:srgbClr val="00ACA7"/>
              </a:solidFill>
              <a:latin typeface="Calibri" panose="020F0502020204030204" pitchFamily="34" charset="0"/>
            </a:endParaRPr>
          </a:p>
          <a:p>
            <a:pPr hangingPunct="1">
              <a:lnSpc>
                <a:spcPct val="100000"/>
              </a:lnSpc>
              <a:buClrTx/>
              <a:buFontTx/>
              <a:buNone/>
            </a:pPr>
            <a:r>
              <a:rPr lang="el-GR" altLang="en-GR" sz="2800" i="1">
                <a:solidFill>
                  <a:srgbClr val="D6315A"/>
                </a:solidFill>
                <a:latin typeface="Calibri" panose="020F0502020204030204" pitchFamily="34" charset="0"/>
              </a:rPr>
              <a:t>«Έχω ήδη καθαρίσει το σπίτι και έχω κάνει λίγη δουλειά. Όμως, τώρα βαριέμαι. Τι να κάνω?"</a:t>
            </a:r>
          </a:p>
          <a:p>
            <a:pPr hangingPunct="1">
              <a:lnSpc>
                <a:spcPct val="100000"/>
              </a:lnSpc>
              <a:buClrTx/>
              <a:buFontTx/>
              <a:buNone/>
            </a:pPr>
            <a:r>
              <a:rPr lang="el-GR" altLang="en-GR" sz="2800" i="1">
                <a:solidFill>
                  <a:srgbClr val="D6315A"/>
                </a:solidFill>
                <a:latin typeface="Calibri" panose="020F0502020204030204" pitchFamily="34" charset="0"/>
              </a:rPr>
              <a:t> </a:t>
            </a:r>
          </a:p>
          <a:p>
            <a:pPr hangingPunct="1">
              <a:lnSpc>
                <a:spcPct val="100000"/>
              </a:lnSpc>
              <a:buClrTx/>
              <a:buFontTx/>
              <a:buNone/>
            </a:pPr>
            <a:r>
              <a:rPr lang="el-GR" altLang="en-GR" sz="2400">
                <a:latin typeface="Calibri" panose="020F0502020204030204" pitchFamily="34" charset="0"/>
              </a:rPr>
              <a:t>Ενστικτωδώς αρπάζουμε ένα τηλέφωνο ή φορητό υπολογιστή και ξεκινάμε την περιήγηση.</a:t>
            </a:r>
          </a:p>
          <a:p>
            <a:pPr hangingPunct="1">
              <a:lnSpc>
                <a:spcPct val="100000"/>
              </a:lnSpc>
              <a:buClrTx/>
              <a:buFontTx/>
              <a:buNone/>
            </a:pPr>
            <a:r>
              <a:rPr lang="el-GR" altLang="en-GR" sz="2400">
                <a:latin typeface="Calibri" panose="020F0502020204030204" pitchFamily="34" charset="0"/>
              </a:rPr>
              <a:t>Για να το καταπολεμήσετε αυτό, επιλέξτε ένα νέο χόμπι που δεν απαιτεί πολύ χρόνο οθόνης. Η ανάγνωση ενός βιβλίου, οποιουδήποτε είδους σωματικής δραστηριότητας ή χειροτεχνίας είναι χόμπι χωρίς τεχνολογία για να ασχοληθείτε κατά τη διάρκεια της μείωσης του χρόνου.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A0182B9E-1B85-F0B2-D06F-6E13CEDB56A7}"/>
              </a:ext>
            </a:extLst>
          </p:cNvPr>
          <p:cNvSpPr txBox="1">
            <a:spLocks noChangeArrowheads="1"/>
          </p:cNvSpPr>
          <p:nvPr/>
        </p:nvSpPr>
        <p:spPr bwMode="auto">
          <a:xfrm>
            <a:off x="466725" y="835025"/>
            <a:ext cx="5621338"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000" b="1">
                <a:solidFill>
                  <a:srgbClr val="FFFFFF"/>
                </a:solidFill>
                <a:latin typeface="Calibri" panose="020F0502020204030204" pitchFamily="34" charset="0"/>
              </a:rPr>
              <a:t>3. Προστασία συσκευών</a:t>
            </a:r>
          </a:p>
          <a:p>
            <a:pPr hangingPunct="1">
              <a:lnSpc>
                <a:spcPct val="100000"/>
              </a:lnSpc>
              <a:spcBef>
                <a:spcPts val="1000"/>
              </a:spcBef>
              <a:buClrTx/>
              <a:buFontTx/>
              <a:buNone/>
            </a:pPr>
            <a:endParaRPr lang="en-US" altLang="en-GR" sz="4000" b="1">
              <a:solidFill>
                <a:srgbClr val="FFFFFF"/>
              </a:solidFill>
              <a:latin typeface="Calibri" panose="020F0502020204030204" pitchFamily="34" charset="0"/>
            </a:endParaRPr>
          </a:p>
          <a:p>
            <a:pPr hangingPunct="1">
              <a:lnSpc>
                <a:spcPct val="100000"/>
              </a:lnSpc>
              <a:spcBef>
                <a:spcPts val="1000"/>
              </a:spcBef>
              <a:buClrTx/>
              <a:buFontTx/>
              <a:buNone/>
            </a:pPr>
            <a:endParaRPr lang="en-US" altLang="en-GR" sz="4000" b="1">
              <a:solidFill>
                <a:srgbClr val="FFFFFF"/>
              </a:solidFill>
              <a:latin typeface="Calibri" panose="020F0502020204030204" pitchFamily="34" charset="0"/>
            </a:endParaRPr>
          </a:p>
        </p:txBody>
      </p:sp>
      <p:pic>
        <p:nvPicPr>
          <p:cNvPr id="70658" name="Picture 2">
            <a:extLst>
              <a:ext uri="{FF2B5EF4-FFF2-40B4-BE49-F238E27FC236}">
                <a16:creationId xmlns:a16="http://schemas.microsoft.com/office/drawing/2014/main" id="{DA57A426-317C-EA95-1748-BC66CD479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6B737C94-7F68-E47D-15B8-5B2A1671F55E}"/>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2000" b="1">
                <a:solidFill>
                  <a:srgbClr val="FFFFFF"/>
                </a:solidFill>
                <a:latin typeface="Calibri" panose="020F0502020204030204" pitchFamily="34" charset="0"/>
              </a:rPr>
              <a:t>Σημαντικοί ορισμοί</a:t>
            </a:r>
          </a:p>
        </p:txBody>
      </p:sp>
      <p:sp>
        <p:nvSpPr>
          <p:cNvPr id="71682" name="Text Box 2">
            <a:extLst>
              <a:ext uri="{FF2B5EF4-FFF2-40B4-BE49-F238E27FC236}">
                <a16:creationId xmlns:a16="http://schemas.microsoft.com/office/drawing/2014/main" id="{247408C7-BFD3-B34F-06AB-FA9B5EAF8125}"/>
              </a:ext>
            </a:extLst>
          </p:cNvPr>
          <p:cNvSpPr txBox="1">
            <a:spLocks noChangeArrowheads="1"/>
          </p:cNvSpPr>
          <p:nvPr/>
        </p:nvSpPr>
        <p:spPr bwMode="auto">
          <a:xfrm>
            <a:off x="1208088" y="1290638"/>
            <a:ext cx="977582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1pPr>
            <a:lvl2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2pPr>
            <a:lvl3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3pPr>
            <a:lvl4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4pPr>
            <a:lvl5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ασφάλεια στο Διαδίκτυο είναι ένας όρος που περιγράφει την ασφάλεια για δραστηριότητες και συναλλαγές που πραγματοποιούνται μέσω του Διαδικτύου.</a:t>
            </a:r>
          </a:p>
          <a:p>
            <a:pPr hangingPunct="1">
              <a:lnSpc>
                <a:spcPct val="100000"/>
              </a:lnSpc>
              <a:spcBef>
                <a:spcPts val="1000"/>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πειρατεία είναι όταν οι μη εξουσιοδοτημένοι χρήστες αποκτούν πρόσβαση σε συστήματα υπολογιστών, λογαριασμούς email ή ιστότοπους.</a:t>
            </a:r>
          </a:p>
          <a:p>
            <a:pPr hangingPunct="1">
              <a:lnSpc>
                <a:spcPct val="100000"/>
              </a:lnSpc>
              <a:spcBef>
                <a:spcPts val="1000"/>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Οι ιοί ή το κακόβουλο λογισμικό (γνωστό ως κακόβουλο λογισμικό) μπορεί να καταστρέψουν δεδομένα ή να καταστήσουν τα συστήματα ευάλωτα σε άλλες απειλές.</a:t>
            </a:r>
          </a:p>
          <a:p>
            <a:pPr hangingPunct="1">
              <a:lnSpc>
                <a:spcPct val="100000"/>
              </a:lnSpc>
              <a:spcBef>
                <a:spcPts val="1000"/>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κλοπή ταυτότητας είναι όπου οι εγκληματίες μπορούν να κλέψουν προσωπικές και οικονομικές πληροφορίες.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7BF0B63D-5A08-B513-8D83-CFE594C6740D}"/>
              </a:ext>
            </a:extLst>
          </p:cNvPr>
          <p:cNvSpPr txBox="1">
            <a:spLocks noChangeArrowheads="1"/>
          </p:cNvSpPr>
          <p:nvPr/>
        </p:nvSpPr>
        <p:spPr bwMode="auto">
          <a:xfrm>
            <a:off x="1085850" y="512763"/>
            <a:ext cx="6532563"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E18130"/>
                </a:solidFill>
                <a:latin typeface="Calibri" panose="020F0502020204030204" pitchFamily="34" charset="0"/>
              </a:rPr>
              <a:t>Είμαι μετανάστρια, η τεχνολογία μου είναι κάτι περισσότερο από μια συσκευή!</a:t>
            </a:r>
          </a:p>
        </p:txBody>
      </p:sp>
      <p:sp>
        <p:nvSpPr>
          <p:cNvPr id="72706" name="Text Box 2">
            <a:extLst>
              <a:ext uri="{FF2B5EF4-FFF2-40B4-BE49-F238E27FC236}">
                <a16:creationId xmlns:a16="http://schemas.microsoft.com/office/drawing/2014/main" id="{2DB6E3D0-CDB8-C624-6306-239F4B0F6F4C}"/>
              </a:ext>
            </a:extLst>
          </p:cNvPr>
          <p:cNvSpPr txBox="1">
            <a:spLocks noChangeArrowheads="1"/>
          </p:cNvSpPr>
          <p:nvPr/>
        </p:nvSpPr>
        <p:spPr bwMode="auto">
          <a:xfrm>
            <a:off x="942975" y="2154238"/>
            <a:ext cx="60388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808080"/>
                </a:solidFill>
                <a:latin typeface="Calibri" panose="020F0502020204030204" pitchFamily="34" charset="0"/>
              </a:rPr>
              <a:t>Οι μετανάστριες συχνά συνδέονται με τους φίλους και την οικογένειά τους στο σπίτι μέσω διαφόρων συνομιλιών, ομάδων, κοινωνικών δικτύων χρησιμοποιώντας τις συσκευές τους.</a:t>
            </a:r>
          </a:p>
          <a:p>
            <a:pPr hangingPunct="1">
              <a:lnSpc>
                <a:spcPct val="100000"/>
              </a:lnSpc>
              <a:spcBef>
                <a:spcPts val="1000"/>
              </a:spcBef>
              <a:buClrTx/>
              <a:buFontTx/>
              <a:buNone/>
            </a:pPr>
            <a:endParaRPr lang="en-US" altLang="en-GR" sz="2400">
              <a:solidFill>
                <a:srgbClr val="808080"/>
              </a:solidFill>
              <a:latin typeface="Calibri" panose="020F0502020204030204" pitchFamily="34" charset="0"/>
            </a:endParaRPr>
          </a:p>
          <a:p>
            <a:pPr hangingPunct="1">
              <a:lnSpc>
                <a:spcPct val="100000"/>
              </a:lnSpc>
              <a:spcBef>
                <a:spcPts val="1000"/>
              </a:spcBef>
              <a:buClrTx/>
              <a:buFontTx/>
              <a:buNone/>
            </a:pPr>
            <a:r>
              <a:rPr lang="en-US" altLang="en-GR" sz="2400">
                <a:solidFill>
                  <a:srgbClr val="808080"/>
                </a:solidFill>
                <a:latin typeface="Calibri" panose="020F0502020204030204" pitchFamily="34" charset="0"/>
              </a:rPr>
              <a:t>Το τηλέφωνό σας πιθανότατα αποθηκεύει τεράστια συναισθηματική αξία, δείτε πώς να το προστατεύσετε και τις άλλες συσκευές σας!</a:t>
            </a:r>
          </a:p>
        </p:txBody>
      </p:sp>
      <p:pic>
        <p:nvPicPr>
          <p:cNvPr id="72707" name="Picture 3">
            <a:extLst>
              <a:ext uri="{FF2B5EF4-FFF2-40B4-BE49-F238E27FC236}">
                <a16:creationId xmlns:a16="http://schemas.microsoft.com/office/drawing/2014/main" id="{446FCB32-C67D-CF31-34C1-EE06E6E46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8" name="Picture 4">
            <a:extLst>
              <a:ext uri="{FF2B5EF4-FFF2-40B4-BE49-F238E27FC236}">
                <a16:creationId xmlns:a16="http://schemas.microsoft.com/office/drawing/2014/main" id="{7A0975A3-FEC2-5208-8BFB-03F08D4BA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629025" y="520700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a:extLst>
              <a:ext uri="{FF2B5EF4-FFF2-40B4-BE49-F238E27FC236}">
                <a16:creationId xmlns:a16="http://schemas.microsoft.com/office/drawing/2014/main" id="{A6965DB5-6CE1-0CBB-22B0-BBCC510AB606}"/>
              </a:ext>
            </a:extLst>
          </p:cNvPr>
          <p:cNvSpPr txBox="1">
            <a:spLocks noChangeArrowheads="1"/>
          </p:cNvSpPr>
          <p:nvPr/>
        </p:nvSpPr>
        <p:spPr bwMode="auto">
          <a:xfrm>
            <a:off x="592138" y="19288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4963">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50000"/>
              </a:lnSpc>
              <a:spcBef>
                <a:spcPts val="1000"/>
              </a:spcBef>
              <a:buClrTx/>
              <a:buFontTx/>
              <a:buNone/>
            </a:pPr>
            <a:r>
              <a:rPr lang="en-US" altLang="en-GR" sz="2400" b="1">
                <a:solidFill>
                  <a:srgbClr val="5E5E5E"/>
                </a:solidFill>
                <a:latin typeface="Calibri" panose="020F0502020204030204" pitchFamily="34" charset="0"/>
              </a:rPr>
              <a:t>Οι παρακάτω 5 διαφάνειες είναι ΑΠΟ ΤΟ ΒΙΒΛΙΟ ΣΑΣ για την ασφάλεια στο διαδίκτυο.</a:t>
            </a:r>
          </a:p>
          <a:p>
            <a:pPr marL="334963" indent="-331788" hangingPunct="1">
              <a:lnSpc>
                <a:spcPct val="150000"/>
              </a:lnSpc>
              <a:spcBef>
                <a:spcPts val="1000"/>
              </a:spcBef>
              <a:buClr>
                <a:srgbClr val="5E5E5E"/>
              </a:buClr>
              <a:buFont typeface="Wingdings" pitchFamily="2" charset="2"/>
              <a:buChar char=""/>
            </a:pPr>
            <a:r>
              <a:rPr lang="en-US" altLang="en-GR" sz="2400">
                <a:latin typeface="Calibri" panose="020F0502020204030204" pitchFamily="34" charset="0"/>
              </a:rPr>
              <a:t>Ερευνήστε κάθε θέμα, ακολουθήστε τους παρακάτω συνδέσμους.</a:t>
            </a:r>
          </a:p>
          <a:p>
            <a:pPr marL="334963" indent="-331788" hangingPunct="1">
              <a:lnSpc>
                <a:spcPct val="150000"/>
              </a:lnSpc>
              <a:spcBef>
                <a:spcPts val="1000"/>
              </a:spcBef>
              <a:buClr>
                <a:srgbClr val="5E5E5E"/>
              </a:buClr>
              <a:buFont typeface="Wingdings" pitchFamily="2" charset="2"/>
              <a:buChar char=""/>
            </a:pPr>
            <a:r>
              <a:rPr lang="en-US" altLang="en-GR" sz="2400">
                <a:latin typeface="Calibri" panose="020F0502020204030204" pitchFamily="34" charset="0"/>
              </a:rPr>
              <a:t>Εκτυπώστε τις επόμενες 5 σελίδες και μιλήστε για αυτές με συνομηλίκους μαθητές που είναι γνώστες της ψηφιακής τεχνολογίας</a:t>
            </a:r>
          </a:p>
          <a:p>
            <a:pPr marL="334963" indent="-331788" hangingPunct="1">
              <a:lnSpc>
                <a:spcPct val="150000"/>
              </a:lnSpc>
              <a:spcBef>
                <a:spcPts val="1000"/>
              </a:spcBef>
              <a:buClr>
                <a:srgbClr val="5E5E5E"/>
              </a:buClr>
              <a:buFont typeface="Wingdings" pitchFamily="2" charset="2"/>
              <a:buChar char=""/>
            </a:pPr>
            <a:r>
              <a:rPr lang="en-US" altLang="en-GR" sz="2400">
                <a:latin typeface="Calibri" panose="020F0502020204030204" pitchFamily="34" charset="0"/>
              </a:rPr>
              <a:t>Προσπαθήστε να εφαρμόσετε μερικές από αυτές τις συμβουλές τους επόμενους 6 μήνες</a:t>
            </a:r>
          </a:p>
        </p:txBody>
      </p:sp>
      <p:sp>
        <p:nvSpPr>
          <p:cNvPr id="73730" name="Rectangle 2">
            <a:extLst>
              <a:ext uri="{FF2B5EF4-FFF2-40B4-BE49-F238E27FC236}">
                <a16:creationId xmlns:a16="http://schemas.microsoft.com/office/drawing/2014/main" id="{D7FE96DE-591A-1362-1800-CA2BA7B91732}"/>
              </a:ext>
            </a:extLst>
          </p:cNvPr>
          <p:cNvSpPr>
            <a:spLocks noChangeArrowheads="1"/>
          </p:cNvSpPr>
          <p:nvPr/>
        </p:nvSpPr>
        <p:spPr bwMode="auto">
          <a:xfrm>
            <a:off x="5216525" y="620713"/>
            <a:ext cx="2638425"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5400">
                <a:solidFill>
                  <a:srgbClr val="00ACA7"/>
                </a:solidFill>
                <a:latin typeface="Calibri" panose="020F0502020204030204" pitchFamily="34" charset="0"/>
              </a:rPr>
              <a:t>ΑΣΚΗΣΗ!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AA1F2FD4-6DC2-DF01-EBF0-EC35CD4F3754}"/>
              </a:ext>
            </a:extLst>
          </p:cNvPr>
          <p:cNvSpPr txBox="1">
            <a:spLocks noChangeArrowheads="1"/>
          </p:cNvSpPr>
          <p:nvPr/>
        </p:nvSpPr>
        <p:spPr bwMode="auto">
          <a:xfrm>
            <a:off x="1085850" y="750888"/>
            <a:ext cx="1059973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00ACA7"/>
                </a:solidFill>
                <a:latin typeface="Calibri" panose="020F0502020204030204" pitchFamily="34" charset="0"/>
              </a:rPr>
              <a:t>Βιβλίο σελίδα 1: </a:t>
            </a:r>
            <a:r>
              <a:rPr lang="en-US" altLang="en-GR" sz="3200" b="1">
                <a:solidFill>
                  <a:srgbClr val="595959"/>
                </a:solidFill>
                <a:latin typeface="Calibri" panose="020F0502020204030204" pitchFamily="34" charset="0"/>
              </a:rPr>
              <a:t>Ασφαλίστε τον ασύρματο δρομολογητή σας</a:t>
            </a:r>
          </a:p>
        </p:txBody>
      </p:sp>
      <p:sp>
        <p:nvSpPr>
          <p:cNvPr id="74754" name="Text Box 2">
            <a:extLst>
              <a:ext uri="{FF2B5EF4-FFF2-40B4-BE49-F238E27FC236}">
                <a16:creationId xmlns:a16="http://schemas.microsoft.com/office/drawing/2014/main" id="{0ECC4E98-DF2E-064C-C080-CC1C6DE4CA29}"/>
              </a:ext>
            </a:extLst>
          </p:cNvPr>
          <p:cNvSpPr txBox="1">
            <a:spLocks noChangeArrowheads="1"/>
          </p:cNvSpPr>
          <p:nvPr/>
        </p:nvSpPr>
        <p:spPr bwMode="auto">
          <a:xfrm>
            <a:off x="666750" y="1476375"/>
            <a:ext cx="10587038"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b="1">
                <a:latin typeface="Calibri" panose="020F0502020204030204" pitchFamily="34" charset="0"/>
              </a:rPr>
              <a:t>Αυτά είναι μερικά βήματα που μπορείτε να κάνετε για να ρυθμίσετε το δρομολογητή σας και να έχετε καλύτερη ασφάλεια:</a:t>
            </a:r>
          </a:p>
          <a:p>
            <a:pPr hangingPunct="1">
              <a:lnSpc>
                <a:spcPct val="100000"/>
              </a:lnSpc>
              <a:spcBef>
                <a:spcPts val="1000"/>
              </a:spcBef>
              <a:buClrTx/>
              <a:buFontTx/>
              <a:buNone/>
            </a:pPr>
            <a:r>
              <a:rPr lang="en-US" altLang="en-GR" sz="2000">
                <a:latin typeface="Calibri" panose="020F0502020204030204" pitchFamily="34" charset="0"/>
              </a:rPr>
              <a:t>Αυτά είναι μερικά βήματα που μπορείτε να κάνετε για να ρυθμίσετε τον δρομολογητή σας και να έχετε καλύτερη ασφάλεια:</a:t>
            </a:r>
          </a:p>
          <a:p>
            <a:pPr hangingPunct="1">
              <a:lnSpc>
                <a:spcPct val="100000"/>
              </a:lnSpc>
              <a:spcBef>
                <a:spcPts val="1000"/>
              </a:spcBef>
              <a:buClrTx/>
              <a:buFontTx/>
              <a:buNone/>
            </a:pPr>
            <a:r>
              <a:rPr lang="en-US" altLang="en-GR" sz="2000">
                <a:latin typeface="Calibri" panose="020F0502020204030204" pitchFamily="34" charset="0"/>
              </a:rPr>
              <a:t>Αλλάξτε το όνομα του δρομολογητή σας:</a:t>
            </a:r>
          </a:p>
          <a:p>
            <a:pPr hangingPunct="1">
              <a:lnSpc>
                <a:spcPct val="100000"/>
              </a:lnSpc>
              <a:spcBef>
                <a:spcPts val="1000"/>
              </a:spcBef>
              <a:buClrTx/>
              <a:buFontTx/>
              <a:buNone/>
            </a:pPr>
            <a:r>
              <a:rPr lang="en-US" altLang="en-GR" sz="2000">
                <a:latin typeface="Calibri" panose="020F0502020204030204" pitchFamily="34" charset="0"/>
              </a:rPr>
              <a:t>Το προεπιλεγμένο αναγνωριστικό – Αλλάξτε το όνομα του δρομολογητή σας (SSID) σε ένα όνομα που είναι μοναδικό για εσάς και δεν θα είναι εύκολο να το μαντέψουν οι άλλοι:</a:t>
            </a:r>
          </a:p>
          <a:p>
            <a:pPr hangingPunct="1">
              <a:lnSpc>
                <a:spcPct val="100000"/>
              </a:lnSpc>
              <a:spcBef>
                <a:spcPts val="1000"/>
              </a:spcBef>
              <a:buClrTx/>
              <a:buFontTx/>
              <a:buNone/>
            </a:pPr>
            <a:r>
              <a:rPr lang="en-US" altLang="en-GR" sz="2000">
                <a:latin typeface="Calibri" panose="020F0502020204030204" pitchFamily="34" charset="0"/>
              </a:rPr>
              <a:t>Αλλάξτε την προκαθορισμένη φράση πρόσβασης στο δρομολογητή σας:</a:t>
            </a:r>
          </a:p>
          <a:p>
            <a:pPr hangingPunct="1">
              <a:lnSpc>
                <a:spcPct val="100000"/>
              </a:lnSpc>
              <a:spcBef>
                <a:spcPts val="1000"/>
              </a:spcBef>
              <a:buClrTx/>
              <a:buFontTx/>
              <a:buNone/>
            </a:pPr>
            <a:r>
              <a:rPr lang="en-US" altLang="en-GR" sz="2000">
                <a:latin typeface="Calibri" panose="020F0502020204030204" pitchFamily="34" charset="0"/>
              </a:rPr>
              <a:t>Αν αφήσετε αμετάβλητη μια προεπιλεγμένη φράση πρόσβασης, διευκολύνει πολύ τους χάκερ να έχουν πρόσβαση στο δίκτυό σας. Θα πρέπει να το αλλάξετε το συντομότερο δυνατό. Μια ισχυρή φράση πρόσβασης είναι μια πρόταση που αποτελείται από τουλάχιστον 12 χαρακτήρες.</a:t>
            </a:r>
          </a:p>
          <a:p>
            <a:pPr hangingPunct="1">
              <a:lnSpc>
                <a:spcPct val="100000"/>
              </a:lnSpc>
              <a:spcBef>
                <a:spcPts val="1000"/>
              </a:spcBef>
              <a:buClrTx/>
              <a:buFontTx/>
              <a:buNone/>
            </a:pPr>
            <a:r>
              <a:rPr lang="en-US" altLang="en-GR" sz="2000">
                <a:latin typeface="Calibri" panose="020F0502020204030204" pitchFamily="34" charset="0"/>
              </a:rPr>
              <a:t>Ελέγξτε τις επιλογές ασφαλείας:</a:t>
            </a:r>
          </a:p>
          <a:p>
            <a:pPr hangingPunct="1">
              <a:lnSpc>
                <a:spcPct val="100000"/>
              </a:lnSpc>
              <a:spcBef>
                <a:spcPts val="1000"/>
              </a:spcBef>
              <a:buClrTx/>
              <a:buFontTx/>
              <a:buNone/>
            </a:pPr>
            <a:r>
              <a:rPr lang="en-US" altLang="en-GR" sz="2000">
                <a:latin typeface="Calibri" panose="020F0502020204030204" pitchFamily="34" charset="0"/>
              </a:rPr>
              <a:t>Όταν επιλέγετε το επίπεδο ασφάλειας του δρομολογητή σας, επιλέξτε WPA2, εάν είναι διαθέσιμο, ή WPA – αυτά τα επίπεδα είναι πιο ασφαλή από το WEP 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464C7AB9-E70F-EA0D-7A20-0FA092B3AAF0}"/>
              </a:ext>
            </a:extLst>
          </p:cNvPr>
          <p:cNvSpPr txBox="1">
            <a:spLocks noChangeArrowheads="1"/>
          </p:cNvSpPr>
          <p:nvPr/>
        </p:nvSpPr>
        <p:spPr bwMode="auto">
          <a:xfrm>
            <a:off x="1085850" y="750888"/>
            <a:ext cx="1059973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800" b="1">
                <a:solidFill>
                  <a:srgbClr val="00ACA7"/>
                </a:solidFill>
                <a:latin typeface="Calibri" panose="020F0502020204030204" pitchFamily="34" charset="0"/>
              </a:rPr>
              <a:t>Βιβλίο σελίδα 2: </a:t>
            </a:r>
            <a:r>
              <a:rPr lang="en-US" altLang="en-GR" sz="2800" b="1">
                <a:solidFill>
                  <a:srgbClr val="595959"/>
                </a:solidFill>
                <a:latin typeface="Calibri" panose="020F0502020204030204" pitchFamily="34" charset="0"/>
              </a:rPr>
              <a:t>Ασφαλίστε τον ασύρματο δρομολογητή σας</a:t>
            </a:r>
          </a:p>
        </p:txBody>
      </p:sp>
      <p:sp>
        <p:nvSpPr>
          <p:cNvPr id="75778" name="Text Box 2">
            <a:extLst>
              <a:ext uri="{FF2B5EF4-FFF2-40B4-BE49-F238E27FC236}">
                <a16:creationId xmlns:a16="http://schemas.microsoft.com/office/drawing/2014/main" id="{02785081-96C6-233A-9D12-535579DE3D56}"/>
              </a:ext>
            </a:extLst>
          </p:cNvPr>
          <p:cNvSpPr txBox="1">
            <a:spLocks noChangeArrowheads="1"/>
          </p:cNvSpPr>
          <p:nvPr/>
        </p:nvSpPr>
        <p:spPr bwMode="auto">
          <a:xfrm>
            <a:off x="666750" y="1476375"/>
            <a:ext cx="10587038" cy="429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4963">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200">
                <a:solidFill>
                  <a:srgbClr val="00ACA7"/>
                </a:solidFill>
                <a:latin typeface="Calibri" panose="020F0502020204030204" pitchFamily="34" charset="0"/>
              </a:rPr>
              <a:t>Δημιουργήστε μια φράση πρόσβασης επισκέπτη:</a:t>
            </a:r>
          </a:p>
          <a:p>
            <a:pPr marL="334963" indent="-331788" hangingPunct="1">
              <a:lnSpc>
                <a:spcPct val="100000"/>
              </a:lnSpc>
              <a:spcBef>
                <a:spcPts val="1000"/>
              </a:spcBef>
              <a:buClr>
                <a:srgbClr val="00ACA7"/>
              </a:buClr>
              <a:buFont typeface="Arial" panose="020B0604020202020204" pitchFamily="34" charset="0"/>
              <a:buChar char="•"/>
            </a:pPr>
            <a:r>
              <a:rPr lang="en-US" altLang="en-GR" sz="2200">
                <a:latin typeface="Calibri" panose="020F0502020204030204" pitchFamily="34" charset="0"/>
              </a:rPr>
              <a:t>Ορισμένοι δρομολογητές επιτρέπουν στους επισκέπτες να χρησιμοποιούν δίκτυα μέσω ξεχωριστών φράσεων πρόσβασης επισκέπτη. Εάν έχετε πολλούς επισκέπτες στο σπίτι σας, είναι καλή ιδέα να δημιουργήσετε ένα δίκτυο επισκεπτών.</a:t>
            </a:r>
          </a:p>
          <a:p>
            <a:pPr marL="334963" indent="-331788" hangingPunct="1">
              <a:lnSpc>
                <a:spcPct val="100000"/>
              </a:lnSpc>
              <a:spcBef>
                <a:spcPts val="1000"/>
              </a:spcBef>
              <a:buClr>
                <a:srgbClr val="00ACA7"/>
              </a:buClr>
              <a:buFont typeface="Arial" panose="020B0604020202020204" pitchFamily="34" charset="0"/>
              <a:buChar char="•"/>
            </a:pPr>
            <a:r>
              <a:rPr lang="en-US" altLang="en-GR" sz="2200">
                <a:latin typeface="Calibri" panose="020F0502020204030204" pitchFamily="34" charset="0"/>
              </a:rPr>
              <a:t>Χρησιμοποιήστε ένα τείχος προστασίας:</a:t>
            </a:r>
          </a:p>
          <a:p>
            <a:pPr hangingPunct="1">
              <a:lnSpc>
                <a:spcPct val="100000"/>
              </a:lnSpc>
              <a:spcBef>
                <a:spcPts val="1000"/>
              </a:spcBef>
              <a:buClrTx/>
              <a:buFontTx/>
              <a:buNone/>
            </a:pPr>
            <a:r>
              <a:rPr lang="en-US" altLang="en-GR" sz="2200">
                <a:latin typeface="Calibri" panose="020F0502020204030204" pitchFamily="34" charset="0"/>
              </a:rPr>
              <a:t>Τα τείχη προστασίας εμποδίζουν τους χάκερ να χρησιμοποιήσουν τη συσκευή σας για να στείλουν τα προσωπικά σας στοιχεία χωρίς την άδειά σας. Ενώ το λογισμικό προστασίας από ιούς σαρώνει εισερχόμενα email και αρχεία, ένα τείχος προστασίας είναι σαν φύλακας, που παρακολουθεί τις προσπάθειες πρόσβασης στο σύστημά σας και εμποδίζει την επικοινωνία με πηγές που δεν επιτρέπετε. Το λειτουργικό σας σύστημα ή/και το λογισμικό ασφαλείας συνοδεύεται πιθανώς με προεγκατεστημένο τείχος προστασίας, αλλά βεβαιωθείτε ότι έχετε ενεργοποιήσει αυτές τις δυνατότητες.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E6B92BC4-109E-B5B1-C2D2-862C0611B4A9}"/>
              </a:ext>
            </a:extLst>
          </p:cNvPr>
          <p:cNvSpPr txBox="1">
            <a:spLocks noChangeArrowheads="1"/>
          </p:cNvSpPr>
          <p:nvPr/>
        </p:nvSpPr>
        <p:spPr bwMode="auto">
          <a:xfrm>
            <a:off x="1085850" y="525463"/>
            <a:ext cx="10599738"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00ACA7"/>
                </a:solidFill>
                <a:latin typeface="Calibri" panose="020F0502020204030204" pitchFamily="34" charset="0"/>
              </a:rPr>
              <a:t>Βιβλίο σελίδα 3: </a:t>
            </a:r>
            <a:r>
              <a:rPr lang="en-US" altLang="en-GR" sz="3200" b="1">
                <a:solidFill>
                  <a:srgbClr val="595959"/>
                </a:solidFill>
                <a:latin typeface="Calibri" panose="020F0502020204030204" pitchFamily="34" charset="0"/>
              </a:rPr>
              <a:t>Πώς να προστατεύσετε το ψηφιακό σας απόρρητο;</a:t>
            </a:r>
          </a:p>
        </p:txBody>
      </p:sp>
      <p:sp>
        <p:nvSpPr>
          <p:cNvPr id="76802" name="Text Box 2">
            <a:extLst>
              <a:ext uri="{FF2B5EF4-FFF2-40B4-BE49-F238E27FC236}">
                <a16:creationId xmlns:a16="http://schemas.microsoft.com/office/drawing/2014/main" id="{6960494C-80DA-5CB0-4799-15423FDCBB91}"/>
              </a:ext>
            </a:extLst>
          </p:cNvPr>
          <p:cNvSpPr txBox="1">
            <a:spLocks noChangeArrowheads="1"/>
          </p:cNvSpPr>
          <p:nvPr/>
        </p:nvSpPr>
        <p:spPr bwMode="auto">
          <a:xfrm>
            <a:off x="520700" y="1527175"/>
            <a:ext cx="10980738"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5E5E5E"/>
                </a:solidFill>
                <a:latin typeface="Calibri" panose="020F0502020204030204" pitchFamily="34" charset="0"/>
              </a:rPr>
              <a:t>Εάν δεν είστε άτομο με ισχυρό υπόβαθρο υπολογιστή και δεξιότητες δικτύου, μπορείτε να κάνετε κάτι για να προστατεύσετε το ψηφιακό σας απόρρητο χωρίς τεράστιες γνώσεις σχετικά με την ασφάλεια του δικτύου. Ακολουθούν συμβουλές για το πώς να διατηρήσετε τα προσωπικά σας στοιχεία ασφαλή στο διαδίκτυο:</a:t>
            </a:r>
          </a:p>
          <a:p>
            <a:pPr hangingPunct="1">
              <a:lnSpc>
                <a:spcPct val="100000"/>
              </a:lnSpc>
              <a:spcBef>
                <a:spcPts val="1000"/>
              </a:spcBef>
              <a:buClrTx/>
              <a:buFontTx/>
              <a:buNone/>
            </a:pPr>
            <a:r>
              <a:rPr lang="en-US" altLang="en-GR" sz="2400">
                <a:solidFill>
                  <a:srgbClr val="5E5E5E"/>
                </a:solidFill>
                <a:latin typeface="Calibri" panose="020F0502020204030204" pitchFamily="34" charset="0"/>
              </a:rPr>
              <a:t>Σκεφτείτε πριν μοιραστείτε</a:t>
            </a:r>
          </a:p>
          <a:p>
            <a:pPr hangingPunct="1">
              <a:lnSpc>
                <a:spcPct val="100000"/>
              </a:lnSpc>
              <a:spcBef>
                <a:spcPts val="1000"/>
              </a:spcBef>
              <a:buClrTx/>
              <a:buFontTx/>
              <a:buNone/>
            </a:pPr>
            <a:r>
              <a:rPr lang="en-US" altLang="en-GR" sz="2400">
                <a:solidFill>
                  <a:srgbClr val="5E5E5E"/>
                </a:solidFill>
                <a:latin typeface="Calibri" panose="020F0502020204030204" pitchFamily="34" charset="0"/>
              </a:rPr>
              <a:t>Ό,τι μοιράζεστε στο διαδίκτυο ξεφεύγει από τον έλεγχό σας — είτε πρόκειται για έναν κωδικό πρόσβασης, είτε για φωτογραφία ενός παιδιού, είτε για μια μεταμεσονύχτια φιλοσοφική σκέψη. Αφιερώστε λίγο χρόνο για να εξετάσετε τους κινδύνους από το να μοιράζεστε πάρα πολλά.</a:t>
            </a:r>
          </a:p>
          <a:p>
            <a:pPr hangingPunct="1">
              <a:lnSpc>
                <a:spcPct val="100000"/>
              </a:lnSpc>
              <a:spcBef>
                <a:spcPts val="1000"/>
              </a:spcBef>
              <a:buClrTx/>
              <a:buFontTx/>
              <a:buNone/>
            </a:pPr>
            <a:r>
              <a:rPr lang="en-US" altLang="en-GR" sz="2400">
                <a:solidFill>
                  <a:srgbClr val="5E5E5E"/>
                </a:solidFill>
                <a:latin typeface="Calibri" panose="020F0502020204030204" pitchFamily="34" charset="0"/>
              </a:rPr>
              <a:t>Κλειδώστε τις συσκευές σας και καλύψτε τις κάμερές σας</a:t>
            </a:r>
          </a:p>
          <a:p>
            <a:pPr hangingPunct="1">
              <a:lnSpc>
                <a:spcPct val="100000"/>
              </a:lnSpc>
              <a:spcBef>
                <a:spcPts val="1000"/>
              </a:spcBef>
              <a:buClrTx/>
              <a:buFontTx/>
              <a:buNone/>
            </a:pPr>
            <a:r>
              <a:rPr lang="en-US" altLang="en-GR" sz="2400">
                <a:solidFill>
                  <a:srgbClr val="5E5E5E"/>
                </a:solidFill>
                <a:latin typeface="Calibri" panose="020F0502020204030204" pitchFamily="34" charset="0"/>
              </a:rPr>
              <a:t>Μην υποτιμάτε τις απλές λύσεις όσον αφορά το απόρρητό σας.</a:t>
            </a:r>
          </a:p>
          <a:p>
            <a:pPr hangingPunct="1">
              <a:lnSpc>
                <a:spcPct val="100000"/>
              </a:lnSpc>
              <a:spcBef>
                <a:spcPts val="1000"/>
              </a:spcBef>
              <a:buClrTx/>
              <a:buFontTx/>
              <a:buNone/>
            </a:pPr>
            <a:r>
              <a:rPr lang="en-US" altLang="en-GR" sz="2400">
                <a:solidFill>
                  <a:srgbClr val="5E5E5E"/>
                </a:solidFill>
                <a:latin typeface="Calibri" panose="020F0502020204030204" pitchFamily="34" charset="0"/>
              </a:rPr>
              <a:t>Χρήση VPN και λογισμικού ασφαλείας (Εικονικό ιδιωτικό δίκτυο)</a:t>
            </a:r>
          </a:p>
        </p:txBody>
      </p:sp>
      <p:pic>
        <p:nvPicPr>
          <p:cNvPr id="76803" name="Picture 3">
            <a:extLst>
              <a:ext uri="{FF2B5EF4-FFF2-40B4-BE49-F238E27FC236}">
                <a16:creationId xmlns:a16="http://schemas.microsoft.com/office/drawing/2014/main" id="{0C842E4B-E796-2938-A433-0BB66616C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988" y="4160838"/>
            <a:ext cx="1822450" cy="182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a:extLst>
              <a:ext uri="{FF2B5EF4-FFF2-40B4-BE49-F238E27FC236}">
                <a16:creationId xmlns:a16="http://schemas.microsoft.com/office/drawing/2014/main" id="{BFF37857-40F9-4180-9E19-0AEC1F0D9627}"/>
              </a:ext>
            </a:extLst>
          </p:cNvPr>
          <p:cNvSpPr txBox="1">
            <a:spLocks noChangeArrowheads="1"/>
          </p:cNvSpPr>
          <p:nvPr/>
        </p:nvSpPr>
        <p:spPr bwMode="auto">
          <a:xfrm>
            <a:off x="1085850" y="482600"/>
            <a:ext cx="1059973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00ACA7"/>
                </a:solidFill>
                <a:latin typeface="Calibri" panose="020F0502020204030204" pitchFamily="34" charset="0"/>
              </a:rPr>
              <a:t>Βιβλίο σελίδα 4: </a:t>
            </a:r>
            <a:r>
              <a:rPr lang="en-US" altLang="en-GR" sz="3200" b="1">
                <a:solidFill>
                  <a:srgbClr val="595959"/>
                </a:solidFill>
                <a:latin typeface="Calibri" panose="020F0502020204030204" pitchFamily="34" charset="0"/>
              </a:rPr>
              <a:t>Πώς να προστατεύσετε το ψηφιακό σας απόρρητο;</a:t>
            </a:r>
          </a:p>
        </p:txBody>
      </p:sp>
      <p:sp>
        <p:nvSpPr>
          <p:cNvPr id="77826" name="Text Box 2">
            <a:extLst>
              <a:ext uri="{FF2B5EF4-FFF2-40B4-BE49-F238E27FC236}">
                <a16:creationId xmlns:a16="http://schemas.microsoft.com/office/drawing/2014/main" id="{B152F4B2-9D96-2EA0-B2F4-67D70577B340}"/>
              </a:ext>
            </a:extLst>
          </p:cNvPr>
          <p:cNvSpPr txBox="1">
            <a:spLocks noChangeArrowheads="1"/>
          </p:cNvSpPr>
          <p:nvPr/>
        </p:nvSpPr>
        <p:spPr bwMode="auto">
          <a:xfrm>
            <a:off x="576263" y="1539875"/>
            <a:ext cx="11190287"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latin typeface="Calibri" panose="020F0502020204030204" pitchFamily="34" charset="0"/>
              </a:rPr>
              <a:t>Χρησιμοποιήστε μοναδικούς, ισχυρούς κωδικούς πρόσβασης και ενεργοποιήστε τον έλεγχο ταυτότητας δύο παραγόντων, όπου είναι δυνατόν.</a:t>
            </a:r>
          </a:p>
          <a:p>
            <a:pPr hangingPunct="1">
              <a:lnSpc>
                <a:spcPct val="100000"/>
              </a:lnSpc>
              <a:spcBef>
                <a:spcPts val="1000"/>
              </a:spcBef>
              <a:buClrTx/>
              <a:buFontTx/>
              <a:buNone/>
            </a:pPr>
            <a:r>
              <a:rPr lang="en-US" altLang="en-GR" sz="2000">
                <a:latin typeface="Calibri" panose="020F0502020204030204" pitchFamily="34" charset="0"/>
              </a:rPr>
              <a:t>Η επιπλέον προσπάθεια δικαιολογείται όταν θέλετε να προστατέψετε τους λογαριασμούς σας από χάκερ ή κλέφτες.</a:t>
            </a:r>
          </a:p>
          <a:p>
            <a:pPr hangingPunct="1">
              <a:lnSpc>
                <a:spcPct val="100000"/>
              </a:lnSpc>
              <a:spcBef>
                <a:spcPts val="1000"/>
              </a:spcBef>
              <a:buClrTx/>
              <a:buFontTx/>
              <a:buNone/>
            </a:pPr>
            <a:r>
              <a:rPr lang="en-US" altLang="en-GR" sz="2000">
                <a:latin typeface="Calibri" panose="020F0502020204030204" pitchFamily="34" charset="0"/>
              </a:rPr>
              <a:t>Ελέγξτε τις πολιτικές απορρήτου και τις άδειες εφαρμογών</a:t>
            </a:r>
          </a:p>
          <a:p>
            <a:pPr hangingPunct="1">
              <a:lnSpc>
                <a:spcPct val="100000"/>
              </a:lnSpc>
              <a:spcBef>
                <a:spcPts val="1000"/>
              </a:spcBef>
              <a:buClrTx/>
              <a:buFontTx/>
              <a:buNone/>
            </a:pPr>
            <a:r>
              <a:rPr lang="en-US" altLang="en-GR" sz="2000">
                <a:latin typeface="Calibri" panose="020F0502020204030204" pitchFamily="34" charset="0"/>
              </a:rPr>
              <a:t>Ελέγξτε τις πιο πρόσφατες πληροφορίες σχετικά με τον τρόπο συλλογής και χρήσης των προσωπικών σας δεδομένων. Στο τηλέφωνο και το tablet σας, ελέγξτε τα δικαιώματα πρόσβασης των εφαρμογών και απενεργοποιήστε οτιδήποτε θεωρείτε υπερβολικό.</a:t>
            </a:r>
          </a:p>
          <a:p>
            <a:pPr hangingPunct="1">
              <a:lnSpc>
                <a:spcPct val="100000"/>
              </a:lnSpc>
              <a:spcBef>
                <a:spcPts val="1000"/>
              </a:spcBef>
              <a:buClrTx/>
              <a:buFontTx/>
              <a:buNone/>
            </a:pPr>
            <a:r>
              <a:rPr lang="en-US" altLang="en-GR" sz="2000">
                <a:latin typeface="Calibri" panose="020F0502020204030204" pitchFamily="34" charset="0"/>
              </a:rPr>
              <a:t>Ασφαλίστε τις έξυπνες συσκευές σας</a:t>
            </a:r>
          </a:p>
          <a:p>
            <a:pPr hangingPunct="1">
              <a:lnSpc>
                <a:spcPct val="100000"/>
              </a:lnSpc>
              <a:spcBef>
                <a:spcPts val="1000"/>
              </a:spcBef>
              <a:buClrTx/>
              <a:buFontTx/>
              <a:buNone/>
            </a:pPr>
            <a:r>
              <a:rPr lang="en-US" altLang="en-GR" sz="2000">
                <a:latin typeface="Calibri" panose="020F0502020204030204" pitchFamily="34" charset="0"/>
              </a:rPr>
              <a:t>Βεβαιωθείτε ότι το οικιακό σας δίκτυο και τα gadget προστατεύονται από μοναδικούς, ισχυρούς κωδικούς πρόσβασης.</a:t>
            </a:r>
          </a:p>
          <a:p>
            <a:pPr hangingPunct="1">
              <a:lnSpc>
                <a:spcPct val="100000"/>
              </a:lnSpc>
              <a:spcBef>
                <a:spcPts val="1000"/>
              </a:spcBef>
              <a:buClrTx/>
              <a:buFontTx/>
              <a:buNone/>
            </a:pPr>
            <a:r>
              <a:rPr lang="en-US" altLang="en-GR" sz="2000">
                <a:latin typeface="Calibri" panose="020F0502020204030204" pitchFamily="34" charset="0"/>
              </a:rPr>
              <a:t>Ελέγχετε τακτικά την κατάσταση παραβίασης δεδομένων: https://www.f-secure.com/en/home/free-tools/identity-theft-checker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8B798A1D-5D3C-C313-F584-BC1ABDAD75D8}"/>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Γιατί είναι σημαντικό το απόρρητο δεδομένων;</a:t>
            </a:r>
          </a:p>
        </p:txBody>
      </p:sp>
      <p:sp>
        <p:nvSpPr>
          <p:cNvPr id="23554" name="Text Box 2">
            <a:extLst>
              <a:ext uri="{FF2B5EF4-FFF2-40B4-BE49-F238E27FC236}">
                <a16:creationId xmlns:a16="http://schemas.microsoft.com/office/drawing/2014/main" id="{2C89FBF4-35A0-52C3-750B-DF3FBA15CE91}"/>
              </a:ext>
            </a:extLst>
          </p:cNvPr>
          <p:cNvSpPr txBox="1">
            <a:spLocks noChangeArrowheads="1"/>
          </p:cNvSpPr>
          <p:nvPr/>
        </p:nvSpPr>
        <p:spPr bwMode="auto">
          <a:xfrm>
            <a:off x="519113" y="1522413"/>
            <a:ext cx="11168062"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400">
                <a:solidFill>
                  <a:srgbClr val="3B3838"/>
                </a:solidFill>
                <a:latin typeface="Calibri" panose="020F0502020204030204" pitchFamily="34" charset="0"/>
              </a:rPr>
              <a:t>Το απόρρητο δεδομένων ή απόρρητο πληροφοριών περιλαμβάνει 3 στοιχεία:</a:t>
            </a:r>
          </a:p>
          <a:p>
            <a:pPr hangingPunct="1">
              <a:lnSpc>
                <a:spcPct val="100000"/>
              </a:lnSpc>
              <a:buClrTx/>
              <a:buFontTx/>
              <a:buNone/>
            </a:pPr>
            <a:endParaRPr lang="en-US" altLang="en-GR" sz="2400">
              <a:solidFill>
                <a:srgbClr val="3B3838"/>
              </a:solidFill>
              <a:latin typeface="Calibri" panose="020F0502020204030204" pitchFamily="34" charset="0"/>
            </a:endParaRPr>
          </a:p>
          <a:p>
            <a:pPr marL="334963" indent="-325438" hangingPunct="1">
              <a:lnSpc>
                <a:spcPct val="100000"/>
              </a:lnSpc>
              <a:buClr>
                <a:srgbClr val="3B3838"/>
              </a:buClr>
              <a:buFont typeface="Arial" panose="020B0604020202020204" pitchFamily="34" charset="0"/>
              <a:buChar char="•"/>
            </a:pPr>
            <a:r>
              <a:rPr lang="en-US" altLang="en-GR" sz="2400">
                <a:solidFill>
                  <a:srgbClr val="3B3838"/>
                </a:solidFill>
                <a:latin typeface="Calibri" panose="020F0502020204030204" pitchFamily="34" charset="0"/>
              </a:rPr>
              <a:t>Δικαίωμα ενός ατόμου να μείνει μόνο του και να έχει τον έλεγχο των προσωπικών του δεδομένων</a:t>
            </a:r>
          </a:p>
          <a:p>
            <a:pPr marL="334963" indent="-325438" hangingPunct="1">
              <a:lnSpc>
                <a:spcPct val="100000"/>
              </a:lnSpc>
              <a:buClr>
                <a:srgbClr val="3B3838"/>
              </a:buClr>
              <a:buFont typeface="Arial" panose="020B0604020202020204" pitchFamily="34" charset="0"/>
              <a:buChar char="•"/>
            </a:pPr>
            <a:r>
              <a:rPr lang="en-US" altLang="en-GR" sz="2400">
                <a:solidFill>
                  <a:srgbClr val="3B3838"/>
                </a:solidFill>
                <a:latin typeface="Calibri" panose="020F0502020204030204" pitchFamily="34" charset="0"/>
              </a:rPr>
              <a:t>Διαδικασίες για σωστό χειρισμό, επεξεργασία, συλλογή και κοινή χρήση προσωπικών δεδομένων</a:t>
            </a:r>
          </a:p>
          <a:p>
            <a:pPr marL="334963" indent="-325438" hangingPunct="1">
              <a:lnSpc>
                <a:spcPct val="100000"/>
              </a:lnSpc>
              <a:buClr>
                <a:srgbClr val="3B3838"/>
              </a:buClr>
              <a:buFont typeface="Arial" panose="020B0604020202020204" pitchFamily="34" charset="0"/>
              <a:buChar char="•"/>
            </a:pPr>
            <a:r>
              <a:rPr lang="en-US" altLang="en-GR" sz="2400">
                <a:solidFill>
                  <a:srgbClr val="3B3838"/>
                </a:solidFill>
                <a:latin typeface="Calibri" panose="020F0502020204030204" pitchFamily="34" charset="0"/>
              </a:rPr>
              <a:t>Συμμόρφωση με τους νόμους περί προστασίας δεδομένων</a:t>
            </a:r>
          </a:p>
          <a:p>
            <a:pPr hangingPunct="1">
              <a:lnSpc>
                <a:spcPct val="100000"/>
              </a:lnSpc>
              <a:spcBef>
                <a:spcPts val="1000"/>
              </a:spcBef>
              <a:buClrTx/>
              <a:buFontTx/>
              <a:buNone/>
            </a:pPr>
            <a:endParaRPr lang="en-US" altLang="en-GR" sz="2400">
              <a:solidFill>
                <a:srgbClr val="3B3838"/>
              </a:solidFill>
              <a:latin typeface="Calibri" panose="020F0502020204030204" pitchFamily="34" charset="0"/>
            </a:endParaRPr>
          </a:p>
        </p:txBody>
      </p:sp>
      <p:grpSp>
        <p:nvGrpSpPr>
          <p:cNvPr id="23555" name="Group 3">
            <a:extLst>
              <a:ext uri="{FF2B5EF4-FFF2-40B4-BE49-F238E27FC236}">
                <a16:creationId xmlns:a16="http://schemas.microsoft.com/office/drawing/2014/main" id="{7A82944E-9312-8248-369D-9C05E0A21464}"/>
              </a:ext>
            </a:extLst>
          </p:cNvPr>
          <p:cNvGrpSpPr>
            <a:grpSpLocks/>
          </p:cNvGrpSpPr>
          <p:nvPr/>
        </p:nvGrpSpPr>
        <p:grpSpPr bwMode="auto">
          <a:xfrm>
            <a:off x="1536700" y="4149725"/>
            <a:ext cx="9123363" cy="1431925"/>
            <a:chOff x="968" y="2614"/>
            <a:chExt cx="5747" cy="902"/>
          </a:xfrm>
        </p:grpSpPr>
        <p:sp>
          <p:nvSpPr>
            <p:cNvPr id="23556" name="AutoShape 4">
              <a:extLst>
                <a:ext uri="{FF2B5EF4-FFF2-40B4-BE49-F238E27FC236}">
                  <a16:creationId xmlns:a16="http://schemas.microsoft.com/office/drawing/2014/main" id="{E91964C6-BAC9-B94A-0B96-284BED8773FA}"/>
                </a:ext>
              </a:extLst>
            </p:cNvPr>
            <p:cNvSpPr>
              <a:spLocks noChangeArrowheads="1"/>
            </p:cNvSpPr>
            <p:nvPr/>
          </p:nvSpPr>
          <p:spPr bwMode="auto">
            <a:xfrm>
              <a:off x="968" y="2614"/>
              <a:ext cx="1508" cy="902"/>
            </a:xfrm>
            <a:custGeom>
              <a:avLst/>
              <a:gdLst>
                <a:gd name="G0" fmla="*/ 10000 65535 1"/>
                <a:gd name="G1" fmla="+- 50000 0 10000"/>
                <a:gd name="G2" fmla="?: G1 10000 50000"/>
                <a:gd name="G3" fmla="?: G0 0 G1"/>
                <a:gd name="G4" fmla="+- 4006 0 0"/>
                <a:gd name="G5" fmla="*/ G4 G3 1"/>
                <a:gd name="G6" fmla="*/ G5 1 34464"/>
                <a:gd name="G7" fmla="+- 6676 0 G6"/>
                <a:gd name="G8" fmla="+- 4006 0 G6"/>
                <a:gd name="G9" fmla="*/ G6 29289 1"/>
                <a:gd name="G10" fmla="*/ G9 1 34464"/>
                <a:gd name="G11" fmla="+- 6676 0 G10"/>
                <a:gd name="G12" fmla="+- 4006 0 G10"/>
                <a:gd name="G13" fmla="+- 3338 0 0"/>
                <a:gd name="G14" fmla="+- 2003 0 0"/>
                <a:gd name="G15" fmla="+- 4006 0 0"/>
                <a:gd name="G16" fmla="+- 6676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676" y="0"/>
                  </a:lnTo>
                  <a:lnTo>
                    <a:pt x="0" y="0"/>
                  </a:lnTo>
                  <a:lnTo>
                    <a:pt x="270" y="90"/>
                  </a:lnTo>
                  <a:lnTo>
                    <a:pt x="6676" y="4006"/>
                  </a:lnTo>
                  <a:lnTo>
                    <a:pt x="0" y="0"/>
                  </a:lnTo>
                  <a:close/>
                </a:path>
              </a:pathLst>
            </a:custGeom>
            <a:solidFill>
              <a:srgbClr val="E18130"/>
            </a:solidFill>
            <a:ln w="1908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64160" tIns="164160" rIns="122040" bIns="16452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1125"/>
                </a:spcAft>
                <a:buClrTx/>
                <a:buFontTx/>
                <a:buNone/>
              </a:pPr>
              <a:endParaRPr lang="en-US" altLang="en-GR" sz="2800" dirty="0">
                <a:latin typeface="Calibri" panose="020F0502020204030204" pitchFamily="34" charset="0"/>
              </a:endParaRPr>
            </a:p>
            <a:p>
              <a:pPr algn="ctr" hangingPunct="1">
                <a:lnSpc>
                  <a:spcPct val="90000"/>
                </a:lnSpc>
                <a:spcAft>
                  <a:spcPts val="1125"/>
                </a:spcAft>
                <a:buClrTx/>
                <a:buFontTx/>
                <a:buNone/>
              </a:pPr>
              <a:endParaRPr lang="en-US" altLang="en-GR" sz="2800" dirty="0">
                <a:latin typeface="Calibri" panose="020F0502020204030204" pitchFamily="34" charset="0"/>
              </a:endParaRPr>
            </a:p>
            <a:p>
              <a:pPr algn="ctr" hangingPunct="1">
                <a:lnSpc>
                  <a:spcPct val="90000"/>
                </a:lnSpc>
                <a:spcAft>
                  <a:spcPts val="1125"/>
                </a:spcAft>
                <a:buClrTx/>
                <a:buFontTx/>
                <a:buNone/>
              </a:pPr>
              <a:endParaRPr lang="en-US" altLang="en-GR" sz="2800" dirty="0">
                <a:latin typeface="Calibri" panose="020F0502020204030204" pitchFamily="34" charset="0"/>
              </a:endParaRPr>
            </a:p>
            <a:p>
              <a:pPr algn="ctr" hangingPunct="1">
                <a:lnSpc>
                  <a:spcPct val="90000"/>
                </a:lnSpc>
                <a:spcAft>
                  <a:spcPts val="1125"/>
                </a:spcAft>
                <a:buClrTx/>
                <a:buFontTx/>
                <a:buNone/>
              </a:pPr>
              <a:r>
                <a:rPr lang="en-US" altLang="en-GR" sz="2800" dirty="0">
                  <a:latin typeface="Calibri" panose="020F0502020204030204" pitchFamily="34" charset="0"/>
                </a:rPr>
                <a:t>                                   </a:t>
              </a:r>
            </a:p>
            <a:p>
              <a:pPr algn="ctr" hangingPunct="1">
                <a:lnSpc>
                  <a:spcPct val="90000"/>
                </a:lnSpc>
                <a:spcAft>
                  <a:spcPts val="1125"/>
                </a:spcAft>
                <a:buClrTx/>
                <a:buFontTx/>
                <a:buNone/>
              </a:pPr>
              <a:r>
                <a:rPr lang="en-US" altLang="en-GR" sz="2800" dirty="0">
                  <a:latin typeface="Calibri" panose="020F0502020204030204" pitchFamily="34" charset="0"/>
                </a:rPr>
                <a:t>                                                                                                                  </a:t>
              </a:r>
              <a:r>
                <a:rPr lang="el-GR" altLang="en-GR" sz="2800" dirty="0">
                  <a:latin typeface="Calibri" panose="020F0502020204030204" pitchFamily="34" charset="0"/>
                </a:rPr>
                <a:t>ΑΣΦΑΛΕΙΑ ΔΕΔΟΜΕΝΩΝ</a:t>
              </a:r>
            </a:p>
          </p:txBody>
        </p:sp>
        <p:sp>
          <p:nvSpPr>
            <p:cNvPr id="23557" name="AutoShape 5">
              <a:extLst>
                <a:ext uri="{FF2B5EF4-FFF2-40B4-BE49-F238E27FC236}">
                  <a16:creationId xmlns:a16="http://schemas.microsoft.com/office/drawing/2014/main" id="{708851DE-7A09-3189-0E1A-AFF62694C41A}"/>
                </a:ext>
              </a:extLst>
            </p:cNvPr>
            <p:cNvSpPr>
              <a:spLocks noChangeArrowheads="1"/>
            </p:cNvSpPr>
            <p:nvPr/>
          </p:nvSpPr>
          <p:spPr bwMode="auto">
            <a:xfrm>
              <a:off x="2633" y="2881"/>
              <a:ext cx="315" cy="369"/>
            </a:xfrm>
            <a:custGeom>
              <a:avLst/>
              <a:gdLst>
                <a:gd name="G0" fmla="+- 1415 0 0"/>
                <a:gd name="G1" fmla="+- 7776 0 0"/>
                <a:gd name="G2" fmla="*/ G1 1 G0"/>
                <a:gd name="G3" fmla="*/ 60000 65535 1"/>
                <a:gd name="G4" fmla="+- 34464 0 60000"/>
                <a:gd name="G5" fmla="?: G4 60000 34464"/>
                <a:gd name="G6" fmla="?: G3 0 G4"/>
                <a:gd name="G7" fmla="*/ 50000 65535 1"/>
                <a:gd name="G8" fmla="+- G2 0 50000"/>
                <a:gd name="G9" fmla="?: G8 50000 G2"/>
                <a:gd name="G10" fmla="?: G7 0 G8"/>
                <a:gd name="G11" fmla="*/ G0 G10 1"/>
                <a:gd name="G12" fmla="*/ G11 1 34464"/>
                <a:gd name="G13" fmla="+- 1415 0 G12"/>
                <a:gd name="G14" fmla="*/ 1656 G6 1"/>
                <a:gd name="G15" fmla="*/ G14 1 3392"/>
                <a:gd name="G16" fmla="+- 828 0 0"/>
                <a:gd name="G17" fmla="+- G16 0 G15"/>
                <a:gd name="G18" fmla="+- G16 G15 0"/>
                <a:gd name="G19" fmla="+- 828 0 0"/>
                <a:gd name="G20" fmla="*/ G17 G12 1"/>
                <a:gd name="G21" fmla="*/ G20 1 G19"/>
                <a:gd name="G22" fmla="+- G13 G21 0"/>
                <a:gd name="G23" fmla="+- 1656 0 0"/>
                <a:gd name="G24" fmla="+- 1415 0 0"/>
              </a:gdLst>
              <a:ahLst/>
              <a:cxnLst>
                <a:cxn ang="0">
                  <a:pos x="r" y="vc"/>
                </a:cxn>
                <a:cxn ang="5400000">
                  <a:pos x="hc" y="b"/>
                </a:cxn>
                <a:cxn ang="10800000">
                  <a:pos x="l" y="vc"/>
                </a:cxn>
                <a:cxn ang="16200000">
                  <a:pos x="hc" y="t"/>
                </a:cxn>
              </a:cxnLst>
              <a:rect l="0" t="0" r="0" b="0"/>
              <a:pathLst>
                <a:path>
                  <a:moveTo>
                    <a:pt x="0" y="828"/>
                  </a:moveTo>
                  <a:lnTo>
                    <a:pt x="1415" y="828"/>
                  </a:lnTo>
                  <a:lnTo>
                    <a:pt x="1415" y="0"/>
                  </a:lnTo>
                  <a:lnTo>
                    <a:pt x="1415" y="828"/>
                  </a:lnTo>
                  <a:lnTo>
                    <a:pt x="1415" y="1656"/>
                  </a:lnTo>
                  <a:lnTo>
                    <a:pt x="1415" y="828"/>
                  </a:lnTo>
                  <a:lnTo>
                    <a:pt x="0" y="828"/>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8" name="AutoShape 6">
              <a:extLst>
                <a:ext uri="{FF2B5EF4-FFF2-40B4-BE49-F238E27FC236}">
                  <a16:creationId xmlns:a16="http://schemas.microsoft.com/office/drawing/2014/main" id="{3D713DF0-AF5C-9A71-8B7C-6D8F3B3EACF0}"/>
                </a:ext>
              </a:extLst>
            </p:cNvPr>
            <p:cNvSpPr>
              <a:spLocks noChangeArrowheads="1"/>
            </p:cNvSpPr>
            <p:nvPr/>
          </p:nvSpPr>
          <p:spPr bwMode="auto">
            <a:xfrm>
              <a:off x="3087" y="2614"/>
              <a:ext cx="1508" cy="902"/>
            </a:xfrm>
            <a:custGeom>
              <a:avLst/>
              <a:gdLst>
                <a:gd name="G0" fmla="*/ 10000 65535 1"/>
                <a:gd name="G1" fmla="+- 50000 0 10000"/>
                <a:gd name="G2" fmla="?: G1 10000 50000"/>
                <a:gd name="G3" fmla="?: G0 0 G1"/>
                <a:gd name="G4" fmla="+- 4006 0 0"/>
                <a:gd name="G5" fmla="*/ G4 G3 1"/>
                <a:gd name="G6" fmla="*/ G5 1 34464"/>
                <a:gd name="G7" fmla="+- 6676 0 G6"/>
                <a:gd name="G8" fmla="+- 4006 0 G6"/>
                <a:gd name="G9" fmla="*/ G6 29289 1"/>
                <a:gd name="G10" fmla="*/ G9 1 34464"/>
                <a:gd name="G11" fmla="+- 6676 0 G10"/>
                <a:gd name="G12" fmla="+- 4006 0 G10"/>
                <a:gd name="G13" fmla="+- 3338 0 0"/>
                <a:gd name="G14" fmla="+- 2003 0 0"/>
                <a:gd name="G15" fmla="+- 4006 0 0"/>
                <a:gd name="G16" fmla="+- 6676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676" y="0"/>
                  </a:lnTo>
                  <a:lnTo>
                    <a:pt x="0" y="0"/>
                  </a:lnTo>
                  <a:lnTo>
                    <a:pt x="270" y="90"/>
                  </a:lnTo>
                  <a:lnTo>
                    <a:pt x="6676" y="4006"/>
                  </a:lnTo>
                  <a:lnTo>
                    <a:pt x="0" y="0"/>
                  </a:lnTo>
                  <a:close/>
                </a:path>
              </a:pathLst>
            </a:custGeom>
            <a:solidFill>
              <a:srgbClr val="00ACA7"/>
            </a:solidFill>
            <a:ln w="1908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64160" tIns="164160" rIns="122040" bIns="16452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1125"/>
                </a:spcAft>
                <a:buClrTx/>
                <a:buFontTx/>
                <a:buNone/>
              </a:pPr>
              <a:endParaRPr lang="en-US" altLang="en-GR" sz="2800" dirty="0">
                <a:latin typeface="Calibri" panose="020F0502020204030204" pitchFamily="34" charset="0"/>
              </a:endParaRPr>
            </a:p>
            <a:p>
              <a:pPr algn="ctr" hangingPunct="1">
                <a:lnSpc>
                  <a:spcPct val="90000"/>
                </a:lnSpc>
                <a:spcAft>
                  <a:spcPts val="1125"/>
                </a:spcAft>
                <a:buClrTx/>
                <a:buFontTx/>
                <a:buNone/>
              </a:pPr>
              <a:endParaRPr lang="en-US" altLang="en-GR" sz="2800" dirty="0">
                <a:latin typeface="Calibri" panose="020F0502020204030204" pitchFamily="34" charset="0"/>
              </a:endParaRPr>
            </a:p>
            <a:p>
              <a:pPr algn="ctr" hangingPunct="1">
                <a:lnSpc>
                  <a:spcPct val="90000"/>
                </a:lnSpc>
                <a:spcAft>
                  <a:spcPts val="1125"/>
                </a:spcAft>
                <a:buClrTx/>
                <a:buFontTx/>
                <a:buNone/>
              </a:pPr>
              <a:r>
                <a:rPr lang="el-GR" altLang="en-GR" sz="2800" dirty="0">
                  <a:latin typeface="Calibri" panose="020F0502020204030204" pitchFamily="34" charset="0"/>
                </a:rPr>
                <a:t>ΙΔΙΩΤΙΚΟΤΗΤΑ ΔΕΔΟΜΕΝΩΝ</a:t>
              </a:r>
            </a:p>
          </p:txBody>
        </p:sp>
        <p:sp>
          <p:nvSpPr>
            <p:cNvPr id="23559" name="AutoShape 7">
              <a:extLst>
                <a:ext uri="{FF2B5EF4-FFF2-40B4-BE49-F238E27FC236}">
                  <a16:creationId xmlns:a16="http://schemas.microsoft.com/office/drawing/2014/main" id="{24089EC3-7B56-7C88-5CA5-F54168E9AC3E}"/>
                </a:ext>
              </a:extLst>
            </p:cNvPr>
            <p:cNvSpPr>
              <a:spLocks noChangeArrowheads="1"/>
            </p:cNvSpPr>
            <p:nvPr/>
          </p:nvSpPr>
          <p:spPr bwMode="auto">
            <a:xfrm>
              <a:off x="4753" y="2881"/>
              <a:ext cx="315" cy="369"/>
            </a:xfrm>
            <a:custGeom>
              <a:avLst/>
              <a:gdLst>
                <a:gd name="G0" fmla="+- 1415 0 0"/>
                <a:gd name="G1" fmla="+- 7776 0 0"/>
                <a:gd name="G2" fmla="*/ G1 1 G0"/>
                <a:gd name="G3" fmla="*/ 60000 65535 1"/>
                <a:gd name="G4" fmla="+- 34464 0 60000"/>
                <a:gd name="G5" fmla="?: G4 60000 34464"/>
                <a:gd name="G6" fmla="?: G3 0 G4"/>
                <a:gd name="G7" fmla="*/ 50000 65535 1"/>
                <a:gd name="G8" fmla="+- G2 0 50000"/>
                <a:gd name="G9" fmla="?: G8 50000 G2"/>
                <a:gd name="G10" fmla="?: G7 0 G8"/>
                <a:gd name="G11" fmla="*/ G0 G10 1"/>
                <a:gd name="G12" fmla="*/ G11 1 34464"/>
                <a:gd name="G13" fmla="+- 1415 0 G12"/>
                <a:gd name="G14" fmla="*/ 1656 G6 1"/>
                <a:gd name="G15" fmla="*/ G14 1 3392"/>
                <a:gd name="G16" fmla="+- 828 0 0"/>
                <a:gd name="G17" fmla="+- G16 0 G15"/>
                <a:gd name="G18" fmla="+- G16 G15 0"/>
                <a:gd name="G19" fmla="+- 828 0 0"/>
                <a:gd name="G20" fmla="*/ G17 G12 1"/>
                <a:gd name="G21" fmla="*/ G20 1 G19"/>
                <a:gd name="G22" fmla="+- G13 G21 0"/>
                <a:gd name="G23" fmla="+- 1656 0 0"/>
                <a:gd name="G24" fmla="+- 1415 0 0"/>
              </a:gdLst>
              <a:ahLst/>
              <a:cxnLst>
                <a:cxn ang="0">
                  <a:pos x="r" y="vc"/>
                </a:cxn>
                <a:cxn ang="5400000">
                  <a:pos x="hc" y="b"/>
                </a:cxn>
                <a:cxn ang="10800000">
                  <a:pos x="l" y="vc"/>
                </a:cxn>
                <a:cxn ang="16200000">
                  <a:pos x="hc" y="t"/>
                </a:cxn>
              </a:cxnLst>
              <a:rect l="0" t="0" r="0" b="0"/>
              <a:pathLst>
                <a:path>
                  <a:moveTo>
                    <a:pt x="0" y="828"/>
                  </a:moveTo>
                  <a:lnTo>
                    <a:pt x="1415" y="828"/>
                  </a:lnTo>
                  <a:lnTo>
                    <a:pt x="1415" y="0"/>
                  </a:lnTo>
                  <a:lnTo>
                    <a:pt x="1415" y="828"/>
                  </a:lnTo>
                  <a:lnTo>
                    <a:pt x="1415" y="1656"/>
                  </a:lnTo>
                  <a:lnTo>
                    <a:pt x="1415" y="828"/>
                  </a:lnTo>
                  <a:lnTo>
                    <a:pt x="0" y="828"/>
                  </a:lnTo>
                  <a:close/>
                </a:path>
              </a:pathLst>
            </a:custGeom>
            <a:solidFill>
              <a:srgbClr val="E1813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60" name="AutoShape 8">
              <a:extLst>
                <a:ext uri="{FF2B5EF4-FFF2-40B4-BE49-F238E27FC236}">
                  <a16:creationId xmlns:a16="http://schemas.microsoft.com/office/drawing/2014/main" id="{B463018B-6DCF-E6B8-F245-F877EEA2D60F}"/>
                </a:ext>
              </a:extLst>
            </p:cNvPr>
            <p:cNvSpPr>
              <a:spLocks noChangeArrowheads="1"/>
            </p:cNvSpPr>
            <p:nvPr/>
          </p:nvSpPr>
          <p:spPr bwMode="auto">
            <a:xfrm>
              <a:off x="5207" y="2614"/>
              <a:ext cx="1508" cy="902"/>
            </a:xfrm>
            <a:custGeom>
              <a:avLst/>
              <a:gdLst>
                <a:gd name="G0" fmla="*/ 10000 65535 1"/>
                <a:gd name="G1" fmla="+- 50000 0 10000"/>
                <a:gd name="G2" fmla="?: G1 10000 50000"/>
                <a:gd name="G3" fmla="?: G0 0 G1"/>
                <a:gd name="G4" fmla="+- 4006 0 0"/>
                <a:gd name="G5" fmla="*/ G4 G3 1"/>
                <a:gd name="G6" fmla="*/ G5 1 34464"/>
                <a:gd name="G7" fmla="+- 6676 0 G6"/>
                <a:gd name="G8" fmla="+- 4006 0 G6"/>
                <a:gd name="G9" fmla="*/ G6 29289 1"/>
                <a:gd name="G10" fmla="*/ G9 1 34464"/>
                <a:gd name="G11" fmla="+- 6676 0 G10"/>
                <a:gd name="G12" fmla="+- 4006 0 G10"/>
                <a:gd name="G13" fmla="+- 3338 0 0"/>
                <a:gd name="G14" fmla="+- 2003 0 0"/>
                <a:gd name="G15" fmla="+- 4006 0 0"/>
                <a:gd name="G16" fmla="+- 6676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6676" y="0"/>
                  </a:lnTo>
                  <a:lnTo>
                    <a:pt x="0" y="0"/>
                  </a:lnTo>
                  <a:lnTo>
                    <a:pt x="270" y="90"/>
                  </a:lnTo>
                  <a:lnTo>
                    <a:pt x="6676" y="4006"/>
                  </a:lnTo>
                  <a:lnTo>
                    <a:pt x="0" y="0"/>
                  </a:lnTo>
                  <a:close/>
                </a:path>
              </a:pathLst>
            </a:custGeom>
            <a:solidFill>
              <a:srgbClr val="D6315A"/>
            </a:solidFill>
            <a:ln w="1908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56600" tIns="156600" rIns="114480" bIns="1569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1050"/>
                </a:spcAft>
                <a:buClrTx/>
                <a:buFontTx/>
                <a:buNone/>
              </a:pPr>
              <a:endParaRPr lang="en-US" altLang="en-GR" sz="2000" dirty="0">
                <a:latin typeface="Calibri" panose="020F0502020204030204" pitchFamily="34" charset="0"/>
              </a:endParaRPr>
            </a:p>
            <a:p>
              <a:pPr algn="ctr" hangingPunct="1">
                <a:lnSpc>
                  <a:spcPct val="90000"/>
                </a:lnSpc>
                <a:spcAft>
                  <a:spcPts val="1050"/>
                </a:spcAft>
                <a:buClrTx/>
                <a:buFontTx/>
                <a:buNone/>
              </a:pPr>
              <a:r>
                <a:rPr lang="el-GR" altLang="en-GR" sz="2000" dirty="0">
                  <a:latin typeface="Calibri" panose="020F0502020204030204" pitchFamily="34" charset="0"/>
                </a:rPr>
                <a:t>ΠΡΟΣΤΑΤΕΥΜΕΝΑ ΔΕΔΟΜΕΝΑ ΧΡΗΣΗΣ</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EFF1D325-BD3D-8C10-CC96-DF4BEC2CD4FD}"/>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200" b="1">
                <a:solidFill>
                  <a:srgbClr val="00ACA7"/>
                </a:solidFill>
                <a:latin typeface="Calibri" panose="020F0502020204030204" pitchFamily="34" charset="0"/>
              </a:rPr>
              <a:t>Βιβλίο σελίδα 5: </a:t>
            </a:r>
            <a:r>
              <a:rPr lang="en-US" altLang="en-GR" sz="3200" b="1">
                <a:solidFill>
                  <a:srgbClr val="595959"/>
                </a:solidFill>
                <a:latin typeface="Calibri" panose="020F0502020204030204" pitchFamily="34" charset="0"/>
              </a:rPr>
              <a:t>Προστατέψτε τον εαυτό σας με αυτές τις συμβουλές:</a:t>
            </a:r>
          </a:p>
        </p:txBody>
      </p:sp>
      <p:sp>
        <p:nvSpPr>
          <p:cNvPr id="78850" name="Text Box 2">
            <a:extLst>
              <a:ext uri="{FF2B5EF4-FFF2-40B4-BE49-F238E27FC236}">
                <a16:creationId xmlns:a16="http://schemas.microsoft.com/office/drawing/2014/main" id="{1C25F784-4F9F-2DE0-E8AF-53DA387BFDBF}"/>
              </a:ext>
            </a:extLst>
          </p:cNvPr>
          <p:cNvSpPr txBox="1">
            <a:spLocks noChangeArrowheads="1"/>
          </p:cNvSpPr>
          <p:nvPr/>
        </p:nvSpPr>
        <p:spPr bwMode="auto">
          <a:xfrm>
            <a:off x="741363" y="1695450"/>
            <a:ext cx="10587037" cy="431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D6315A"/>
                </a:solidFill>
                <a:latin typeface="Calibri" panose="020F0502020204030204" pitchFamily="34" charset="0"/>
              </a:rPr>
              <a:t>Προστατέψτε τα €€ σας:</a:t>
            </a:r>
          </a:p>
          <a:p>
            <a:pPr hangingPunct="1">
              <a:lnSpc>
                <a:spcPct val="100000"/>
              </a:lnSpc>
              <a:spcBef>
                <a:spcPts val="1000"/>
              </a:spcBef>
              <a:buClrTx/>
              <a:buFontTx/>
              <a:buNone/>
            </a:pPr>
            <a:r>
              <a:rPr lang="en-US" altLang="en-GR" sz="2400">
                <a:solidFill>
                  <a:srgbClr val="D6315A"/>
                </a:solidFill>
                <a:latin typeface="Calibri" panose="020F0502020204030204" pitchFamily="34" charset="0"/>
              </a:rPr>
              <a:t>Όταν πραγματοποιείτε τραπεζικές συναλλαγές και αγορές, ελέγξτε για να βεβαιωθείτε ότι οι ιστότοποι είναι ενεργοποιημένοι με ασφάλεια. Αναζητήστε διευθύνσεις ιστού με "https://", που σημαίνει ότι ο ιστότοπος λαμβάνει πρόσθετα μέτρα για να συμβάλει στην ασφάλεια των πληροφοριών σας. Το "http://" δεν είναι ασφαλές.</a:t>
            </a:r>
          </a:p>
          <a:p>
            <a:pPr hangingPunct="1">
              <a:lnSpc>
                <a:spcPct val="100000"/>
              </a:lnSpc>
              <a:spcBef>
                <a:spcPts val="1000"/>
              </a:spcBef>
              <a:buClrTx/>
              <a:buFontTx/>
              <a:buNone/>
            </a:pPr>
            <a:r>
              <a:rPr lang="en-US" altLang="en-GR" sz="2400">
                <a:solidFill>
                  <a:srgbClr val="D6315A"/>
                </a:solidFill>
                <a:latin typeface="Calibri" panose="020F0502020204030204" pitchFamily="34" charset="0"/>
              </a:rPr>
              <a:t>Δημιουργήστε αντίγραφα ασφαλείας:</a:t>
            </a:r>
          </a:p>
          <a:p>
            <a:pPr hangingPunct="1">
              <a:lnSpc>
                <a:spcPct val="100000"/>
              </a:lnSpc>
              <a:spcBef>
                <a:spcPts val="1000"/>
              </a:spcBef>
              <a:buClrTx/>
              <a:buFontTx/>
              <a:buNone/>
            </a:pPr>
            <a:r>
              <a:rPr lang="en-US" altLang="en-GR" sz="2400">
                <a:solidFill>
                  <a:srgbClr val="D6315A"/>
                </a:solidFill>
                <a:latin typeface="Calibri" panose="020F0502020204030204" pitchFamily="34" charset="0"/>
              </a:rPr>
              <a:t>Προστατέψτε το πολύτιμο έργο, τη μουσική, τις φωτογραφίες και άλλες ψηφιακές πληροφορίες, δημιουργώντας ηλεκτρονικά αντίγραφα των σημαντικών αρχείων σας και αποθηκεύοντάς τα με ασφάλεια.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8E49F09A-D30B-440D-A1D0-A10F6E97E2E6}"/>
              </a:ext>
            </a:extLst>
          </p:cNvPr>
          <p:cNvSpPr txBox="1">
            <a:spLocks noChangeArrowheads="1"/>
          </p:cNvSpPr>
          <p:nvPr/>
        </p:nvSpPr>
        <p:spPr bwMode="auto">
          <a:xfrm>
            <a:off x="1247775" y="417513"/>
            <a:ext cx="10599738"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95959"/>
                </a:solidFill>
                <a:latin typeface="Calibri" panose="020F0502020204030204" pitchFamily="34" charset="0"/>
              </a:rPr>
              <a:t>Και τέλος, ασφαλίστε το Οικιακό σας Δίκτυο</a:t>
            </a:r>
          </a:p>
        </p:txBody>
      </p:sp>
      <p:pic>
        <p:nvPicPr>
          <p:cNvPr id="79874" name="Picture 2">
            <a:extLst>
              <a:ext uri="{FF2B5EF4-FFF2-40B4-BE49-F238E27FC236}">
                <a16:creationId xmlns:a16="http://schemas.microsoft.com/office/drawing/2014/main" id="{5A15BAF7-52AD-C58B-F018-0F03FB5BD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1295400"/>
            <a:ext cx="5254625"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5" name="Text Box 3">
            <a:extLst>
              <a:ext uri="{FF2B5EF4-FFF2-40B4-BE49-F238E27FC236}">
                <a16:creationId xmlns:a16="http://schemas.microsoft.com/office/drawing/2014/main" id="{2FDC6A4C-2AB9-AE6A-8CFE-C0FEFEC4B317}"/>
              </a:ext>
            </a:extLst>
          </p:cNvPr>
          <p:cNvSpPr txBox="1">
            <a:spLocks noChangeArrowheads="1"/>
          </p:cNvSpPr>
          <p:nvPr/>
        </p:nvSpPr>
        <p:spPr bwMode="auto">
          <a:xfrm>
            <a:off x="863600" y="1179513"/>
            <a:ext cx="608647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a:solidFill>
                  <a:srgbClr val="3B3838"/>
                </a:solidFill>
                <a:latin typeface="Calibri" panose="020F0502020204030204" pitchFamily="34" charset="0"/>
              </a:rPr>
              <a:t>Ένα προστατευμένο οικιακό δίκτυο σημαίνει ότι μπορείτε να χρησιμοποιείτε το Διαδίκτυο με μεγαλύτερη ασφάλεια και ασφάλεια.</a:t>
            </a:r>
          </a:p>
          <a:p>
            <a:pPr hangingPunct="1">
              <a:lnSpc>
                <a:spcPct val="100000"/>
              </a:lnSpc>
              <a:spcBef>
                <a:spcPts val="1000"/>
              </a:spcBef>
              <a:buClrTx/>
              <a:buFontTx/>
              <a:buNone/>
            </a:pPr>
            <a:r>
              <a:rPr lang="en-US" altLang="en-GR">
                <a:solidFill>
                  <a:srgbClr val="3B3838"/>
                </a:solidFill>
                <a:latin typeface="Calibri" panose="020F0502020204030204" pitchFamily="34" charset="0"/>
              </a:rPr>
              <a:t>Τα περισσότερα νοικοκυριά διαθέτουν πλέον δίκτυα συσκευών συνδεδεμένων στο διαδίκτυο, συμπεριλαμβανομένων υπολογιστών, συστημάτων παιχνιδιών, τηλεοράσεων, tablet, smartphone και φορητών συσκευών που έχουν πρόσβαση σε ασύρματα δίκτυα. Για να προστατέψετε το οικιακό σας δίκτυο, πρέπει να έχετε στη διάθεσή σας τα κατάλληλα εργαλεία.</a:t>
            </a:r>
          </a:p>
          <a:p>
            <a:pPr hangingPunct="1">
              <a:lnSpc>
                <a:spcPct val="100000"/>
              </a:lnSpc>
              <a:spcBef>
                <a:spcPts val="1000"/>
              </a:spcBef>
              <a:buClrTx/>
              <a:buFontTx/>
              <a:buNone/>
            </a:pPr>
            <a:r>
              <a:rPr lang="en-US" altLang="en-GR">
                <a:solidFill>
                  <a:srgbClr val="3B3838"/>
                </a:solidFill>
                <a:latin typeface="Calibri" panose="020F0502020204030204" pitchFamily="34" charset="0"/>
              </a:rPr>
              <a:t>Το πρώτο βήμα είναι να διατηρήσετε ένα καθαρό μηχάνημα και να βεβαιωθείτε ότι όλες οι συσκευές σας με δυνατότητα σύνδεσης στο διαδίκτυο διαθέτουν το πιο πρόσφατο λειτουργικό σύστημα, προγράμματα περιήγησης Ιστού και λογισμικό ασφαλείας. Αυτό περιλαμβάνει κινητές συσκευές που έχουν πρόσβαση στο ασύρματο δίκτυό σας.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79AF9E04-0FEF-6F2B-071C-453E0779F4D6}"/>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800" b="1">
                <a:solidFill>
                  <a:srgbClr val="FFFFFF"/>
                </a:solidFill>
                <a:latin typeface="Calibri" panose="020F0502020204030204" pitchFamily="34" charset="0"/>
              </a:rPr>
              <a:t>4. Προστασία του περιβάλλοντος</a:t>
            </a:r>
          </a:p>
          <a:p>
            <a:pPr hangingPunct="1">
              <a:lnSpc>
                <a:spcPct val="100000"/>
              </a:lnSpc>
              <a:spcBef>
                <a:spcPts val="1000"/>
              </a:spcBef>
              <a:buClrTx/>
              <a:buFontTx/>
              <a:buNone/>
            </a:pPr>
            <a:endParaRPr lang="en-US" altLang="en-GR" sz="4800" b="1">
              <a:solidFill>
                <a:srgbClr val="FFFFFF"/>
              </a:solidFill>
              <a:latin typeface="Calibri" panose="020F0502020204030204" pitchFamily="34" charset="0"/>
            </a:endParaRPr>
          </a:p>
          <a:p>
            <a:pPr hangingPunct="1">
              <a:lnSpc>
                <a:spcPct val="100000"/>
              </a:lnSpc>
              <a:spcBef>
                <a:spcPts val="1000"/>
              </a:spcBef>
              <a:buClrTx/>
              <a:buFontTx/>
              <a:buNone/>
            </a:pPr>
            <a:endParaRPr lang="en-US" altLang="en-GR" sz="4800" b="1">
              <a:solidFill>
                <a:srgbClr val="FFFFFF"/>
              </a:solidFill>
              <a:latin typeface="Calibri" panose="020F0502020204030204" pitchFamily="34" charset="0"/>
            </a:endParaRPr>
          </a:p>
          <a:p>
            <a:pPr hangingPunct="1">
              <a:lnSpc>
                <a:spcPct val="100000"/>
              </a:lnSpc>
              <a:spcBef>
                <a:spcPts val="1000"/>
              </a:spcBef>
              <a:buClrTx/>
              <a:buFontTx/>
              <a:buNone/>
            </a:pPr>
            <a:endParaRPr lang="en-US" altLang="en-GR" sz="4800" b="1">
              <a:solidFill>
                <a:srgbClr val="FFFFFF"/>
              </a:solidFill>
              <a:latin typeface="Calibri" panose="020F0502020204030204" pitchFamily="34" charset="0"/>
            </a:endParaRPr>
          </a:p>
        </p:txBody>
      </p:sp>
      <p:pic>
        <p:nvPicPr>
          <p:cNvPr id="80898" name="Picture 2">
            <a:extLst>
              <a:ext uri="{FF2B5EF4-FFF2-40B4-BE49-F238E27FC236}">
                <a16:creationId xmlns:a16="http://schemas.microsoft.com/office/drawing/2014/main" id="{D7245953-67F4-74A7-D94D-B8AC52F78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0"/>
            <a:ext cx="48942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E41CBAE3-914C-42C3-9438-18717BA04856}"/>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200" b="1">
                <a:solidFill>
                  <a:srgbClr val="FFFFFF"/>
                </a:solidFill>
                <a:latin typeface="Calibri" panose="020F0502020204030204" pitchFamily="34" charset="0"/>
              </a:rPr>
              <a:t>Σημαντικοί ορισμοί</a:t>
            </a:r>
          </a:p>
        </p:txBody>
      </p:sp>
      <p:sp>
        <p:nvSpPr>
          <p:cNvPr id="81922" name="Text Box 2">
            <a:extLst>
              <a:ext uri="{FF2B5EF4-FFF2-40B4-BE49-F238E27FC236}">
                <a16:creationId xmlns:a16="http://schemas.microsoft.com/office/drawing/2014/main" id="{F5565279-48DA-5A2A-C2BA-3110B5E0964B}"/>
              </a:ext>
            </a:extLst>
          </p:cNvPr>
          <p:cNvSpPr txBox="1">
            <a:spLocks noChangeArrowheads="1"/>
          </p:cNvSpPr>
          <p:nvPr/>
        </p:nvSpPr>
        <p:spPr bwMode="auto">
          <a:xfrm>
            <a:off x="1208088" y="1290638"/>
            <a:ext cx="977582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1pPr>
            <a:lvl2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2pPr>
            <a:lvl3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3pPr>
            <a:lvl4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4pPr>
            <a:lvl5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 pos="94345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a:t>
            </a:r>
            <a:r>
              <a:rPr lang="en-US" altLang="en-GR" sz="2400" b="1">
                <a:solidFill>
                  <a:srgbClr val="FFFFFF"/>
                </a:solidFill>
                <a:latin typeface="Calibri" panose="020F0502020204030204" pitchFamily="34" charset="0"/>
              </a:rPr>
              <a:t> ψηφιακή ρύπανση</a:t>
            </a:r>
            <a:r>
              <a:rPr lang="en-US" altLang="en-GR" sz="2400">
                <a:solidFill>
                  <a:srgbClr val="FFFFFF"/>
                </a:solidFill>
                <a:latin typeface="Calibri" panose="020F0502020204030204" pitchFamily="34" charset="0"/>
              </a:rPr>
              <a:t> περιλαμβάνει όλες τις πηγές περιβαλλοντικής ρύπανσης που παράγονται από ψηφιακά εργαλεία. Χωρίζεται σε δύο μέρη: το πρώτο σχετίζεται με την κατασκευή οποιουδήποτε ψηφιακού εργαλείου και το δεύτερο με τη λειτουργία του Διαδικτύου.</a:t>
            </a:r>
          </a:p>
          <a:p>
            <a:pPr hangingPunct="1">
              <a:lnSpc>
                <a:spcPct val="100000"/>
              </a:lnSpc>
              <a:spcBef>
                <a:spcPts val="1000"/>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Τα </a:t>
            </a:r>
            <a:r>
              <a:rPr lang="en-US" altLang="en-GR" sz="2400" b="1">
                <a:solidFill>
                  <a:srgbClr val="FFFFFF"/>
                </a:solidFill>
                <a:latin typeface="Calibri" panose="020F0502020204030204" pitchFamily="34" charset="0"/>
              </a:rPr>
              <a:t>e-Waste</a:t>
            </a:r>
            <a:r>
              <a:rPr lang="en-US" altLang="en-GR" sz="2400">
                <a:solidFill>
                  <a:srgbClr val="FFFFFF"/>
                </a:solidFill>
                <a:latin typeface="Calibri" panose="020F0502020204030204" pitchFamily="34" charset="0"/>
              </a:rPr>
              <a:t> είναι ηλεκτρονικά προϊόντα που είναι ανεπιθύμητα, δεν λειτουργούν και πλησιάζουν ή στο τέλος της «ωφέλιμης ζωής» τους.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945" name="Picture 1">
            <a:extLst>
              <a:ext uri="{FF2B5EF4-FFF2-40B4-BE49-F238E27FC236}">
                <a16:creationId xmlns:a16="http://schemas.microsoft.com/office/drawing/2014/main" id="{019A5E1F-FD56-D7D4-4AF1-F69EC618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52625"/>
            <a:ext cx="4689475" cy="3741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6" name="Text Box 2">
            <a:extLst>
              <a:ext uri="{FF2B5EF4-FFF2-40B4-BE49-F238E27FC236}">
                <a16:creationId xmlns:a16="http://schemas.microsoft.com/office/drawing/2014/main" id="{A88EFD76-C050-1074-63FD-24CA8C6954E8}"/>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Περιβαλλοντικές επιπτώσεις των ψηφιακών τεχνολογιών</a:t>
            </a:r>
          </a:p>
        </p:txBody>
      </p:sp>
      <p:sp>
        <p:nvSpPr>
          <p:cNvPr id="82947" name="Text Box 3">
            <a:extLst>
              <a:ext uri="{FF2B5EF4-FFF2-40B4-BE49-F238E27FC236}">
                <a16:creationId xmlns:a16="http://schemas.microsoft.com/office/drawing/2014/main" id="{254AB0A9-59DE-BF53-C746-F0D248DD379A}"/>
              </a:ext>
            </a:extLst>
          </p:cNvPr>
          <p:cNvSpPr txBox="1">
            <a:spLocks noChangeArrowheads="1"/>
          </p:cNvSpPr>
          <p:nvPr/>
        </p:nvSpPr>
        <p:spPr bwMode="auto">
          <a:xfrm>
            <a:off x="541338" y="1658938"/>
            <a:ext cx="6773862" cy="432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5E5E5E"/>
                </a:solidFill>
                <a:latin typeface="Calibri" panose="020F0502020204030204" pitchFamily="34" charset="0"/>
              </a:rPr>
              <a:t>Είναι εύκολο να σκεφτεί κανείς ότι η ψηφιακή τεχνολογία δεν βλάπτει τον πλανήτη μας, αλλά στην πραγματικότητα, έχει μία από τις πιο σημαντικές αρνητικές επιπτώσεις στο περιβάλλον, όταν δεν διαχειρίζεται σωστά.</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Ας ρίξουμε μια ματιά στις ακόλουθες 4 πτυχές των περιβαλλοντικών επιπτώσεων των ψηφιακών τεχνολογιών:</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1. Αφού τελειώσουμε με τις συσκευές μας</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2. Πόσο ηλεκτρικό ρεύμα είναι πάρα πολύ ρεύμα;</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3. Από τι είναι κατασκευασμένη η συσκευή σας;</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4. Επιπτώσεις της τεχνολογίας στο διάστημα  </a:t>
            </a:r>
          </a:p>
        </p:txBody>
      </p:sp>
      <p:sp>
        <p:nvSpPr>
          <p:cNvPr id="82948" name="Rectangle 4">
            <a:extLst>
              <a:ext uri="{FF2B5EF4-FFF2-40B4-BE49-F238E27FC236}">
                <a16:creationId xmlns:a16="http://schemas.microsoft.com/office/drawing/2014/main" id="{DAB1F624-200C-9049-FC4D-1AAFBD8B30C2}"/>
              </a:ext>
            </a:extLst>
          </p:cNvPr>
          <p:cNvSpPr>
            <a:spLocks noChangeArrowheads="1"/>
          </p:cNvSpPr>
          <p:nvPr/>
        </p:nvSpPr>
        <p:spPr bwMode="auto">
          <a:xfrm>
            <a:off x="6283325" y="6291263"/>
            <a:ext cx="579596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a:latin typeface="Calibri" panose="020F0502020204030204" pitchFamily="34" charset="0"/>
              </a:rPr>
              <a:t>https://www.ictworks.org/digital-technologies-climate-change-problem/#.YgT4XN_MKUk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a:extLst>
              <a:ext uri="{FF2B5EF4-FFF2-40B4-BE49-F238E27FC236}">
                <a16:creationId xmlns:a16="http://schemas.microsoft.com/office/drawing/2014/main" id="{D17D7F3C-8B8F-14C3-00C6-277254974268}"/>
              </a:ext>
            </a:extLst>
          </p:cNvPr>
          <p:cNvSpPr>
            <a:spLocks noChangeArrowheads="1"/>
          </p:cNvSpPr>
          <p:nvPr/>
        </p:nvSpPr>
        <p:spPr bwMode="auto">
          <a:xfrm>
            <a:off x="1154113" y="457200"/>
            <a:ext cx="10599737"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00"/>
              </a:spcBef>
              <a:buClrTx/>
              <a:buFontTx/>
              <a:buNone/>
            </a:pPr>
            <a:r>
              <a:rPr lang="el-GR" altLang="en-GR" sz="3600" b="1">
                <a:solidFill>
                  <a:srgbClr val="00ACA7"/>
                </a:solidFill>
                <a:latin typeface="Calibri" panose="020F0502020204030204" pitchFamily="34" charset="0"/>
              </a:rPr>
              <a:t>1. Αφού τελειώσουμε με τις συσκευές μας</a:t>
            </a:r>
          </a:p>
        </p:txBody>
      </p:sp>
      <p:sp>
        <p:nvSpPr>
          <p:cNvPr id="83970" name="Rectangle 2">
            <a:extLst>
              <a:ext uri="{FF2B5EF4-FFF2-40B4-BE49-F238E27FC236}">
                <a16:creationId xmlns:a16="http://schemas.microsoft.com/office/drawing/2014/main" id="{FB7D44FE-FCFC-7146-DF77-8D813F923D6F}"/>
              </a:ext>
            </a:extLst>
          </p:cNvPr>
          <p:cNvSpPr>
            <a:spLocks noChangeArrowheads="1"/>
          </p:cNvSpPr>
          <p:nvPr/>
        </p:nvSpPr>
        <p:spPr bwMode="auto">
          <a:xfrm>
            <a:off x="387350" y="1266825"/>
            <a:ext cx="1136650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000">
                <a:solidFill>
                  <a:srgbClr val="3B3838"/>
                </a:solidFill>
                <a:latin typeface="Calibri" panose="020F0502020204030204" pitchFamily="34" charset="0"/>
              </a:rPr>
              <a:t>Ο πλεονασμός και η μη βιωσιμότητα ενσωματώνονται συχνά κεντρικά στο επιχειρηματικό μοντέλο της ψηφιακής τεχνολογίας. Τουλάχιστον τρία βασικά ζητήματα μπορούν να επισημανθούν εδώ:</a:t>
            </a:r>
          </a:p>
        </p:txBody>
      </p:sp>
      <p:sp>
        <p:nvSpPr>
          <p:cNvPr id="83971" name="Rectangle 3">
            <a:extLst>
              <a:ext uri="{FF2B5EF4-FFF2-40B4-BE49-F238E27FC236}">
                <a16:creationId xmlns:a16="http://schemas.microsoft.com/office/drawing/2014/main" id="{3F8DDDE0-2D27-DAA4-EC3D-587B8BB8218C}"/>
              </a:ext>
            </a:extLst>
          </p:cNvPr>
          <p:cNvSpPr>
            <a:spLocks noChangeArrowheads="1"/>
          </p:cNvSpPr>
          <p:nvPr/>
        </p:nvSpPr>
        <p:spPr bwMode="auto">
          <a:xfrm>
            <a:off x="4222750" y="1995488"/>
            <a:ext cx="7732713"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000">
                <a:latin typeface="Calibri" panose="020F0502020204030204" pitchFamily="34" charset="0"/>
              </a:rPr>
              <a:t>Αντικατάσταση και όχι επισκευή</a:t>
            </a:r>
          </a:p>
          <a:p>
            <a:pPr hangingPunct="1">
              <a:lnSpc>
                <a:spcPct val="100000"/>
              </a:lnSpc>
              <a:buClrTx/>
              <a:buFontTx/>
              <a:buNone/>
            </a:pPr>
            <a:r>
              <a:rPr lang="el-GR" altLang="en-GR" sz="2000">
                <a:latin typeface="Calibri" panose="020F0502020204030204" pitchFamily="34" charset="0"/>
              </a:rPr>
              <a:t>Το μεγαλύτερο μέρος του τομέα βασίζεται στη θεμελιώδη έννοια της αντικατάστασης και όχι της επισκευής. Επίσης, πολλοί άνθρωποι αντικαθιστούν τα κινητά τους τηλέφωνα τουλάχιστον κάθε δύο χρόνια. Νέα μοντέλα βγαίνουν και νέες μόδες προωθούνται.</a:t>
            </a:r>
          </a:p>
          <a:p>
            <a:pPr hangingPunct="1">
              <a:lnSpc>
                <a:spcPct val="100000"/>
              </a:lnSpc>
              <a:buClrTx/>
              <a:buFontTx/>
              <a:buNone/>
            </a:pPr>
            <a:r>
              <a:rPr lang="el-GR" altLang="en-GR" sz="2000">
                <a:latin typeface="Calibri" panose="020F0502020204030204" pitchFamily="34" charset="0"/>
              </a:rPr>
              <a:t>Αναβαθμίσεις Υλικού Δυνάμεων Ανάπτυξης Λογισμικού</a:t>
            </a:r>
          </a:p>
          <a:p>
            <a:pPr hangingPunct="1">
              <a:lnSpc>
                <a:spcPct val="100000"/>
              </a:lnSpc>
              <a:buClrTx/>
              <a:buFontTx/>
              <a:buNone/>
            </a:pPr>
            <a:r>
              <a:rPr lang="el-GR" altLang="en-GR" sz="2000">
                <a:latin typeface="Calibri" panose="020F0502020204030204" pitchFamily="34" charset="0"/>
              </a:rPr>
              <a:t>Ο κύκλος ανάπτυξης υλικού-λογισμικού αναγκάζει τους χρήστες να αναβαθμίζουν τον εξοπλισμό τους σε τακτική βάση.</a:t>
            </a:r>
          </a:p>
          <a:p>
            <a:pPr hangingPunct="1">
              <a:lnSpc>
                <a:spcPct val="100000"/>
              </a:lnSpc>
              <a:buClrTx/>
              <a:buFontTx/>
              <a:buNone/>
            </a:pPr>
            <a:r>
              <a:rPr lang="el-GR" altLang="en-GR" sz="2000">
                <a:latin typeface="Calibri" panose="020F0502020204030204" pitchFamily="34" charset="0"/>
              </a:rPr>
              <a:t>Το αυξανόμενο πρόβλημα των ηλεκτρονικών αποβλήτων</a:t>
            </a:r>
          </a:p>
          <a:p>
            <a:pPr hangingPunct="1">
              <a:lnSpc>
                <a:spcPct val="100000"/>
              </a:lnSpc>
              <a:buClrTx/>
              <a:buFontTx/>
              <a:buNone/>
            </a:pPr>
            <a:r>
              <a:rPr lang="el-GR" altLang="en-GR" sz="2000">
                <a:latin typeface="Calibri" panose="020F0502020204030204" pitchFamily="34" charset="0"/>
              </a:rPr>
              <a:t>Πολλά ηλεκτρονικά απόβλητα περιέχουν συγκεντρωμένες ποσότητες δυνητικά επιβλαβών προϊόντων και αυτό δείχνει ελάχιστα σημάδια μείωσης.</a:t>
            </a:r>
          </a:p>
        </p:txBody>
      </p:sp>
      <p:pic>
        <p:nvPicPr>
          <p:cNvPr id="83972" name="Picture 4">
            <a:extLst>
              <a:ext uri="{FF2B5EF4-FFF2-40B4-BE49-F238E27FC236}">
                <a16:creationId xmlns:a16="http://schemas.microsoft.com/office/drawing/2014/main" id="{E5F65D00-41A9-BB31-2813-1D523CA67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181225"/>
            <a:ext cx="3711575" cy="3711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Rectangle 5">
            <a:extLst>
              <a:ext uri="{FF2B5EF4-FFF2-40B4-BE49-F238E27FC236}">
                <a16:creationId xmlns:a16="http://schemas.microsoft.com/office/drawing/2014/main" id="{AEC6F917-3DBD-4E52-F4C6-C0F96414AA95}"/>
              </a:ext>
            </a:extLst>
          </p:cNvPr>
          <p:cNvSpPr>
            <a:spLocks noChangeArrowheads="1"/>
          </p:cNvSpPr>
          <p:nvPr/>
        </p:nvSpPr>
        <p:spPr bwMode="auto">
          <a:xfrm>
            <a:off x="3540125" y="6538913"/>
            <a:ext cx="582136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a:latin typeface="Calibri" panose="020F0502020204030204" pitchFamily="34" charset="0"/>
              </a:rPr>
              <a:t>https://www.ictworks.org/digital-technologies-climate-change-problem/#.YgT4XN_MKUk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F9FF5765-744D-7EF6-14B0-68A1516A91EF}"/>
              </a:ext>
            </a:extLst>
          </p:cNvPr>
          <p:cNvSpPr txBox="1">
            <a:spLocks noChangeArrowheads="1"/>
          </p:cNvSpPr>
          <p:nvPr/>
        </p:nvSpPr>
        <p:spPr bwMode="auto">
          <a:xfrm>
            <a:off x="1136650" y="4333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2800" b="1">
                <a:solidFill>
                  <a:srgbClr val="D6315A"/>
                </a:solidFill>
                <a:latin typeface="Calibri" panose="020F0502020204030204" pitchFamily="34" charset="0"/>
              </a:rPr>
              <a:t>2. Πόση ηλεκτρική ενέργεια είναι η υπερβολική ηλεκτρική ενέργεια;</a:t>
            </a:r>
          </a:p>
          <a:p>
            <a:pPr hangingPunct="1">
              <a:lnSpc>
                <a:spcPct val="100000"/>
              </a:lnSpc>
              <a:spcBef>
                <a:spcPts val="1000"/>
              </a:spcBef>
              <a:buClrTx/>
              <a:buFontTx/>
              <a:buNone/>
            </a:pPr>
            <a:endParaRPr lang="en-US" altLang="en-GR" sz="2800" b="1">
              <a:solidFill>
                <a:srgbClr val="D6315A"/>
              </a:solidFill>
              <a:latin typeface="Calibri" panose="020F0502020204030204" pitchFamily="34" charset="0"/>
            </a:endParaRPr>
          </a:p>
        </p:txBody>
      </p:sp>
      <p:sp>
        <p:nvSpPr>
          <p:cNvPr id="84994" name="Text Box 2">
            <a:extLst>
              <a:ext uri="{FF2B5EF4-FFF2-40B4-BE49-F238E27FC236}">
                <a16:creationId xmlns:a16="http://schemas.microsoft.com/office/drawing/2014/main" id="{00992B59-7093-3558-2FAA-2E95FAC8EF62}"/>
              </a:ext>
            </a:extLst>
          </p:cNvPr>
          <p:cNvSpPr txBox="1">
            <a:spLocks noChangeArrowheads="1"/>
          </p:cNvSpPr>
          <p:nvPr/>
        </p:nvSpPr>
        <p:spPr bwMode="auto">
          <a:xfrm>
            <a:off x="654050" y="1181100"/>
            <a:ext cx="11282363" cy="476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1600">
                <a:solidFill>
                  <a:srgbClr val="3B3838"/>
                </a:solidFill>
                <a:latin typeface="Calibri" panose="020F0502020204030204" pitchFamily="34" charset="0"/>
              </a:rPr>
              <a:t>Η ψηφιακή τεχνολογία πρέπει να διαθέτει ηλεκτρική ενέργεια για να λειτουργεί, και καθώς η βιομηχανία και η κοινωνία εξαρτώνται όλο και περισσότερο από την ηλεκτρική ενέργεια για παραγωγή, ανταλλαγή και κατανάλωση, η ζήτηση για ηλεκτρική ενέργεια συνεχίζει να αυξάνεται.</a:t>
            </a:r>
          </a:p>
          <a:p>
            <a:pPr hangingPunct="1">
              <a:lnSpc>
                <a:spcPct val="100000"/>
              </a:lnSpc>
              <a:spcBef>
                <a:spcPts val="1000"/>
              </a:spcBef>
              <a:buClrTx/>
              <a:buFontTx/>
              <a:buNone/>
            </a:pPr>
            <a:r>
              <a:rPr lang="en-US" altLang="en-GR" sz="1600">
                <a:solidFill>
                  <a:srgbClr val="3B3838"/>
                </a:solidFill>
                <a:latin typeface="Calibri" panose="020F0502020204030204" pitchFamily="34" charset="0"/>
              </a:rPr>
              <a:t>Τέσσερα αλληλένδετα παραδείγματα μπορούν να δοθούν για την κλίμακα αυτού του περιβαλλοντικού αντίκτυπου στην κλιματική αλλαγή.</a:t>
            </a:r>
          </a:p>
          <a:p>
            <a:pPr hangingPunct="1">
              <a:lnSpc>
                <a:spcPct val="100000"/>
              </a:lnSpc>
              <a:spcBef>
                <a:spcPts val="1000"/>
              </a:spcBef>
              <a:buClrTx/>
              <a:buFontTx/>
              <a:buNone/>
            </a:pPr>
            <a:r>
              <a:rPr lang="en-US" altLang="en-GR" sz="1600">
                <a:solidFill>
                  <a:srgbClr val="3B3838"/>
                </a:solidFill>
                <a:latin typeface="Calibri" panose="020F0502020204030204" pitchFamily="34" charset="0"/>
              </a:rPr>
              <a:t>Ηλεκτρισμός για την κατασκευή συσκευών</a:t>
            </a:r>
          </a:p>
          <a:p>
            <a:pPr hangingPunct="1">
              <a:lnSpc>
                <a:spcPct val="100000"/>
              </a:lnSpc>
              <a:spcBef>
                <a:spcPts val="1000"/>
              </a:spcBef>
              <a:buClrTx/>
              <a:buFontTx/>
              <a:buNone/>
            </a:pPr>
            <a:r>
              <a:rPr lang="en-US" altLang="en-GR" sz="1600">
                <a:solidFill>
                  <a:srgbClr val="3B3838"/>
                </a:solidFill>
                <a:latin typeface="Calibri" panose="020F0502020204030204" pitchFamily="34" charset="0"/>
              </a:rPr>
              <a:t>Πολύ περισσότερη ηλεκτρική ενέργεια καταναλώνεται συχνά στην κατασκευή ψηφιακών συσκευών παρά στην καθημερινή τους χρήση.</a:t>
            </a:r>
          </a:p>
          <a:p>
            <a:pPr hangingPunct="1">
              <a:lnSpc>
                <a:spcPct val="100000"/>
              </a:lnSpc>
              <a:spcBef>
                <a:spcPts val="1000"/>
              </a:spcBef>
              <a:buClrTx/>
              <a:buFontTx/>
              <a:buNone/>
            </a:pPr>
            <a:r>
              <a:rPr lang="en-US" altLang="en-GR" sz="1600">
                <a:solidFill>
                  <a:srgbClr val="3B3838"/>
                </a:solidFill>
                <a:latin typeface="Calibri" panose="020F0502020204030204" pitchFamily="34" charset="0"/>
              </a:rPr>
              <a:t>Ηλεκτρισμός για χρήση ψηφιακής τεχνολογίας</a:t>
            </a:r>
          </a:p>
          <a:p>
            <a:pPr hangingPunct="1">
              <a:lnSpc>
                <a:spcPct val="100000"/>
              </a:lnSpc>
              <a:spcBef>
                <a:spcPts val="1000"/>
              </a:spcBef>
              <a:buClrTx/>
              <a:buFontTx/>
              <a:buNone/>
            </a:pPr>
            <a:r>
              <a:rPr lang="en-US" altLang="en-GR" sz="1600">
                <a:solidFill>
                  <a:srgbClr val="3B3838"/>
                </a:solidFill>
                <a:latin typeface="Calibri" panose="020F0502020204030204" pitchFamily="34" charset="0"/>
              </a:rPr>
              <a:t>Τα περισσότερα μέτρα της ζήτησης ηλεκτρικής ενέργειας επικεντρώνονται στις άμεσες χρήσεις της ψηφιακής τεχνολογίας, όπως η τροφοδοσία διακομιστών, ο εξοπλισμός και η φόρτιση κινητών συσκευών (τηλέφωνα, tablet και φορητοί υπολογιστές), αλλά πρέπει επίσης να αναγνωριστεί η έμμεση ζήτηση, ιδίως ο κλιματισμός που απαιτείται για τη μείωση του θερμοκρασία των χώρων που λειτουργούν ψηφιακή τεχνολογία.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5271E2C4-F3F8-2BF6-9030-0DC672EB882C}"/>
              </a:ext>
            </a:extLst>
          </p:cNvPr>
          <p:cNvSpPr txBox="1">
            <a:spLocks noChangeArrowheads="1"/>
          </p:cNvSpPr>
          <p:nvPr/>
        </p:nvSpPr>
        <p:spPr bwMode="auto">
          <a:xfrm>
            <a:off x="1136650" y="4333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2800" b="1">
                <a:solidFill>
                  <a:srgbClr val="D6315A"/>
                </a:solidFill>
                <a:latin typeface="Calibri" panose="020F0502020204030204" pitchFamily="34" charset="0"/>
              </a:rPr>
              <a:t>2. Πόση ηλεκτρική ενέργεια είναι η υπερβολική ηλεκτρική ενέργεια;</a:t>
            </a:r>
          </a:p>
        </p:txBody>
      </p:sp>
      <p:sp>
        <p:nvSpPr>
          <p:cNvPr id="86018" name="Text Box 2">
            <a:extLst>
              <a:ext uri="{FF2B5EF4-FFF2-40B4-BE49-F238E27FC236}">
                <a16:creationId xmlns:a16="http://schemas.microsoft.com/office/drawing/2014/main" id="{3B5E3823-9084-94B5-8559-1FE61291DC38}"/>
              </a:ext>
            </a:extLst>
          </p:cNvPr>
          <p:cNvSpPr txBox="1">
            <a:spLocks noChangeArrowheads="1"/>
          </p:cNvSpPr>
          <p:nvPr/>
        </p:nvSpPr>
        <p:spPr bwMode="auto">
          <a:xfrm>
            <a:off x="654050" y="1181100"/>
            <a:ext cx="6978650" cy="516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GR" sz="2000">
                <a:solidFill>
                  <a:srgbClr val="D6315A"/>
                </a:solidFill>
                <a:latin typeface="Calibri" panose="020F0502020204030204" pitchFamily="34" charset="0"/>
              </a:rPr>
              <a:t>Ηλεκτρισμός για Νέες Ψηφιακές Τεχνολογίες</a:t>
            </a:r>
          </a:p>
          <a:p>
            <a:pPr hangingPunct="1">
              <a:lnSpc>
                <a:spcPct val="100000"/>
              </a:lnSpc>
            </a:pPr>
            <a:r>
              <a:rPr lang="en-US" altLang="en-GR" sz="2000">
                <a:latin typeface="Calibri" panose="020F0502020204030204" pitchFamily="34" charset="0"/>
              </a:rPr>
              <a:t>Συγκεκριμένες νέες τεχνολογίες, ιδίως το blockchain, έχουν αναπτυχθεί χωρίς να λαμβάνεται υπόψη η ζήτηση ηλεκτρικής ενέργειας και συνεπώς ο αντίκτυπός τους στο περιβάλλον. Για παράδειγμα, η εξόρυξη Bitcoin θα μπορούσε να καταναλώνει την ίδια ποσότητα ηλεκτρικής ενέργειας κάθε χρόνο που χρησιμοποιείται σήμερα από ολόκληρο τον κόσμο.</a:t>
            </a:r>
          </a:p>
          <a:p>
            <a:pPr hangingPunct="1">
              <a:lnSpc>
                <a:spcPct val="100000"/>
              </a:lnSpc>
            </a:pPr>
            <a:r>
              <a:rPr lang="en-US" altLang="en-GR" sz="2000">
                <a:solidFill>
                  <a:srgbClr val="D6315A"/>
                </a:solidFill>
                <a:latin typeface="Calibri" panose="020F0502020204030204" pitchFamily="34" charset="0"/>
              </a:rPr>
              <a:t>Ηλεκτρισμός για 5G και Διαδίκτυο των πραγμάτων</a:t>
            </a:r>
          </a:p>
          <a:p>
            <a:pPr hangingPunct="1">
              <a:lnSpc>
                <a:spcPct val="100000"/>
              </a:lnSpc>
              <a:spcBef>
                <a:spcPts val="1000"/>
              </a:spcBef>
            </a:pPr>
            <a:r>
              <a:rPr lang="en-US" altLang="en-GR" sz="2000">
                <a:solidFill>
                  <a:srgbClr val="3D3D3D"/>
                </a:solidFill>
                <a:latin typeface="Calibri" panose="020F0502020204030204" pitchFamily="34" charset="0"/>
              </a:rPr>
              <a:t>Οι μελλοντικές προβλέψεις σχετικά με τις Έξυπνες Πόλεις, το 5G και το Διαδίκτυο των Πραγμάτων προκαλούν επίσης πρόσθετες ανησυχίες σχετικά με τη ζήτηση ενέργειας. Το 5G, για παράδειγμα - τα απαραίτητα πιο πυκνά δίκτυα - θα δημιουργήσει πολύ μεγαλύτερες απαιτήσεις σε ηλεκτρική ενέργεια, εκτός εάν τεθούν σε εφαρμογή πιο ενεργειακά αποδοτικές τεχνολογίες.</a:t>
            </a:r>
          </a:p>
        </p:txBody>
      </p:sp>
      <p:pic>
        <p:nvPicPr>
          <p:cNvPr id="86019" name="Picture 3">
            <a:extLst>
              <a:ext uri="{FF2B5EF4-FFF2-40B4-BE49-F238E27FC236}">
                <a16:creationId xmlns:a16="http://schemas.microsoft.com/office/drawing/2014/main" id="{6F2B178C-939E-3D95-F9A5-DF09803AB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1385888"/>
            <a:ext cx="3998913" cy="454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E2090A12-68CB-7243-9773-33803AB189D3}"/>
              </a:ext>
            </a:extLst>
          </p:cNvPr>
          <p:cNvSpPr>
            <a:spLocks noChangeArrowheads="1"/>
          </p:cNvSpPr>
          <p:nvPr/>
        </p:nvSpPr>
        <p:spPr bwMode="auto">
          <a:xfrm>
            <a:off x="1419225" y="201613"/>
            <a:ext cx="1024096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3600" b="1">
                <a:solidFill>
                  <a:srgbClr val="E18130"/>
                </a:solidFill>
                <a:latin typeface="Calibri" panose="020F0502020204030204" pitchFamily="34" charset="0"/>
              </a:rPr>
              <a:t>3. Από τι είναι κατασκευασμένη η συσκευή σας;</a:t>
            </a:r>
          </a:p>
        </p:txBody>
      </p:sp>
      <p:pic>
        <p:nvPicPr>
          <p:cNvPr id="87042" name="Picture 2">
            <a:extLst>
              <a:ext uri="{FF2B5EF4-FFF2-40B4-BE49-F238E27FC236}">
                <a16:creationId xmlns:a16="http://schemas.microsoft.com/office/drawing/2014/main" id="{6AC361C7-9F2A-BFA5-02EA-110515364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438" y="1803400"/>
            <a:ext cx="4668837" cy="413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3" name="Rectangle 3">
            <a:extLst>
              <a:ext uri="{FF2B5EF4-FFF2-40B4-BE49-F238E27FC236}">
                <a16:creationId xmlns:a16="http://schemas.microsoft.com/office/drawing/2014/main" id="{F0D59107-0A32-CE78-B33E-CC8621C83822}"/>
              </a:ext>
            </a:extLst>
          </p:cNvPr>
          <p:cNvSpPr>
            <a:spLocks noChangeArrowheads="1"/>
          </p:cNvSpPr>
          <p:nvPr/>
        </p:nvSpPr>
        <p:spPr bwMode="auto">
          <a:xfrm>
            <a:off x="830263" y="763588"/>
            <a:ext cx="11006137"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a:solidFill>
                  <a:srgbClr val="3D3D3D"/>
                </a:solidFill>
                <a:latin typeface="Calibri" panose="020F0502020204030204" pitchFamily="34" charset="0"/>
              </a:rPr>
              <a:t>Η μη βιώσιμη εκμετάλλευση πολλών σπάνιων ορυκτών είναι μη βιώσιμη από περιβαλλοντική άποψη και συχνά βασίζεται σε εργασιακές πρακτικές που πολλοί θεωρούν ότι δεν έχουν ηθική ακεραιότητα.</a:t>
            </a:r>
          </a:p>
          <a:p>
            <a:pPr hangingPunct="1">
              <a:lnSpc>
                <a:spcPct val="100000"/>
              </a:lnSpc>
            </a:pPr>
            <a:r>
              <a:rPr lang="el-GR" altLang="en-GR">
                <a:solidFill>
                  <a:srgbClr val="3D3D3D"/>
                </a:solidFill>
                <a:latin typeface="Calibri" panose="020F0502020204030204" pitchFamily="34" charset="0"/>
              </a:rPr>
              <a:t>Δύο πτυχές είναι σημαντικές εδώ.</a:t>
            </a:r>
          </a:p>
        </p:txBody>
      </p:sp>
      <p:sp>
        <p:nvSpPr>
          <p:cNvPr id="87044" name="Rectangle 4">
            <a:extLst>
              <a:ext uri="{FF2B5EF4-FFF2-40B4-BE49-F238E27FC236}">
                <a16:creationId xmlns:a16="http://schemas.microsoft.com/office/drawing/2014/main" id="{59BE091D-6468-8EAC-8CE3-7C8738958DF5}"/>
              </a:ext>
            </a:extLst>
          </p:cNvPr>
          <p:cNvSpPr>
            <a:spLocks noChangeArrowheads="1"/>
          </p:cNvSpPr>
          <p:nvPr/>
        </p:nvSpPr>
        <p:spPr bwMode="auto">
          <a:xfrm>
            <a:off x="338138" y="1963738"/>
            <a:ext cx="7480300" cy="435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1pPr>
            <a:lvl2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2pPr>
            <a:lvl3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3pPr>
            <a:lvl4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4pPr>
            <a:lvl5pPr>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E18130"/>
              </a:buClr>
              <a:buFont typeface="Arial" panose="020B0604020202020204" pitchFamily="34" charset="0"/>
              <a:buChar char="•"/>
            </a:pPr>
            <a:r>
              <a:rPr lang="el-GR" altLang="en-GR" sz="2000">
                <a:solidFill>
                  <a:srgbClr val="E18130"/>
                </a:solidFill>
                <a:latin typeface="Calibri" panose="020F0502020204030204" pitchFamily="34" charset="0"/>
              </a:rPr>
              <a:t>Ανάγκη για Σπάνια Ορυκτά</a:t>
            </a:r>
          </a:p>
          <a:p>
            <a:pPr hangingPunct="1">
              <a:lnSpc>
                <a:spcPct val="100000"/>
              </a:lnSpc>
              <a:buClrTx/>
              <a:buSzTx/>
              <a:buFontTx/>
              <a:buNone/>
            </a:pPr>
            <a:r>
              <a:rPr lang="el-GR" altLang="en-GR" sz="2000">
                <a:solidFill>
                  <a:srgbClr val="3B3838"/>
                </a:solidFill>
                <a:latin typeface="Calibri" panose="020F0502020204030204" pitchFamily="34" charset="0"/>
              </a:rPr>
              <a:t>Οι περισσότερες ψηφιακές τεχνολογίες βασίζονται σε σπάνια ορυκτά που γίνονται ολοένα και πιο σπάνια. Πολλοί άνθρωποι δεν γνωρίζουν, για παράδειγμα, ότι ένα κινητό τηλέφωνο περιέχει περισσότερα από το ένα τρίτο των στοιχείων του Περιοδικού Πίνακα. Ορυκτά όπως το κοβάλτιο, τα 17 στοιχεία σπάνιων γαιών, το γάλλιο, το ίνδιο και το βολφράμιο γίνονται όλο και περισσότερο σε ζήτηση και καθώς η προσφορά είναι περιορισμένη, οι τιμές συχνά αυξάνονται σημαντικά.</a:t>
            </a:r>
          </a:p>
          <a:p>
            <a:pPr marL="334963" indent="-334963" hangingPunct="1">
              <a:lnSpc>
                <a:spcPct val="100000"/>
              </a:lnSpc>
              <a:buClr>
                <a:srgbClr val="E18130"/>
              </a:buClr>
              <a:buFont typeface="Arial" panose="020B0604020202020204" pitchFamily="34" charset="0"/>
              <a:buChar char="•"/>
            </a:pPr>
            <a:r>
              <a:rPr lang="el-GR" altLang="en-GR" sz="2000">
                <a:solidFill>
                  <a:srgbClr val="E18130"/>
                </a:solidFill>
                <a:latin typeface="Calibri" panose="020F0502020204030204" pitchFamily="34" charset="0"/>
              </a:rPr>
              <a:t>Εξόρυξη Σπάνιων Ορυκτών</a:t>
            </a:r>
          </a:p>
          <a:p>
            <a:pPr hangingPunct="1">
              <a:lnSpc>
                <a:spcPct val="100000"/>
              </a:lnSpc>
              <a:buClrTx/>
              <a:buSzTx/>
              <a:buFontTx/>
              <a:buNone/>
            </a:pPr>
            <a:r>
              <a:rPr lang="el-GR" altLang="en-GR" sz="2000">
                <a:solidFill>
                  <a:srgbClr val="3B3838"/>
                </a:solidFill>
                <a:latin typeface="Calibri" panose="020F0502020204030204" pitchFamily="34" charset="0"/>
              </a:rPr>
              <a:t>Η πραγματική εκμετάλλευση τέτοιων πόρων είναι συχνά εξαιρετικά επιζήμια για το περιβάλλον. Τα απορρίμματα ορυχείων, οι μέθοδοι ανοιχτής εξόρυξης και οι διαρροές απορριμμάτων είναι όλα συνηθισμένα.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065" name="Picture 1">
            <a:extLst>
              <a:ext uri="{FF2B5EF4-FFF2-40B4-BE49-F238E27FC236}">
                <a16:creationId xmlns:a16="http://schemas.microsoft.com/office/drawing/2014/main" id="{F18CBC1A-9958-7D8D-B6CA-E40D3F4BE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1873250"/>
            <a:ext cx="4138612" cy="3721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6" name="Text Box 2">
            <a:extLst>
              <a:ext uri="{FF2B5EF4-FFF2-40B4-BE49-F238E27FC236}">
                <a16:creationId xmlns:a16="http://schemas.microsoft.com/office/drawing/2014/main" id="{388362D1-CBC9-09FB-25AE-17F1CB5F4FFF}"/>
              </a:ext>
            </a:extLst>
          </p:cNvPr>
          <p:cNvSpPr txBox="1">
            <a:spLocks noChangeArrowheads="1"/>
          </p:cNvSpPr>
          <p:nvPr/>
        </p:nvSpPr>
        <p:spPr bwMode="auto">
          <a:xfrm>
            <a:off x="1085850" y="4079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3200" b="1">
                <a:solidFill>
                  <a:srgbClr val="00ACA7"/>
                </a:solidFill>
                <a:latin typeface="Calibri" panose="020F0502020204030204" pitchFamily="34" charset="0"/>
              </a:rPr>
              <a:t>4. Επίδραση της τεχνολογίας στην ατμόσφαιρα, στο διάστημα και τον γαλαξία</a:t>
            </a:r>
          </a:p>
        </p:txBody>
      </p:sp>
      <p:sp>
        <p:nvSpPr>
          <p:cNvPr id="88067" name="Text Box 3">
            <a:extLst>
              <a:ext uri="{FF2B5EF4-FFF2-40B4-BE49-F238E27FC236}">
                <a16:creationId xmlns:a16="http://schemas.microsoft.com/office/drawing/2014/main" id="{79DAA8AF-3228-4F53-DB04-791B37947A79}"/>
              </a:ext>
            </a:extLst>
          </p:cNvPr>
          <p:cNvSpPr txBox="1">
            <a:spLocks noChangeArrowheads="1"/>
          </p:cNvSpPr>
          <p:nvPr/>
        </p:nvSpPr>
        <p:spPr bwMode="auto">
          <a:xfrm>
            <a:off x="403225" y="1685925"/>
            <a:ext cx="7650163" cy="516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GR" sz="2200">
                <a:solidFill>
                  <a:srgbClr val="00ACA7"/>
                </a:solidFill>
                <a:latin typeface="Calibri" panose="020F0502020204030204" pitchFamily="34" charset="0"/>
              </a:rPr>
              <a:t>Ηλεκτρική ζήτηση της νέας τεχνολογίας</a:t>
            </a:r>
          </a:p>
          <a:p>
            <a:pPr hangingPunct="1">
              <a:lnSpc>
                <a:spcPct val="100000"/>
              </a:lnSpc>
            </a:pPr>
            <a:r>
              <a:rPr lang="en-US" altLang="en-GR" sz="2200">
                <a:latin typeface="Calibri" panose="020F0502020204030204" pitchFamily="34" charset="0"/>
              </a:rPr>
              <a:t>Οι ανανεώσιμες πηγές ενέργειας θα μείωναν αναμφίβολα τον αντίκτυπο των ψηφιακών τεχνολογιών στον άνθρακα, αλλά πρέπει επίσης να ληφθούν υπόψη οι αρνητικές παρενέργειές τους. Οι ψηφιακές τεχνολογίες είναι ζωτικής σημασίας για τους έξυπνους αυτοκινητόδρομους και τα αυτόνομα ηλεκτρικά αυτοκίνητα. Η στροφή προς την παραγωγή ανανεώσιμων πηγών ενέργειας θα οδηγήσει σε πολύ σημαντικές περιβαλλοντικές επιπτώσεις μέσω της κατασκευής ανεμογεννητριών και ηλιακών πάρκων.</a:t>
            </a:r>
          </a:p>
          <a:p>
            <a:pPr hangingPunct="1">
              <a:lnSpc>
                <a:spcPct val="100000"/>
              </a:lnSpc>
              <a:buClrTx/>
              <a:buFontTx/>
              <a:buNone/>
            </a:pPr>
            <a:endParaRPr lang="en-US" altLang="en-GR" sz="2200" i="1">
              <a:solidFill>
                <a:srgbClr val="00ACA7"/>
              </a:solidFill>
              <a:latin typeface="Calibri" panose="020F0502020204030204" pitchFamily="34" charset="0"/>
            </a:endParaRPr>
          </a:p>
          <a:p>
            <a:pPr hangingPunct="1">
              <a:lnSpc>
                <a:spcPct val="100000"/>
              </a:lnSpc>
              <a:buClrTx/>
              <a:buSzTx/>
              <a:buFontTx/>
              <a:buNone/>
            </a:pPr>
            <a:r>
              <a:rPr lang="en-US" altLang="en-GR" sz="2200" i="1">
                <a:solidFill>
                  <a:srgbClr val="00ACA7"/>
                </a:solidFill>
                <a:latin typeface="Calibri" panose="020F0502020204030204" pitchFamily="34" charset="0"/>
              </a:rPr>
              <a:t>Για παράδειγμα, τα αιολικά πάρκα θα πρέπει να καλύπτουν ολόκληρη τη Σκωτία για να τροφοδοτούν τα ηλεκτρικά αυτοκίνητα της Βρετανίας.</a:t>
            </a:r>
          </a:p>
          <a:p>
            <a:pPr hangingPunct="1">
              <a:lnSpc>
                <a:spcPct val="100000"/>
              </a:lnSpc>
              <a:spcBef>
                <a:spcPts val="1000"/>
              </a:spcBef>
              <a:buClrTx/>
              <a:buSzTx/>
              <a:buFontTx/>
              <a:buNone/>
            </a:pPr>
            <a:endParaRPr lang="en-US" altLang="en-GR" sz="2200" i="1">
              <a:solidFill>
                <a:srgbClr val="00ACA7"/>
              </a:solidFill>
              <a:latin typeface="Calibri" panose="020F0502020204030204" pitchFamily="34" charset="0"/>
            </a:endParaRPr>
          </a:p>
          <a:p>
            <a:pPr hangingPunct="1">
              <a:lnSpc>
                <a:spcPct val="100000"/>
              </a:lnSpc>
              <a:spcBef>
                <a:spcPts val="1000"/>
              </a:spcBef>
              <a:buClrTx/>
              <a:buFontTx/>
              <a:buNone/>
            </a:pPr>
            <a:endParaRPr lang="en-US" altLang="en-GR" sz="2200">
              <a:solidFill>
                <a:srgbClr val="3D3D3D"/>
              </a:solidFill>
            </a:endParaRPr>
          </a:p>
        </p:txBody>
      </p:sp>
      <p:sp>
        <p:nvSpPr>
          <p:cNvPr id="88068" name="Rectangle 4">
            <a:extLst>
              <a:ext uri="{FF2B5EF4-FFF2-40B4-BE49-F238E27FC236}">
                <a16:creationId xmlns:a16="http://schemas.microsoft.com/office/drawing/2014/main" id="{157D1987-4B78-076E-27D3-394CA4325177}"/>
              </a:ext>
            </a:extLst>
          </p:cNvPr>
          <p:cNvSpPr>
            <a:spLocks noChangeArrowheads="1"/>
          </p:cNvSpPr>
          <p:nvPr/>
        </p:nvSpPr>
        <p:spPr bwMode="auto">
          <a:xfrm>
            <a:off x="403225" y="6450013"/>
            <a:ext cx="686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u="sng">
                <a:solidFill>
                  <a:srgbClr val="CCCCFF"/>
                </a:solidFill>
                <a:latin typeface="Calibri" panose="020F0502020204030204" pitchFamily="34" charset="0"/>
                <a:hlinkClick r:id="rId4"/>
              </a:rPr>
              <a:t>SOURCE: https://www.ictworks.org/digital-technologies-climate-change-problem/#.YgT4XN_MKUk</a:t>
            </a:r>
            <a:r>
              <a:rPr lang="el-GR" altLang="en-GR" sz="12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D8CE3AEE-F8DE-A893-E7D7-7F071238D413}"/>
              </a:ext>
            </a:extLst>
          </p:cNvPr>
          <p:cNvSpPr txBox="1">
            <a:spLocks noChangeArrowheads="1"/>
          </p:cNvSpPr>
          <p:nvPr/>
        </p:nvSpPr>
        <p:spPr bwMode="auto">
          <a:xfrm>
            <a:off x="436563" y="709613"/>
            <a:ext cx="4754562"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400">
                <a:solidFill>
                  <a:srgbClr val="FFFFFF"/>
                </a:solidFill>
                <a:latin typeface="Calibri" panose="020F0502020204030204" pitchFamily="34" charset="0"/>
              </a:rPr>
              <a:t>Το 2019, το 73% των πελατών είπε ότι η εμπιστοσύνη στις εταιρείες έχει μεγαλύτερη σημασία από ό,τι πριν από ένα χρόνο και μπορούμε με ασφάλεια να υποθέσουμε ότι τα νούμερα έχουν αυξηθεί.1</a:t>
            </a:r>
          </a:p>
          <a:p>
            <a:pPr hangingPunct="1">
              <a:lnSpc>
                <a:spcPct val="100000"/>
              </a:lnSpc>
              <a:spcBef>
                <a:spcPts val="1000"/>
              </a:spcBef>
              <a:buClrTx/>
              <a:buFontTx/>
              <a:buNone/>
            </a:pPr>
            <a:r>
              <a:rPr lang="en-US" altLang="en-GR" sz="2400" b="1">
                <a:solidFill>
                  <a:srgbClr val="FFFFFF"/>
                </a:solidFill>
                <a:latin typeface="Calibri" panose="020F0502020204030204" pitchFamily="34" charset="0"/>
              </a:rPr>
              <a:t>Να γνωρίζετε, ως μαθήτρια ή πολίτης, όλα όσα κάνετε στο διαδίκτυο ή τα εργαλεία που χρησιμοποιείτε είναι ιδιοκτησία κάποιας εταιρείας.</a:t>
            </a:r>
          </a:p>
        </p:txBody>
      </p:sp>
      <p:sp>
        <p:nvSpPr>
          <p:cNvPr id="24578" name="Text Box 2">
            <a:extLst>
              <a:ext uri="{FF2B5EF4-FFF2-40B4-BE49-F238E27FC236}">
                <a16:creationId xmlns:a16="http://schemas.microsoft.com/office/drawing/2014/main" id="{03BDFB37-5A65-2BE0-EBD8-73C249ED7351}"/>
              </a:ext>
            </a:extLst>
          </p:cNvPr>
          <p:cNvSpPr txBox="1">
            <a:spLocks noChangeArrowheads="1"/>
          </p:cNvSpPr>
          <p:nvPr/>
        </p:nvSpPr>
        <p:spPr bwMode="auto">
          <a:xfrm>
            <a:off x="2814638" y="5407025"/>
            <a:ext cx="90932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2000">
                <a:solidFill>
                  <a:srgbClr val="3B3838"/>
                </a:solidFill>
                <a:latin typeface="Calibri" panose="020F0502020204030204" pitchFamily="34" charset="0"/>
              </a:rPr>
              <a:t>Αυτός είναι ο λόγος για τον οποίο οι οργανισμοί πρέπει να μάθουν πώς να επεξεργάζονται προσωπικά δεδομένα προστατεύοντας παράλληλα τις προτιμήσεις απορρήτου των ατόμων. Αυτό περιμένουν τα άτομα από τους οργανισμούς.</a:t>
            </a:r>
          </a:p>
        </p:txBody>
      </p:sp>
      <p:graphicFrame>
        <p:nvGraphicFramePr>
          <p:cNvPr id="24579" name="Object 3">
            <a:extLst>
              <a:ext uri="{FF2B5EF4-FFF2-40B4-BE49-F238E27FC236}">
                <a16:creationId xmlns:a16="http://schemas.microsoft.com/office/drawing/2014/main" id="{0C7035EE-06C0-01C6-16F9-583860F252B6}"/>
              </a:ext>
            </a:extLst>
          </p:cNvPr>
          <p:cNvGraphicFramePr>
            <a:graphicFrameLocks noChangeAspect="1"/>
          </p:cNvGraphicFramePr>
          <p:nvPr/>
        </p:nvGraphicFramePr>
        <p:xfrm>
          <a:off x="6499225" y="34925"/>
          <a:ext cx="5465763" cy="4648200"/>
        </p:xfrm>
        <a:graphic>
          <a:graphicData uri="http://schemas.openxmlformats.org/presentationml/2006/ole">
            <mc:AlternateContent xmlns:mc="http://schemas.openxmlformats.org/markup-compatibility/2006">
              <mc:Choice xmlns:v="urn:schemas-microsoft-com:vml" Requires="v">
                <p:oleObj r:id="rId3" imgW="5562600" imgH="4762500" progId="">
                  <p:embed/>
                </p:oleObj>
              </mc:Choice>
              <mc:Fallback>
                <p:oleObj r:id="rId3" imgW="5562600" imgH="47625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225" y="34925"/>
                        <a:ext cx="5465763" cy="4648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Rectangle 4">
            <a:extLst>
              <a:ext uri="{FF2B5EF4-FFF2-40B4-BE49-F238E27FC236}">
                <a16:creationId xmlns:a16="http://schemas.microsoft.com/office/drawing/2014/main" id="{3F6F170D-E6A3-D882-EB56-B6C996CF158C}"/>
              </a:ext>
            </a:extLst>
          </p:cNvPr>
          <p:cNvSpPr>
            <a:spLocks noChangeArrowheads="1"/>
          </p:cNvSpPr>
          <p:nvPr/>
        </p:nvSpPr>
        <p:spPr bwMode="auto">
          <a:xfrm>
            <a:off x="387350" y="4400550"/>
            <a:ext cx="1157763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2000">
                <a:latin typeface="Calibri" panose="020F0502020204030204" pitchFamily="34" charset="0"/>
              </a:rPr>
              <a:t>ΝΑ ΘΥΜΑΣΤΕ- Στον ψηφιακό κόσμο, ακόμα και όταν δεν αγοράζετε, είστε πάντα πελάτης κάποιου, χρησιμοποιώντας εργαλεία που δημιουργήθηκαν από κάποια εταιρεία για να περιηγηθείτε στο διαδίκτυο και την τεχνολογία</a:t>
            </a:r>
          </a:p>
        </p:txBody>
      </p:sp>
      <p:sp>
        <p:nvSpPr>
          <p:cNvPr id="24581" name="Rectangle 5">
            <a:extLst>
              <a:ext uri="{FF2B5EF4-FFF2-40B4-BE49-F238E27FC236}">
                <a16:creationId xmlns:a16="http://schemas.microsoft.com/office/drawing/2014/main" id="{EA0F1258-1CC5-4E46-B8DE-41E7F3C9D247}"/>
              </a:ext>
            </a:extLst>
          </p:cNvPr>
          <p:cNvSpPr>
            <a:spLocks noChangeArrowheads="1"/>
          </p:cNvSpPr>
          <p:nvPr/>
        </p:nvSpPr>
        <p:spPr bwMode="auto">
          <a:xfrm>
            <a:off x="1588" y="6627813"/>
            <a:ext cx="60944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900">
                <a:latin typeface="Calibri" panose="020F0502020204030204" pitchFamily="34" charset="0"/>
              </a:rPr>
              <a:t>ΠΗΓΗ: </a:t>
            </a:r>
            <a:r>
              <a:rPr lang="el-GR" altLang="en-GR" sz="900" u="sng">
                <a:solidFill>
                  <a:srgbClr val="CCCCFF"/>
                </a:solidFill>
                <a:latin typeface="Calibri" panose="020F0502020204030204" pitchFamily="34" charset="0"/>
                <a:hlinkClick r:id="rId5"/>
              </a:rPr>
              <a:t>https://www.salesforce.com/au/blog/2019/06/state-of-the-connected-customer--engagement-trends-you-need-to-k</a:t>
            </a:r>
            <a:r>
              <a:rPr lang="el-GR" altLang="en-GR" sz="9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36A450D5-B4FB-EAFD-3146-871E921845E1}"/>
              </a:ext>
            </a:extLst>
          </p:cNvPr>
          <p:cNvSpPr txBox="1">
            <a:spLocks noChangeArrowheads="1"/>
          </p:cNvSpPr>
          <p:nvPr/>
        </p:nvSpPr>
        <p:spPr bwMode="auto">
          <a:xfrm>
            <a:off x="1085850" y="4079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3200" b="1">
                <a:solidFill>
                  <a:srgbClr val="00ACA7"/>
                </a:solidFill>
                <a:latin typeface="Calibri" panose="020F0502020204030204" pitchFamily="34" charset="0"/>
              </a:rPr>
              <a:t>4. Επίδραση της τεχνολογίας στην ατμόσφαιρα, στο διάστημα και τον γαλαξία</a:t>
            </a:r>
          </a:p>
        </p:txBody>
      </p:sp>
      <p:sp>
        <p:nvSpPr>
          <p:cNvPr id="89090" name="Text Box 2">
            <a:extLst>
              <a:ext uri="{FF2B5EF4-FFF2-40B4-BE49-F238E27FC236}">
                <a16:creationId xmlns:a16="http://schemas.microsoft.com/office/drawing/2014/main" id="{AFD8E130-B02D-80CA-D3CE-A6ECF8EC17DD}"/>
              </a:ext>
            </a:extLst>
          </p:cNvPr>
          <p:cNvSpPr txBox="1">
            <a:spLocks noChangeArrowheads="1"/>
          </p:cNvSpPr>
          <p:nvPr/>
        </p:nvSpPr>
        <p:spPr bwMode="auto">
          <a:xfrm>
            <a:off x="403225" y="1447800"/>
            <a:ext cx="46894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00ACA7"/>
              </a:buClr>
              <a:buFont typeface="Arial" panose="020B0604020202020204" pitchFamily="34" charset="0"/>
              <a:buChar char="•"/>
            </a:pPr>
            <a:r>
              <a:rPr lang="en-US" altLang="en-GR" sz="2400">
                <a:solidFill>
                  <a:srgbClr val="00ACA7"/>
                </a:solidFill>
                <a:latin typeface="Calibri" panose="020F0502020204030204" pitchFamily="34" charset="0"/>
              </a:rPr>
              <a:t>Διευρυμένη Φυσική Υποδομή</a:t>
            </a:r>
          </a:p>
          <a:p>
            <a:pPr hangingPunct="1">
              <a:lnSpc>
                <a:spcPct val="100000"/>
              </a:lnSpc>
              <a:spcBef>
                <a:spcPts val="1000"/>
              </a:spcBef>
              <a:buClrTx/>
              <a:buFontTx/>
              <a:buNone/>
            </a:pPr>
            <a:endParaRPr lang="en-US" altLang="en-GR" sz="2400">
              <a:solidFill>
                <a:srgbClr val="3D3D3D"/>
              </a:solidFill>
            </a:endParaRPr>
          </a:p>
          <a:p>
            <a:pPr hangingPunct="1">
              <a:lnSpc>
                <a:spcPct val="100000"/>
              </a:lnSpc>
              <a:spcBef>
                <a:spcPts val="1000"/>
              </a:spcBef>
              <a:buClrTx/>
              <a:buFontTx/>
              <a:buNone/>
            </a:pPr>
            <a:endParaRPr lang="en-US" altLang="en-GR" sz="2400">
              <a:solidFill>
                <a:srgbClr val="3D3D3D"/>
              </a:solidFill>
            </a:endParaRPr>
          </a:p>
        </p:txBody>
      </p:sp>
      <p:sp>
        <p:nvSpPr>
          <p:cNvPr id="89091" name="Rectangle 3">
            <a:extLst>
              <a:ext uri="{FF2B5EF4-FFF2-40B4-BE49-F238E27FC236}">
                <a16:creationId xmlns:a16="http://schemas.microsoft.com/office/drawing/2014/main" id="{861E38C6-4404-6D47-557E-1D6ADA9D50B2}"/>
              </a:ext>
            </a:extLst>
          </p:cNvPr>
          <p:cNvSpPr>
            <a:spLocks noChangeArrowheads="1"/>
          </p:cNvSpPr>
          <p:nvPr/>
        </p:nvSpPr>
        <p:spPr bwMode="auto">
          <a:xfrm>
            <a:off x="673100" y="2230438"/>
            <a:ext cx="10825163"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a:solidFill>
                  <a:srgbClr val="3B3838"/>
                </a:solidFill>
                <a:latin typeface="Calibri" panose="020F0502020204030204" pitchFamily="34" charset="0"/>
              </a:rPr>
              <a:t>Ο αντίκτυπος ενός μεγάλου αριθμού νέων πύργων και κεραιών κινητής τηλεφωνίας που θα χρειαστούν για δίκτυα 5G, καθώς και τα κτίρια που στεγάζουν φάρμες διακομιστών και κέντρα δεδομένων έχουν επίσης σημαντικό περιβαλλοντικό αντίκτυπο.</a:t>
            </a:r>
          </a:p>
          <a:p>
            <a:pPr hangingPunct="1">
              <a:lnSpc>
                <a:spcPct val="100000"/>
              </a:lnSpc>
            </a:pPr>
            <a:r>
              <a:rPr lang="el-GR" altLang="en-GR" sz="2400">
                <a:solidFill>
                  <a:srgbClr val="3B3838"/>
                </a:solidFill>
                <a:latin typeface="Calibri" panose="020F0502020204030204" pitchFamily="34" charset="0"/>
              </a:rPr>
              <a:t>Δεν είναι μόνο οι απαιτήσεις ηλεκτρικής ενέργειας για ψύξη που έχουν σημασία, αλλά το τεράστιο μέγεθος των αγροκτημάτων δεδομένων έχει επίσης σημαντικό φυσικό αντίκτυπο στο περιβάλλον. Το μέσο κέντρο δεδομένων καλύπτει περίπου 100.000 τετραγωνικά στρέμματα εδάφους.</a:t>
            </a:r>
          </a:p>
          <a:p>
            <a:pPr hangingPunct="1">
              <a:lnSpc>
                <a:spcPct val="100000"/>
              </a:lnSpc>
              <a:buClrTx/>
              <a:buFontTx/>
              <a:buNone/>
            </a:pPr>
            <a:endParaRPr lang="el-GR" altLang="en-GR" sz="2400">
              <a:solidFill>
                <a:srgbClr val="3B3838"/>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a:extLst>
              <a:ext uri="{FF2B5EF4-FFF2-40B4-BE49-F238E27FC236}">
                <a16:creationId xmlns:a16="http://schemas.microsoft.com/office/drawing/2014/main" id="{449573E6-A33E-0320-0CFF-D60F17A9B198}"/>
              </a:ext>
            </a:extLst>
          </p:cNvPr>
          <p:cNvSpPr txBox="1">
            <a:spLocks noChangeArrowheads="1"/>
          </p:cNvSpPr>
          <p:nvPr/>
        </p:nvSpPr>
        <p:spPr bwMode="auto">
          <a:xfrm>
            <a:off x="1085850" y="4079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2800" b="1">
                <a:solidFill>
                  <a:srgbClr val="00ACA7"/>
                </a:solidFill>
                <a:latin typeface="Calibri" panose="020F0502020204030204" pitchFamily="34" charset="0"/>
              </a:rPr>
              <a:t>4. Επίδραση της τεχνολογίας στην ατμόσφαιρα, στο διάστημα και τον γαλαξία</a:t>
            </a:r>
          </a:p>
          <a:p>
            <a:pPr hangingPunct="1">
              <a:lnSpc>
                <a:spcPct val="100000"/>
              </a:lnSpc>
              <a:spcBef>
                <a:spcPts val="1000"/>
              </a:spcBef>
            </a:pPr>
            <a:endParaRPr lang="en-US" altLang="en-GR" sz="2800" b="1">
              <a:solidFill>
                <a:srgbClr val="00ACA7"/>
              </a:solidFill>
              <a:latin typeface="Calibri" panose="020F0502020204030204" pitchFamily="34" charset="0"/>
            </a:endParaRPr>
          </a:p>
        </p:txBody>
      </p:sp>
      <p:sp>
        <p:nvSpPr>
          <p:cNvPr id="90114" name="Text Box 2">
            <a:extLst>
              <a:ext uri="{FF2B5EF4-FFF2-40B4-BE49-F238E27FC236}">
                <a16:creationId xmlns:a16="http://schemas.microsoft.com/office/drawing/2014/main" id="{FCBC473A-E605-C71B-41EB-3931F05BDB05}"/>
              </a:ext>
            </a:extLst>
          </p:cNvPr>
          <p:cNvSpPr txBox="1">
            <a:spLocks noChangeArrowheads="1"/>
          </p:cNvSpPr>
          <p:nvPr/>
        </p:nvSpPr>
        <p:spPr bwMode="auto">
          <a:xfrm>
            <a:off x="287338" y="1439863"/>
            <a:ext cx="7413625"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00ACA7"/>
              </a:buClr>
              <a:buFont typeface="Arial" panose="020B0604020202020204" pitchFamily="34" charset="0"/>
              <a:buChar char="•"/>
            </a:pPr>
            <a:r>
              <a:rPr lang="en-US" altLang="en-GR" sz="2000">
                <a:solidFill>
                  <a:srgbClr val="00ACA7"/>
                </a:solidFill>
                <a:latin typeface="Calibri" panose="020F0502020204030204" pitchFamily="34" charset="0"/>
              </a:rPr>
              <a:t>Πολλαπλασιασμός Δορυφορικών Αστερισμών</a:t>
            </a:r>
          </a:p>
          <a:p>
            <a:pPr hangingPunct="1">
              <a:lnSpc>
                <a:spcPct val="100000"/>
              </a:lnSpc>
              <a:buClrTx/>
              <a:buFontTx/>
              <a:buNone/>
            </a:pPr>
            <a:endParaRPr lang="en-US" altLang="en-GR" sz="2000">
              <a:solidFill>
                <a:srgbClr val="00ACA7"/>
              </a:solidFill>
              <a:latin typeface="Calibri" panose="020F0502020204030204" pitchFamily="34" charset="0"/>
            </a:endParaRPr>
          </a:p>
          <a:p>
            <a:pPr hangingPunct="1">
              <a:lnSpc>
                <a:spcPct val="100000"/>
              </a:lnSpc>
              <a:buClrTx/>
              <a:buSzTx/>
              <a:buFontTx/>
              <a:buNone/>
            </a:pPr>
            <a:r>
              <a:rPr lang="en-US" altLang="en-GR" sz="2000">
                <a:solidFill>
                  <a:srgbClr val="3B3838"/>
                </a:solidFill>
                <a:latin typeface="Calibri" panose="020F0502020204030204" pitchFamily="34" charset="0"/>
              </a:rPr>
              <a:t>Το διάστημα θεωρείται ότι δεν έχει καμία σχέση με περιβαλλοντικά θέματα, μάλλον όπως θεωρούνταν κάποτε οι ωκεανοί, αλλά στην πραγματικότητα, η ρύπανση του διαστήματος είναι πολύ σημαντική για εμάς.</a:t>
            </a:r>
          </a:p>
          <a:p>
            <a:pPr hangingPunct="1">
              <a:lnSpc>
                <a:spcPct val="100000"/>
              </a:lnSpc>
              <a:buClrTx/>
              <a:buSzTx/>
              <a:buFontTx/>
              <a:buNone/>
            </a:pPr>
            <a:r>
              <a:rPr lang="en-US" altLang="en-GR" sz="2000">
                <a:solidFill>
                  <a:srgbClr val="3B3838"/>
                </a:solidFill>
                <a:latin typeface="Calibri" panose="020F0502020204030204" pitchFamily="34" charset="0"/>
              </a:rPr>
              <a:t>Ο περιβαλλοντικός αντίκτυπος των πυραύλων που εκτοξεύουν δορυφόρους στο διάστημα δεν είχε μέχρι πρόσφατα ληφθεί υπόψη.</a:t>
            </a:r>
          </a:p>
          <a:p>
            <a:pPr hangingPunct="1">
              <a:lnSpc>
                <a:spcPct val="100000"/>
              </a:lnSpc>
              <a:buClrTx/>
              <a:buSzTx/>
              <a:buFontTx/>
              <a:buNone/>
            </a:pPr>
            <a:r>
              <a:rPr lang="en-US" altLang="en-GR" sz="2000">
                <a:solidFill>
                  <a:srgbClr val="3B3838"/>
                </a:solidFill>
                <a:latin typeface="Calibri" panose="020F0502020204030204" pitchFamily="34" charset="0"/>
              </a:rPr>
              <a:t>Υπολογίζεται ότι έχουν εκτοξευθεί περίπου 8.950 δορυφόροι στο διάστημα από τους οποίους περίπου 5.000 εξακολουθούσαν να βρίσκονται στο διάστημα, ενώ μόνο 1.950 εξακολουθούν να λειτουργούν.  </a:t>
            </a:r>
          </a:p>
        </p:txBody>
      </p:sp>
      <p:pic>
        <p:nvPicPr>
          <p:cNvPr id="90115" name="Picture 3">
            <a:extLst>
              <a:ext uri="{FF2B5EF4-FFF2-40B4-BE49-F238E27FC236}">
                <a16:creationId xmlns:a16="http://schemas.microsoft.com/office/drawing/2014/main" id="{A3F0806C-75F0-95C4-5CE4-3E529CA57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1703388"/>
            <a:ext cx="4327525" cy="4260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6" name="Rectangle 4">
            <a:extLst>
              <a:ext uri="{FF2B5EF4-FFF2-40B4-BE49-F238E27FC236}">
                <a16:creationId xmlns:a16="http://schemas.microsoft.com/office/drawing/2014/main" id="{0730EF1A-42A6-484C-5EA1-64BED7DBF368}"/>
              </a:ext>
            </a:extLst>
          </p:cNvPr>
          <p:cNvSpPr>
            <a:spLocks noChangeArrowheads="1"/>
          </p:cNvSpPr>
          <p:nvPr/>
        </p:nvSpPr>
        <p:spPr bwMode="auto">
          <a:xfrm>
            <a:off x="403225" y="6450013"/>
            <a:ext cx="686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u="sng">
                <a:solidFill>
                  <a:srgbClr val="CCCCFF"/>
                </a:solidFill>
                <a:latin typeface="Calibri" panose="020F0502020204030204" pitchFamily="34" charset="0"/>
                <a:hlinkClick r:id="rId4"/>
              </a:rPr>
              <a:t>SOURCE: https://www.ictworks.org/digital-technologies-climate-change-problem/#.YgT4XN_MKUk</a:t>
            </a:r>
            <a:r>
              <a:rPr lang="el-GR" altLang="en-GR" sz="12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7D173788-3BF8-A1DF-9AC4-0DCB1D4D141D}"/>
              </a:ext>
            </a:extLst>
          </p:cNvPr>
          <p:cNvSpPr txBox="1">
            <a:spLocks noChangeArrowheads="1"/>
          </p:cNvSpPr>
          <p:nvPr/>
        </p:nvSpPr>
        <p:spPr bwMode="auto">
          <a:xfrm>
            <a:off x="3175000" y="722313"/>
            <a:ext cx="8248650" cy="1265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3600" b="1">
                <a:solidFill>
                  <a:srgbClr val="FFFFFF"/>
                </a:solidFill>
                <a:latin typeface="Calibri" panose="020F0502020204030204" pitchFamily="34" charset="0"/>
              </a:rPr>
              <a:t>ΓΙΝΕ ΜΕΡΟΣ ΤΗΣ ΛΥΣΗΣ:</a:t>
            </a:r>
          </a:p>
          <a:p>
            <a:pPr hangingPunct="1">
              <a:lnSpc>
                <a:spcPct val="100000"/>
              </a:lnSpc>
              <a:spcBef>
                <a:spcPts val="1000"/>
              </a:spcBef>
            </a:pPr>
            <a:r>
              <a:rPr lang="en-US" altLang="en-GR" sz="3600" b="1">
                <a:solidFill>
                  <a:srgbClr val="FFFFFF"/>
                </a:solidFill>
                <a:latin typeface="Calibri" panose="020F0502020204030204" pitchFamily="34" charset="0"/>
              </a:rPr>
              <a:t>Η μηχανή αναζήτησης που φυτεύει δέντρα</a:t>
            </a:r>
          </a:p>
        </p:txBody>
      </p:sp>
      <p:pic>
        <p:nvPicPr>
          <p:cNvPr id="91138" name="Picture 2">
            <a:extLst>
              <a:ext uri="{FF2B5EF4-FFF2-40B4-BE49-F238E27FC236}">
                <a16:creationId xmlns:a16="http://schemas.microsoft.com/office/drawing/2014/main" id="{1F7CF864-526F-BE39-38FE-91EE3248F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671763"/>
            <a:ext cx="8386762" cy="378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39" name="Picture 3">
            <a:extLst>
              <a:ext uri="{FF2B5EF4-FFF2-40B4-BE49-F238E27FC236}">
                <a16:creationId xmlns:a16="http://schemas.microsoft.com/office/drawing/2014/main" id="{A125FCB3-E01B-A3C2-D930-772AD760D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573088"/>
            <a:ext cx="2803525" cy="1557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0" name="Rectangle 4">
            <a:extLst>
              <a:ext uri="{FF2B5EF4-FFF2-40B4-BE49-F238E27FC236}">
                <a16:creationId xmlns:a16="http://schemas.microsoft.com/office/drawing/2014/main" id="{59997613-9F5A-D015-3B7C-E56C8977FD85}"/>
              </a:ext>
            </a:extLst>
          </p:cNvPr>
          <p:cNvSpPr>
            <a:spLocks noChangeArrowheads="1"/>
          </p:cNvSpPr>
          <p:nvPr/>
        </p:nvSpPr>
        <p:spPr bwMode="auto">
          <a:xfrm>
            <a:off x="3048000" y="3246438"/>
            <a:ext cx="60960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u="sng">
                <a:solidFill>
                  <a:srgbClr val="CCCCFF"/>
                </a:solidFill>
                <a:latin typeface="Calibri" panose="020F0502020204030204" pitchFamily="34" charset="0"/>
                <a:hlinkClick r:id="rId5"/>
              </a:rPr>
              <a:t>www.ecosia.org</a:t>
            </a:r>
          </a:p>
        </p:txBody>
      </p:sp>
      <p:sp>
        <p:nvSpPr>
          <p:cNvPr id="91141" name="Rectangle 5">
            <a:extLst>
              <a:ext uri="{FF2B5EF4-FFF2-40B4-BE49-F238E27FC236}">
                <a16:creationId xmlns:a16="http://schemas.microsoft.com/office/drawing/2014/main" id="{42CF593F-D743-9832-65D9-0BD3FA93B608}"/>
              </a:ext>
            </a:extLst>
          </p:cNvPr>
          <p:cNvSpPr>
            <a:spLocks noChangeArrowheads="1"/>
          </p:cNvSpPr>
          <p:nvPr/>
        </p:nvSpPr>
        <p:spPr bwMode="auto">
          <a:xfrm>
            <a:off x="9248775" y="3973513"/>
            <a:ext cx="250031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800" u="sng">
                <a:solidFill>
                  <a:srgbClr val="CCCCFF"/>
                </a:solidFill>
                <a:latin typeface="Calibri" panose="020F0502020204030204" pitchFamily="34" charset="0"/>
                <a:hlinkClick r:id="rId6"/>
              </a:rPr>
              <a:t>Ecosia - the search engine that plants trees</a:t>
            </a:r>
          </a:p>
        </p:txBody>
      </p:sp>
      <p:sp>
        <p:nvSpPr>
          <p:cNvPr id="91142" name="Rectangle 6">
            <a:extLst>
              <a:ext uri="{FF2B5EF4-FFF2-40B4-BE49-F238E27FC236}">
                <a16:creationId xmlns:a16="http://schemas.microsoft.com/office/drawing/2014/main" id="{FF7DE749-E659-740C-6A46-94918AB2D3EC}"/>
              </a:ext>
            </a:extLst>
          </p:cNvPr>
          <p:cNvSpPr>
            <a:spLocks noChangeArrowheads="1"/>
          </p:cNvSpPr>
          <p:nvPr/>
        </p:nvSpPr>
        <p:spPr bwMode="auto">
          <a:xfrm>
            <a:off x="9097963" y="3421063"/>
            <a:ext cx="264953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000" b="1">
                <a:latin typeface="Calibri" panose="020F0502020204030204" pitchFamily="34" charset="0"/>
              </a:rPr>
              <a:t>Μάθετε περισσότερα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a:extLst>
              <a:ext uri="{FF2B5EF4-FFF2-40B4-BE49-F238E27FC236}">
                <a16:creationId xmlns:a16="http://schemas.microsoft.com/office/drawing/2014/main" id="{F53848C7-A73B-049C-6C59-791067E59245}"/>
              </a:ext>
            </a:extLst>
          </p:cNvPr>
          <p:cNvSpPr txBox="1">
            <a:spLocks noChangeArrowheads="1"/>
          </p:cNvSpPr>
          <p:nvPr/>
        </p:nvSpPr>
        <p:spPr bwMode="auto">
          <a:xfrm>
            <a:off x="184150" y="642938"/>
            <a:ext cx="4448175"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pPr>
            <a:r>
              <a:rPr lang="en-US" altLang="en-GR" sz="2800" b="1">
                <a:solidFill>
                  <a:srgbClr val="FFFFFF"/>
                </a:solidFill>
                <a:latin typeface="Calibri" panose="020F0502020204030204" pitchFamily="34" charset="0"/>
              </a:rPr>
              <a:t>Φυτέψτε δέντρα ενώ κάνετε αναζήτηση στον Ιστό</a:t>
            </a:r>
          </a:p>
          <a:p>
            <a:pPr hangingPunct="1">
              <a:lnSpc>
                <a:spcPct val="100000"/>
              </a:lnSpc>
              <a:spcBef>
                <a:spcPts val="1000"/>
              </a:spcBef>
              <a:buClrTx/>
              <a:buFontTx/>
              <a:buNone/>
            </a:pPr>
            <a:endParaRPr lang="en-US" altLang="en-GR" sz="2800" b="1">
              <a:solidFill>
                <a:srgbClr val="FFFFFF"/>
              </a:solidFill>
              <a:latin typeface="Calibri" panose="020F0502020204030204" pitchFamily="34" charset="0"/>
            </a:endParaRPr>
          </a:p>
        </p:txBody>
      </p:sp>
      <p:sp>
        <p:nvSpPr>
          <p:cNvPr id="92162" name="Text Box 2">
            <a:extLst>
              <a:ext uri="{FF2B5EF4-FFF2-40B4-BE49-F238E27FC236}">
                <a16:creationId xmlns:a16="http://schemas.microsoft.com/office/drawing/2014/main" id="{88BC3759-2263-FA8A-8C0E-4AB46BA6FB49}"/>
              </a:ext>
            </a:extLst>
          </p:cNvPr>
          <p:cNvSpPr txBox="1">
            <a:spLocks noChangeArrowheads="1"/>
          </p:cNvSpPr>
          <p:nvPr/>
        </p:nvSpPr>
        <p:spPr bwMode="auto">
          <a:xfrm>
            <a:off x="184150" y="4659313"/>
            <a:ext cx="11476038"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2400">
                <a:solidFill>
                  <a:srgbClr val="3B3838"/>
                </a:solidFill>
                <a:latin typeface="Calibri" panose="020F0502020204030204" pitchFamily="34" charset="0"/>
              </a:rPr>
              <a:t>Η Ecosia χρησιμοποιεί το κέρδος από τις αναζητήσεις σας για να φυτέψει δέντρα εκεί που χρειάζονται περισσότερο. Αποκτήστε τη δωρεάν επέκταση προγράμματος περιήγησης και φυτέψτε δέντρα με κάθε αναζήτηση.</a:t>
            </a:r>
          </a:p>
        </p:txBody>
      </p:sp>
      <p:pic>
        <p:nvPicPr>
          <p:cNvPr id="92163" name="Picture 3">
            <a:extLst>
              <a:ext uri="{FF2B5EF4-FFF2-40B4-BE49-F238E27FC236}">
                <a16:creationId xmlns:a16="http://schemas.microsoft.com/office/drawing/2014/main" id="{FC89DEAE-EDDF-28C2-B82D-A8D596B7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2574925"/>
            <a:ext cx="7307262" cy="175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4" name="Picture 4">
            <a:extLst>
              <a:ext uri="{FF2B5EF4-FFF2-40B4-BE49-F238E27FC236}">
                <a16:creationId xmlns:a16="http://schemas.microsoft.com/office/drawing/2014/main" id="{3CB30D29-5EB1-68A8-56E4-25EE3D195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249238"/>
            <a:ext cx="7307262" cy="232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5" name="Picture 5">
            <a:extLst>
              <a:ext uri="{FF2B5EF4-FFF2-40B4-BE49-F238E27FC236}">
                <a16:creationId xmlns:a16="http://schemas.microsoft.com/office/drawing/2014/main" id="{F87975BA-8931-C987-F381-8A95F2034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913" y="1979613"/>
            <a:ext cx="1898650" cy="105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66" name="Rectangle 6">
            <a:extLst>
              <a:ext uri="{FF2B5EF4-FFF2-40B4-BE49-F238E27FC236}">
                <a16:creationId xmlns:a16="http://schemas.microsoft.com/office/drawing/2014/main" id="{D30BF71D-1E2F-4906-8BD2-816139CA9B81}"/>
              </a:ext>
            </a:extLst>
          </p:cNvPr>
          <p:cNvSpPr>
            <a:spLocks noChangeArrowheads="1"/>
          </p:cNvSpPr>
          <p:nvPr/>
        </p:nvSpPr>
        <p:spPr bwMode="auto">
          <a:xfrm>
            <a:off x="2408238" y="5845175"/>
            <a:ext cx="6096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u="sng">
                <a:solidFill>
                  <a:srgbClr val="CCCCFF"/>
                </a:solidFill>
                <a:latin typeface="Calibri" panose="020F0502020204030204" pitchFamily="34" charset="0"/>
                <a:hlinkClick r:id="rId6"/>
              </a:rPr>
              <a:t>Ecosia - the search engine that plants trees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B519185F-0417-9AD1-5214-3C08D6D0D5FA}"/>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pPr>
            <a:r>
              <a:rPr lang="en-US" altLang="en-GR" sz="3600" b="1">
                <a:solidFill>
                  <a:srgbClr val="5E5E5E"/>
                </a:solidFill>
                <a:latin typeface="Calibri" panose="020F0502020204030204" pitchFamily="34" charset="0"/>
              </a:rPr>
              <a:t>Κύρια συμπεράσματα αυτής της ενότητας:</a:t>
            </a:r>
          </a:p>
        </p:txBody>
      </p:sp>
      <p:sp>
        <p:nvSpPr>
          <p:cNvPr id="93186" name="Text Box 2">
            <a:extLst>
              <a:ext uri="{FF2B5EF4-FFF2-40B4-BE49-F238E27FC236}">
                <a16:creationId xmlns:a16="http://schemas.microsoft.com/office/drawing/2014/main" id="{6FB4EC70-C65B-DFE2-2589-5CD12037DFEB}"/>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rPr>
              <a:t>Υπάρχουν βήματα που μπορούμε να κάνουμε για να ανακτήσουμε τον έλεγχο της ψηφιακής μας ταυτότητας και ασφάλειας</a:t>
            </a:r>
          </a:p>
          <a:p>
            <a:pPr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rPr>
              <a:t>Η τεχνολογία έχει επιπτώσεις στην ψυχική και σωματική μας υγεία, πρέπει να το γνωρίζουμε και να διαχειριζόμαστε τη συμπεριφορά μας σχετικά με τη χρήση της τεχνολογίας</a:t>
            </a:r>
          </a:p>
          <a:p>
            <a:pPr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rPr>
              <a:t>Οι επιλογές μας σχετικά με την ψηφιακή τεχνολογία επηρεάζουν το περιβάλλον μας, δεν είναι ασήμαντες</a:t>
            </a:r>
          </a:p>
          <a:p>
            <a:pPr hangingPunct="1">
              <a:lnSpc>
                <a:spcPct val="100000"/>
              </a:lnSpc>
              <a:spcBef>
                <a:spcPts val="1000"/>
              </a:spcBef>
              <a:buClrTx/>
              <a:buFontTx/>
              <a:buNone/>
            </a:pPr>
            <a:endParaRPr lang="en-US" altLang="en-GR" sz="2400">
              <a:solidFill>
                <a:srgbClr val="5E5E5E"/>
              </a:solidFill>
              <a:latin typeface="Calibri" panose="020F0502020204030204" pitchFamily="34" charset="0"/>
            </a:endParaRPr>
          </a:p>
          <a:p>
            <a:pPr hangingPunct="1">
              <a:lnSpc>
                <a:spcPct val="100000"/>
              </a:lnSpc>
              <a:spcBef>
                <a:spcPts val="1000"/>
              </a:spcBef>
              <a:buClrTx/>
              <a:buFontTx/>
              <a:buNone/>
            </a:pPr>
            <a:endParaRPr lang="en-US" altLang="en-GR" sz="2400">
              <a:solidFill>
                <a:srgbClr val="5E5E5E"/>
              </a:solidFill>
              <a:latin typeface="Calibri" panose="020F0502020204030204" pitchFamily="34" charset="0"/>
            </a:endParaRPr>
          </a:p>
          <a:p>
            <a:pPr hangingPunct="1">
              <a:lnSpc>
                <a:spcPct val="100000"/>
              </a:lnSpc>
              <a:spcBef>
                <a:spcPts val="1000"/>
              </a:spcBef>
              <a:buClrTx/>
              <a:buFontTx/>
              <a:buNone/>
            </a:pPr>
            <a:endParaRPr lang="en-US" altLang="en-GR" sz="1600">
              <a:solidFill>
                <a:srgbClr val="FF0000"/>
              </a:solidFill>
              <a:latin typeface="Calibri" panose="020F0502020204030204" pitchFamily="34" charset="0"/>
            </a:endParaRPr>
          </a:p>
          <a:p>
            <a:pPr hangingPunct="1">
              <a:lnSpc>
                <a:spcPct val="100000"/>
              </a:lnSpc>
              <a:spcBef>
                <a:spcPts val="1000"/>
              </a:spcBef>
              <a:buClrTx/>
              <a:buFontTx/>
              <a:buNone/>
            </a:pPr>
            <a:endParaRPr lang="en-US" altLang="en-GR" sz="1600">
              <a:solidFill>
                <a:srgbClr val="FF0000"/>
              </a:solidFill>
              <a:latin typeface="Calibri" panose="020F0502020204030204" pitchFamily="34" charset="0"/>
            </a:endParaRPr>
          </a:p>
          <a:p>
            <a:pPr hangingPunct="1">
              <a:lnSpc>
                <a:spcPct val="100000"/>
              </a:lnSpc>
              <a:spcBef>
                <a:spcPts val="1000"/>
              </a:spcBef>
              <a:buClrTx/>
              <a:buFontTx/>
              <a:buNone/>
            </a:pPr>
            <a:endParaRPr lang="en-US" altLang="en-GR" sz="1600">
              <a:solidFill>
                <a:srgbClr val="5E5E5E"/>
              </a:solidFill>
              <a:latin typeface="Calibri" panose="020F0502020204030204" pitchFamily="34" charset="0"/>
            </a:endParaRPr>
          </a:p>
          <a:p>
            <a:pPr hangingPunct="1">
              <a:lnSpc>
                <a:spcPct val="100000"/>
              </a:lnSpc>
              <a:spcBef>
                <a:spcPts val="1000"/>
              </a:spcBef>
              <a:buClrTx/>
              <a:buFontTx/>
              <a:buNone/>
            </a:pPr>
            <a:endParaRPr lang="en-US" altLang="en-GR" sz="1600">
              <a:solidFill>
                <a:srgbClr val="5E5E5E"/>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a:extLst>
              <a:ext uri="{FF2B5EF4-FFF2-40B4-BE49-F238E27FC236}">
                <a16:creationId xmlns:a16="http://schemas.microsoft.com/office/drawing/2014/main" id="{FCDDFAED-6104-E8FF-E998-E951FDA1129B}"/>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Στην ενότητα 5, θα μάθετε για</a:t>
            </a:r>
          </a:p>
        </p:txBody>
      </p:sp>
      <p:sp>
        <p:nvSpPr>
          <p:cNvPr id="94210" name="Text Box 2">
            <a:extLst>
              <a:ext uri="{FF2B5EF4-FFF2-40B4-BE49-F238E27FC236}">
                <a16:creationId xmlns:a16="http://schemas.microsoft.com/office/drawing/2014/main" id="{F02514DF-FEA1-0467-DB75-C7060F7FEB05}"/>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7622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endParaRPr lang="en-US" altLang="en-GR" sz="2400">
              <a:solidFill>
                <a:srgbClr val="5E5E5E"/>
              </a:solidFill>
              <a:latin typeface="Calibri" panose="020F0502020204030204" pitchFamily="34" charset="0"/>
            </a:endParaRPr>
          </a:p>
          <a:p>
            <a:pPr marL="277813" indent="-268288"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Προσδιορισμό αναγκών και τεχνολογικών απαντήσεων</a:t>
            </a:r>
          </a:p>
          <a:p>
            <a:pPr marL="277813" indent="-268288"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Επίλυση τεχνικών προβλημάτων</a:t>
            </a:r>
          </a:p>
          <a:p>
            <a:pPr marL="277813" indent="-268288"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Δημιουργική χρήση ψηφιακών τεχνολογιών</a:t>
            </a:r>
          </a:p>
          <a:p>
            <a:pPr marL="277813" indent="-268288" hangingPunct="1">
              <a:lnSpc>
                <a:spcPct val="100000"/>
              </a:lnSpc>
              <a:spcBef>
                <a:spcPts val="1000"/>
              </a:spcBef>
              <a:buClr>
                <a:srgbClr val="5E5E5E"/>
              </a:buClr>
              <a:buFont typeface="Wingdings" pitchFamily="2" charset="2"/>
              <a:buChar char=""/>
            </a:pPr>
            <a:r>
              <a:rPr lang="en-US" altLang="en-GR" sz="2400">
                <a:solidFill>
                  <a:srgbClr val="5E5E5E"/>
                </a:solidFill>
                <a:latin typeface="Calibri" panose="020F0502020204030204" pitchFamily="34" charset="0"/>
                <a:cs typeface="Calibri" panose="020F0502020204030204" pitchFamily="34" charset="0"/>
              </a:rPr>
              <a:t>Εντοπισμός κενών ψηφιακών ικανοτήτων</a:t>
            </a:r>
          </a:p>
          <a:p>
            <a:pPr hangingPunct="1">
              <a:lnSpc>
                <a:spcPct val="100000"/>
              </a:lnSpc>
              <a:spcBef>
                <a:spcPts val="1000"/>
              </a:spcBef>
              <a:buClrTx/>
              <a:buFontTx/>
              <a:buNone/>
            </a:pPr>
            <a:endParaRPr lang="en-US" altLang="en-GR" sz="1600">
              <a:solidFill>
                <a:srgbClr val="5E5E5E"/>
              </a:solidFill>
              <a:latin typeface="Calibri" panose="020F0502020204030204" pitchFamily="34" charset="0"/>
              <a:cs typeface="Calibri" panose="020F0502020204030204" pitchFamily="34" charset="0"/>
            </a:endParaRPr>
          </a:p>
          <a:p>
            <a:pPr hangingPunct="1">
              <a:lnSpc>
                <a:spcPct val="100000"/>
              </a:lnSpc>
              <a:spcBef>
                <a:spcPts val="1000"/>
              </a:spcBef>
              <a:buClrTx/>
              <a:buFontTx/>
              <a:buNone/>
            </a:pPr>
            <a:endParaRPr lang="en-US" altLang="en-GR" sz="1600">
              <a:solidFill>
                <a:srgbClr val="5E5E5E"/>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322CE25C-2F4E-069F-C5C6-0E1A3C637F8A}"/>
              </a:ext>
            </a:extLst>
          </p:cNvPr>
          <p:cNvSpPr txBox="1">
            <a:spLocks noChangeArrowheads="1"/>
          </p:cNvSpPr>
          <p:nvPr/>
        </p:nvSpPr>
        <p:spPr bwMode="auto">
          <a:xfrm>
            <a:off x="3784600" y="3792538"/>
            <a:ext cx="5768975"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4800" u="sng">
                <a:solidFill>
                  <a:srgbClr val="CCCCFF"/>
                </a:solidFill>
                <a:latin typeface="Calibri" panose="020F0502020204030204" pitchFamily="34" charset="0"/>
                <a:hlinkClick r:id="rId3"/>
              </a:rPr>
              <a:t>www.includeher.eu</a:t>
            </a:r>
            <a:r>
              <a:rPr lang="en-US" altLang="en-GR" sz="4800">
                <a:solidFill>
                  <a:srgbClr val="00ACA7"/>
                </a:solidFill>
                <a:latin typeface="Calibri" panose="020F0502020204030204" pitchFamily="34" charset="0"/>
              </a:rPr>
              <a:t> </a:t>
            </a:r>
          </a:p>
        </p:txBody>
      </p:sp>
      <p:sp>
        <p:nvSpPr>
          <p:cNvPr id="95234" name="Text Box 2">
            <a:extLst>
              <a:ext uri="{FF2B5EF4-FFF2-40B4-BE49-F238E27FC236}">
                <a16:creationId xmlns:a16="http://schemas.microsoft.com/office/drawing/2014/main" id="{E22F5CC8-639E-A29A-E275-61E0DE6B5458}"/>
              </a:ext>
            </a:extLst>
          </p:cNvPr>
          <p:cNvSpPr txBox="1">
            <a:spLocks noChangeArrowheads="1"/>
          </p:cNvSpPr>
          <p:nvPr/>
        </p:nvSpPr>
        <p:spPr bwMode="auto">
          <a:xfrm>
            <a:off x="166688" y="1119188"/>
            <a:ext cx="3195637"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200">
                <a:solidFill>
                  <a:srgbClr val="FFFFFF"/>
                </a:solidFill>
                <a:latin typeface="Calibri" panose="020F0502020204030204" pitchFamily="34" charset="0"/>
              </a:rPr>
              <a:t>Thank you                and congratulations on finishing Module 4!</a:t>
            </a:r>
          </a:p>
          <a:p>
            <a:pPr algn="ctr" hangingPunct="1">
              <a:lnSpc>
                <a:spcPct val="100000"/>
              </a:lnSpc>
              <a:spcBef>
                <a:spcPts val="1000"/>
              </a:spcBef>
              <a:buClrTx/>
              <a:buFontTx/>
              <a:buNone/>
            </a:pPr>
            <a:endParaRPr lang="en-US" altLang="en-GR" sz="3200">
              <a:solidFill>
                <a:srgbClr val="FFFFFF"/>
              </a:solidFill>
              <a:latin typeface="Calibri" panose="020F0502020204030204" pitchFamily="34" charset="0"/>
            </a:endParaRPr>
          </a:p>
          <a:p>
            <a:pPr algn="ctr" hangingPunct="1">
              <a:lnSpc>
                <a:spcPct val="100000"/>
              </a:lnSpc>
              <a:spcBef>
                <a:spcPts val="1000"/>
              </a:spcBef>
              <a:buClrTx/>
              <a:buFontTx/>
              <a:buNone/>
            </a:pPr>
            <a:endParaRPr lang="en-US" altLang="en-GR" sz="3200">
              <a:solidFill>
                <a:srgbClr val="FFFFFF"/>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EDB06DB0-B7F7-F33E-630A-410A5A6B8C99}"/>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00"/>
              </a:spcBef>
              <a:buClrTx/>
              <a:buFontTx/>
              <a:buNone/>
            </a:pPr>
            <a:r>
              <a:rPr lang="en-US" altLang="en-GR" sz="3000" i="1">
                <a:latin typeface="Calibri" panose="020F0502020204030204" pitchFamily="34" charset="0"/>
              </a:rPr>
              <a:t>Σύμφωνα με τις προβλέψεις της Gartner για το μέλλον της ιδιωτικής ζωής, έως το 2023, το 65% του παγκόσμιου πληθυσμού θα έχει τα προσωπικά του στοιχεία που καλύπτονται από τους σύγχρονους κανονισμούς απορρήτου, από 10% σήμερα</a:t>
            </a:r>
          </a:p>
        </p:txBody>
      </p:sp>
      <p:sp>
        <p:nvSpPr>
          <p:cNvPr id="25602" name="Text Box 2">
            <a:extLst>
              <a:ext uri="{FF2B5EF4-FFF2-40B4-BE49-F238E27FC236}">
                <a16:creationId xmlns:a16="http://schemas.microsoft.com/office/drawing/2014/main" id="{9F668B8D-B893-0062-ABF5-E7DDFD2865C7}"/>
              </a:ext>
            </a:extLst>
          </p:cNvPr>
          <p:cNvSpPr txBox="1">
            <a:spLocks noChangeArrowheads="1"/>
          </p:cNvSpPr>
          <p:nvPr/>
        </p:nvSpPr>
        <p:spPr bwMode="auto">
          <a:xfrm>
            <a:off x="4210050" y="4891088"/>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sp>
        <p:nvSpPr>
          <p:cNvPr id="25603" name="Text Box 3">
            <a:extLst>
              <a:ext uri="{FF2B5EF4-FFF2-40B4-BE49-F238E27FC236}">
                <a16:creationId xmlns:a16="http://schemas.microsoft.com/office/drawing/2014/main" id="{FD910753-B52E-149A-52D4-4837CA853263}"/>
              </a:ext>
            </a:extLst>
          </p:cNvPr>
          <p:cNvSpPr txBox="1">
            <a:spLocks noChangeArrowheads="1"/>
          </p:cNvSpPr>
          <p:nvPr/>
        </p:nvSpPr>
        <p:spPr bwMode="auto">
          <a:xfrm>
            <a:off x="768350" y="80010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9600" b="1">
                <a:solidFill>
                  <a:srgbClr val="FFFFFF"/>
                </a:solidFill>
                <a:latin typeface="Times New Roman" panose="02020603050405020304" pitchFamily="18" charset="0"/>
                <a:cs typeface="Times New Roman" panose="02020603050405020304" pitchFamily="18" charset="0"/>
              </a:rPr>
              <a:t>“</a:t>
            </a:r>
          </a:p>
        </p:txBody>
      </p:sp>
      <p:pic>
        <p:nvPicPr>
          <p:cNvPr id="25604" name="Picture 4">
            <a:extLst>
              <a:ext uri="{FF2B5EF4-FFF2-40B4-BE49-F238E27FC236}">
                <a16:creationId xmlns:a16="http://schemas.microsoft.com/office/drawing/2014/main" id="{E94D15A5-C4A3-81E5-8519-548A0317A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817563"/>
            <a:ext cx="7129463" cy="475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66027A93-BCA0-20C5-2B08-12E7AB7F915A}"/>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3600" b="1">
                <a:solidFill>
                  <a:srgbClr val="5E5E5E"/>
                </a:solidFill>
                <a:latin typeface="Calibri" panose="020F0502020204030204" pitchFamily="34" charset="0"/>
              </a:rPr>
              <a:t>Έχετε ακούσει για το GDPR;</a:t>
            </a:r>
          </a:p>
        </p:txBody>
      </p:sp>
      <p:sp>
        <p:nvSpPr>
          <p:cNvPr id="26626" name="Text Box 2">
            <a:extLst>
              <a:ext uri="{FF2B5EF4-FFF2-40B4-BE49-F238E27FC236}">
                <a16:creationId xmlns:a16="http://schemas.microsoft.com/office/drawing/2014/main" id="{69564429-9B2B-1FD4-DACC-99AA7A652684}"/>
              </a:ext>
            </a:extLst>
          </p:cNvPr>
          <p:cNvSpPr txBox="1">
            <a:spLocks noChangeArrowheads="1"/>
          </p:cNvSpPr>
          <p:nvPr/>
        </p:nvSpPr>
        <p:spPr bwMode="auto">
          <a:xfrm>
            <a:off x="7254875" y="1243013"/>
            <a:ext cx="4624388" cy="199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00"/>
              </a:spcBef>
              <a:buClrTx/>
              <a:buFontTx/>
              <a:buNone/>
            </a:pPr>
            <a:r>
              <a:rPr lang="en-US" altLang="en-GR" sz="2000">
                <a:solidFill>
                  <a:srgbClr val="5E5E5E"/>
                </a:solidFill>
                <a:latin typeface="Calibri" panose="020F0502020204030204" pitchFamily="34" charset="0"/>
              </a:rPr>
              <a:t>Το GDPR αποτελεί σημαντικό στοιχείο της νομοθεσίας της ΕΕ για την προστασία της ιδιωτικής ζωής και της νομοθεσίας για τα ανθρώπινα δικαιώματα. Αντιμετωπίζει επίσης τη μεταφορά προσωπικών δεδομένων εκτός των περιοχών της ΕΕ και του ΕΟΧ.</a:t>
            </a:r>
          </a:p>
          <a:p>
            <a:pPr hangingPunct="1">
              <a:lnSpc>
                <a:spcPct val="100000"/>
              </a:lnSpc>
              <a:spcBef>
                <a:spcPts val="1000"/>
              </a:spcBef>
              <a:buClrTx/>
              <a:buFontTx/>
              <a:buNone/>
            </a:pPr>
            <a:r>
              <a:rPr lang="en-US" altLang="en-GR" sz="2000">
                <a:solidFill>
                  <a:srgbClr val="5E5E5E"/>
                </a:solidFill>
                <a:latin typeface="Calibri" panose="020F0502020204030204" pitchFamily="34" charset="0"/>
              </a:rPr>
              <a:t>Αν και το GDPR δεν ήταν ο πρώτος νόμος περί απορρήτου, ήταν ο πιο ολοκληρωμένος και πρωτοποριακός νόμος περί προστασίας δεδομένων που αντικατόπτριζε τη νέα ψηφιακή εποχή στον τρόπο που δημιουργούνται και διαχειρίζονται τα δεδομένα στις σύγχρονες καθημερινές επιχειρηματικές διαδικασίες.</a:t>
            </a:r>
          </a:p>
        </p:txBody>
      </p:sp>
      <p:grpSp>
        <p:nvGrpSpPr>
          <p:cNvPr id="26627" name="Group 3">
            <a:extLst>
              <a:ext uri="{FF2B5EF4-FFF2-40B4-BE49-F238E27FC236}">
                <a16:creationId xmlns:a16="http://schemas.microsoft.com/office/drawing/2014/main" id="{85F274B8-6855-DFA6-072E-751D21ED2D4E}"/>
              </a:ext>
            </a:extLst>
          </p:cNvPr>
          <p:cNvGrpSpPr>
            <a:grpSpLocks/>
          </p:cNvGrpSpPr>
          <p:nvPr/>
        </p:nvGrpSpPr>
        <p:grpSpPr bwMode="auto">
          <a:xfrm>
            <a:off x="439738" y="1890713"/>
            <a:ext cx="6675437" cy="3756025"/>
            <a:chOff x="277" y="1191"/>
            <a:chExt cx="4205" cy="2366"/>
          </a:xfrm>
        </p:grpSpPr>
        <p:pic>
          <p:nvPicPr>
            <p:cNvPr id="26628" name="Picture 4">
              <a:extLst>
                <a:ext uri="{FF2B5EF4-FFF2-40B4-BE49-F238E27FC236}">
                  <a16:creationId xmlns:a16="http://schemas.microsoft.com/office/drawing/2014/main" id="{B4DFFD79-7F50-71B9-CE67-DC9F38365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1191"/>
              <a:ext cx="4205" cy="23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8FFACA54-8D64-1CAE-51AB-A8E1B5F49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 y="1349"/>
              <a:ext cx="768" cy="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6630" name="Rectangle 6">
            <a:extLst>
              <a:ext uri="{FF2B5EF4-FFF2-40B4-BE49-F238E27FC236}">
                <a16:creationId xmlns:a16="http://schemas.microsoft.com/office/drawing/2014/main" id="{77C57394-E6E2-9B34-EE66-EC5E63C3E0A7}"/>
              </a:ext>
            </a:extLst>
          </p:cNvPr>
          <p:cNvSpPr>
            <a:spLocks noChangeArrowheads="1"/>
          </p:cNvSpPr>
          <p:nvPr/>
        </p:nvSpPr>
        <p:spPr bwMode="auto">
          <a:xfrm>
            <a:off x="609600" y="5822950"/>
            <a:ext cx="92376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00ACA7"/>
                </a:solidFill>
                <a:latin typeface="Calibri" panose="020F0502020204030204" pitchFamily="34" charset="0"/>
              </a:rPr>
              <a:t>Διαβάστε περισσότερο για το GDPR: </a:t>
            </a:r>
            <a:r>
              <a:rPr lang="el-GR" altLang="en-GR" u="sng">
                <a:solidFill>
                  <a:srgbClr val="CCCCFF"/>
                </a:solidFill>
                <a:latin typeface="Calibri" panose="020F0502020204030204" pitchFamily="34" charset="0"/>
                <a:hlinkClick r:id="rId5"/>
              </a:rPr>
              <a:t>https://gdpr-info.eu/</a:t>
            </a:r>
            <a:r>
              <a:rPr lang="el-GR" altLang="en-GR">
                <a:solidFill>
                  <a:srgbClr val="00ACA7"/>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TotalTime>
  <Words>7115</Words>
  <Application>Microsoft Office PowerPoint</Application>
  <PresentationFormat>Custom</PresentationFormat>
  <Paragraphs>527</Paragraphs>
  <Slides>76</Slides>
  <Notes>76</Notes>
  <HiddenSlides>0</HiddenSlides>
  <MMClips>0</MMClips>
  <ScaleCrop>false</ScaleCrop>
  <HeadingPairs>
    <vt:vector size="8" baseType="variant">
      <vt:variant>
        <vt:lpstr>Fonts Used</vt:lpstr>
      </vt:variant>
      <vt:variant>
        <vt:i4>6</vt:i4>
      </vt:variant>
      <vt:variant>
        <vt:lpstr>Theme</vt:lpstr>
      </vt:variant>
      <vt:variant>
        <vt:i4>16</vt:i4>
      </vt:variant>
      <vt:variant>
        <vt:lpstr>Embedded OLE Servers</vt:lpstr>
      </vt:variant>
      <vt:variant>
        <vt:i4>0</vt:i4>
      </vt:variant>
      <vt:variant>
        <vt:lpstr>Slide Titles</vt:lpstr>
      </vt:variant>
      <vt:variant>
        <vt:i4>76</vt:i4>
      </vt:variant>
    </vt:vector>
  </HeadingPairs>
  <TitlesOfParts>
    <vt:vector size="98" baseType="lpstr">
      <vt:lpstr>Arial</vt:lpstr>
      <vt:lpstr>Calibri</vt:lpstr>
      <vt:lpstr>Calibri Light</vt:lpstr>
      <vt:lpstr>GuardianTextEgyptian</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Gillian Keane</dc:creator>
  <cp:keywords/>
  <dc:description/>
  <cp:lastModifiedBy>aine hamill</cp:lastModifiedBy>
  <cp:revision>273</cp:revision>
  <cp:lastPrinted>1601-01-01T00:00:00Z</cp:lastPrinted>
  <dcterms:created xsi:type="dcterms:W3CDTF">2019-11-20T11:08:21Z</dcterms:created>
  <dcterms:modified xsi:type="dcterms:W3CDTF">2022-08-12T08:50:01Z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0x010100FA49F9EB7260684A9B23226A0D2389F0</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1</vt:i4>
  </property>
  <property fmtid="{D5CDD505-2E9C-101B-9397-08002B2CF9AE}" pid="8" name="Notes">
    <vt:i4>1</vt:i4>
  </property>
  <property fmtid="{D5CDD505-2E9C-101B-9397-08002B2CF9AE}" pid="9" name="PresentationFormat">
    <vt:lpwstr>Breitbild</vt:lpwstr>
  </property>
  <property fmtid="{D5CDD505-2E9C-101B-9397-08002B2CF9AE}" pid="10" name="ScaleCrop">
    <vt:bool>false</vt:bool>
  </property>
  <property fmtid="{D5CDD505-2E9C-101B-9397-08002B2CF9AE}" pid="11" name="ShareDoc">
    <vt:bool>false</vt:bool>
  </property>
  <property fmtid="{D5CDD505-2E9C-101B-9397-08002B2CF9AE}" pid="12" name="Slides">
    <vt:i4>76</vt:i4>
  </property>
</Properties>
</file>