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Lst>
  <p:notesMasterIdLst>
    <p:notesMasterId r:id="rId88"/>
  </p:notesMasterIdLst>
  <p:sldIdLst>
    <p:sldId id="256" r:id="rId24"/>
    <p:sldId id="257" r:id="rId25"/>
    <p:sldId id="258" r:id="rId26"/>
    <p:sldId id="259" r:id="rId27"/>
    <p:sldId id="260" r:id="rId28"/>
    <p:sldId id="261" r:id="rId29"/>
    <p:sldId id="262" r:id="rId30"/>
    <p:sldId id="624" r:id="rId31"/>
    <p:sldId id="264" r:id="rId32"/>
    <p:sldId id="265" r:id="rId33"/>
    <p:sldId id="266" r:id="rId34"/>
    <p:sldId id="267" r:id="rId35"/>
    <p:sldId id="268" r:id="rId36"/>
    <p:sldId id="269" r:id="rId37"/>
    <p:sldId id="270"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Lst>
  <p:sldSz cx="12193588" cy="6858000"/>
  <p:notesSz cx="6858000" cy="9144000"/>
  <p:defaultTextStyle>
    <a:defPPr>
      <a:defRPr lang="en-GB"/>
    </a:defPPr>
    <a:lvl1pPr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6"/>
  </p:normalViewPr>
  <p:slideViewPr>
    <p:cSldViewPr>
      <p:cViewPr varScale="1">
        <p:scale>
          <a:sx n="63" d="100"/>
          <a:sy n="63" d="100"/>
        </p:scale>
        <p:origin x="78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AutoShape 1">
            <a:extLst>
              <a:ext uri="{FF2B5EF4-FFF2-40B4-BE49-F238E27FC236}">
                <a16:creationId xmlns:a16="http://schemas.microsoft.com/office/drawing/2014/main" id="{A597BE0D-AD59-B8BE-D15D-7BE3490866C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5602" name="Rectangle 2">
            <a:extLst>
              <a:ext uri="{FF2B5EF4-FFF2-40B4-BE49-F238E27FC236}">
                <a16:creationId xmlns:a16="http://schemas.microsoft.com/office/drawing/2014/main" id="{63EF92E0-F9AC-8D9D-0DA1-F4A416397974}"/>
              </a:ext>
            </a:extLst>
          </p:cNvPr>
          <p:cNvSpPr>
            <a:spLocks noGrp="1" noRot="1" noChangeAspect="1" noChangeArrowheads="1"/>
          </p:cNvSpPr>
          <p:nvPr>
            <p:ph type="sldImg"/>
          </p:nvPr>
        </p:nvSpPr>
        <p:spPr bwMode="auto">
          <a:xfrm>
            <a:off x="215900" y="812800"/>
            <a:ext cx="7124700"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5603" name="Rectangle 3">
            <a:extLst>
              <a:ext uri="{FF2B5EF4-FFF2-40B4-BE49-F238E27FC236}">
                <a16:creationId xmlns:a16="http://schemas.microsoft.com/office/drawing/2014/main" id="{46EAFF11-94CD-9F83-2D8D-59CE9ACD68F8}"/>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GR" altLang="en-GR"/>
          </a:p>
        </p:txBody>
      </p:sp>
      <p:sp>
        <p:nvSpPr>
          <p:cNvPr id="25604" name="Rectangle 4">
            <a:extLst>
              <a:ext uri="{FF2B5EF4-FFF2-40B4-BE49-F238E27FC236}">
                <a16:creationId xmlns:a16="http://schemas.microsoft.com/office/drawing/2014/main" id="{44C1B59F-F62B-94B0-9B95-0706865D8DB5}"/>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5605" name="Rectangle 5">
            <a:extLst>
              <a:ext uri="{FF2B5EF4-FFF2-40B4-BE49-F238E27FC236}">
                <a16:creationId xmlns:a16="http://schemas.microsoft.com/office/drawing/2014/main" id="{C928676C-99AB-BCB1-AB98-F94B259AFDA1}"/>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5606" name="Rectangle 6">
            <a:extLst>
              <a:ext uri="{FF2B5EF4-FFF2-40B4-BE49-F238E27FC236}">
                <a16:creationId xmlns:a16="http://schemas.microsoft.com/office/drawing/2014/main" id="{BEAF48E0-84DB-90D2-57D3-86B9A8ED4E70}"/>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5607" name="Rectangle 7">
            <a:extLst>
              <a:ext uri="{FF2B5EF4-FFF2-40B4-BE49-F238E27FC236}">
                <a16:creationId xmlns:a16="http://schemas.microsoft.com/office/drawing/2014/main" id="{46531EB0-A55B-1C56-3028-06074281A7D7}"/>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fld id="{5AEA5616-C77B-C146-A321-303FF0D44D32}" type="slidenum">
              <a:rPr lang="el-GR" altLang="en-GR"/>
              <a:pPr/>
              <a:t>‹#›</a:t>
            </a:fld>
            <a:endParaRPr lang="el-GR" altLang="en-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2E1CC2-F87D-8292-01AC-A2259652A6B6}"/>
              </a:ext>
            </a:extLst>
          </p:cNvPr>
          <p:cNvSpPr>
            <a:spLocks noGrp="1" noChangeArrowheads="1"/>
          </p:cNvSpPr>
          <p:nvPr>
            <p:ph type="sldNum"/>
          </p:nvPr>
        </p:nvSpPr>
        <p:spPr>
          <a:ln/>
        </p:spPr>
        <p:txBody>
          <a:bodyPr/>
          <a:lstStyle/>
          <a:p>
            <a:fld id="{EB64571D-BD11-4C4F-8C6B-995615D1DB2D}" type="slidenum">
              <a:rPr lang="el-GR" altLang="en-GR"/>
              <a:pPr/>
              <a:t>1</a:t>
            </a:fld>
            <a:endParaRPr lang="el-GR" altLang="en-GR"/>
          </a:p>
        </p:txBody>
      </p:sp>
      <p:sp>
        <p:nvSpPr>
          <p:cNvPr id="94209" name="Text Box 1">
            <a:extLst>
              <a:ext uri="{FF2B5EF4-FFF2-40B4-BE49-F238E27FC236}">
                <a16:creationId xmlns:a16="http://schemas.microsoft.com/office/drawing/2014/main" id="{88DC3A34-7226-1E17-6288-81FBC5C0F55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F99C36D5-E42E-E241-94AC-1501E24AA0F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007F0F-3169-C612-5993-366C47568ADF}"/>
              </a:ext>
            </a:extLst>
          </p:cNvPr>
          <p:cNvSpPr>
            <a:spLocks noGrp="1" noChangeArrowheads="1"/>
          </p:cNvSpPr>
          <p:nvPr>
            <p:ph type="sldNum"/>
          </p:nvPr>
        </p:nvSpPr>
        <p:spPr>
          <a:ln/>
        </p:spPr>
        <p:txBody>
          <a:bodyPr/>
          <a:lstStyle/>
          <a:p>
            <a:fld id="{9A0AD8FD-9591-1A40-9A2D-9A5D5EB9EBFD}" type="slidenum">
              <a:rPr lang="el-GR" altLang="en-GR"/>
              <a:pPr/>
              <a:t>11</a:t>
            </a:fld>
            <a:endParaRPr lang="el-GR" altLang="en-GR"/>
          </a:p>
        </p:txBody>
      </p:sp>
      <p:sp>
        <p:nvSpPr>
          <p:cNvPr id="104449" name="Text Box 1">
            <a:extLst>
              <a:ext uri="{FF2B5EF4-FFF2-40B4-BE49-F238E27FC236}">
                <a16:creationId xmlns:a16="http://schemas.microsoft.com/office/drawing/2014/main" id="{EB0CE02C-1FBA-9CA1-2FF6-74D4B22F4E1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281D9DE6-1727-3725-09EA-0620211FEA0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94395B-E95A-A1C8-A7F7-BDA0BA4ED402}"/>
              </a:ext>
            </a:extLst>
          </p:cNvPr>
          <p:cNvSpPr>
            <a:spLocks noGrp="1" noChangeArrowheads="1"/>
          </p:cNvSpPr>
          <p:nvPr>
            <p:ph type="sldNum"/>
          </p:nvPr>
        </p:nvSpPr>
        <p:spPr>
          <a:ln/>
        </p:spPr>
        <p:txBody>
          <a:bodyPr/>
          <a:lstStyle/>
          <a:p>
            <a:fld id="{8D12AC9C-43DE-A842-B4BA-06374A0D234D}" type="slidenum">
              <a:rPr lang="el-GR" altLang="en-GR"/>
              <a:pPr/>
              <a:t>12</a:t>
            </a:fld>
            <a:endParaRPr lang="el-GR" altLang="en-GR"/>
          </a:p>
        </p:txBody>
      </p:sp>
      <p:sp>
        <p:nvSpPr>
          <p:cNvPr id="105473" name="Text Box 1">
            <a:extLst>
              <a:ext uri="{FF2B5EF4-FFF2-40B4-BE49-F238E27FC236}">
                <a16:creationId xmlns:a16="http://schemas.microsoft.com/office/drawing/2014/main" id="{833D66FF-95CD-E852-8347-5305E65F4C3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9D54F866-8A4D-0B54-CC0C-CE784A706E0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A3C483-4CF8-FE24-F16B-E28D5E0B0ED6}"/>
              </a:ext>
            </a:extLst>
          </p:cNvPr>
          <p:cNvSpPr>
            <a:spLocks noGrp="1" noChangeArrowheads="1"/>
          </p:cNvSpPr>
          <p:nvPr>
            <p:ph type="sldNum"/>
          </p:nvPr>
        </p:nvSpPr>
        <p:spPr>
          <a:ln/>
        </p:spPr>
        <p:txBody>
          <a:bodyPr/>
          <a:lstStyle/>
          <a:p>
            <a:fld id="{CC9F3665-076E-F740-8C49-5C5AC059596F}" type="slidenum">
              <a:rPr lang="el-GR" altLang="en-GR"/>
              <a:pPr/>
              <a:t>13</a:t>
            </a:fld>
            <a:endParaRPr lang="el-GR" altLang="en-GR"/>
          </a:p>
        </p:txBody>
      </p:sp>
      <p:sp>
        <p:nvSpPr>
          <p:cNvPr id="106497" name="Text Box 1">
            <a:extLst>
              <a:ext uri="{FF2B5EF4-FFF2-40B4-BE49-F238E27FC236}">
                <a16:creationId xmlns:a16="http://schemas.microsoft.com/office/drawing/2014/main" id="{43D9898A-6435-1BE5-B9F3-A38B40318E1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6621344-5239-465A-C8D4-A2578EAF131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C2A704-081A-5797-F27A-7E26A2DD8443}"/>
              </a:ext>
            </a:extLst>
          </p:cNvPr>
          <p:cNvSpPr>
            <a:spLocks noGrp="1" noChangeArrowheads="1"/>
          </p:cNvSpPr>
          <p:nvPr>
            <p:ph type="sldNum"/>
          </p:nvPr>
        </p:nvSpPr>
        <p:spPr>
          <a:ln/>
        </p:spPr>
        <p:txBody>
          <a:bodyPr/>
          <a:lstStyle/>
          <a:p>
            <a:fld id="{F5667EA2-1D08-3E4E-8A06-BE6449423F70}" type="slidenum">
              <a:rPr lang="el-GR" altLang="en-GR"/>
              <a:pPr/>
              <a:t>14</a:t>
            </a:fld>
            <a:endParaRPr lang="el-GR" altLang="en-GR"/>
          </a:p>
        </p:txBody>
      </p:sp>
      <p:sp>
        <p:nvSpPr>
          <p:cNvPr id="107521" name="Text Box 1">
            <a:extLst>
              <a:ext uri="{FF2B5EF4-FFF2-40B4-BE49-F238E27FC236}">
                <a16:creationId xmlns:a16="http://schemas.microsoft.com/office/drawing/2014/main" id="{9F3B9534-E3A6-1BB6-8836-13BB7190611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0646718F-92F8-0B62-C1D4-49B49E22468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E391C7-FCC4-6E67-CDB2-4A2F69D87E1F}"/>
              </a:ext>
            </a:extLst>
          </p:cNvPr>
          <p:cNvSpPr>
            <a:spLocks noGrp="1" noChangeArrowheads="1"/>
          </p:cNvSpPr>
          <p:nvPr>
            <p:ph type="sldNum"/>
          </p:nvPr>
        </p:nvSpPr>
        <p:spPr>
          <a:ln/>
        </p:spPr>
        <p:txBody>
          <a:bodyPr/>
          <a:lstStyle/>
          <a:p>
            <a:fld id="{4CD6F291-208D-7C46-87D2-DD5FA6362DB0}" type="slidenum">
              <a:rPr lang="el-GR" altLang="en-GR"/>
              <a:pPr/>
              <a:t>15</a:t>
            </a:fld>
            <a:endParaRPr lang="el-GR" altLang="en-GR"/>
          </a:p>
        </p:txBody>
      </p:sp>
      <p:sp>
        <p:nvSpPr>
          <p:cNvPr id="108545" name="Text Box 1">
            <a:extLst>
              <a:ext uri="{FF2B5EF4-FFF2-40B4-BE49-F238E27FC236}">
                <a16:creationId xmlns:a16="http://schemas.microsoft.com/office/drawing/2014/main" id="{8D0CE653-2F62-D5D2-00AC-70AE0D4E96F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FCDE412B-ED1B-135F-D7C9-8BE41EF472D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AF7314-9FED-1C05-CF13-CEA2D0DC3B11}"/>
              </a:ext>
            </a:extLst>
          </p:cNvPr>
          <p:cNvSpPr>
            <a:spLocks noGrp="1" noChangeArrowheads="1"/>
          </p:cNvSpPr>
          <p:nvPr>
            <p:ph type="sldNum"/>
          </p:nvPr>
        </p:nvSpPr>
        <p:spPr>
          <a:ln/>
        </p:spPr>
        <p:txBody>
          <a:bodyPr/>
          <a:lstStyle/>
          <a:p>
            <a:fld id="{F15A6924-9170-F049-9ABD-646063DE49CB}" type="slidenum">
              <a:rPr lang="el-GR" altLang="en-GR"/>
              <a:pPr/>
              <a:t>16</a:t>
            </a:fld>
            <a:endParaRPr lang="el-GR" altLang="en-GR"/>
          </a:p>
        </p:txBody>
      </p:sp>
      <p:sp>
        <p:nvSpPr>
          <p:cNvPr id="111617" name="Text Box 1">
            <a:extLst>
              <a:ext uri="{FF2B5EF4-FFF2-40B4-BE49-F238E27FC236}">
                <a16:creationId xmlns:a16="http://schemas.microsoft.com/office/drawing/2014/main" id="{17E0FB9C-FEA9-A53F-9479-E005450800F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BF438273-8187-CE25-4CAE-344B164BA11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A7EE14-7FA1-0611-69CD-74CA8C02821D}"/>
              </a:ext>
            </a:extLst>
          </p:cNvPr>
          <p:cNvSpPr>
            <a:spLocks noGrp="1" noChangeArrowheads="1"/>
          </p:cNvSpPr>
          <p:nvPr>
            <p:ph type="sldNum"/>
          </p:nvPr>
        </p:nvSpPr>
        <p:spPr>
          <a:ln/>
        </p:spPr>
        <p:txBody>
          <a:bodyPr/>
          <a:lstStyle/>
          <a:p>
            <a:fld id="{50453160-9B47-8B4D-BC57-1D196D7DF936}" type="slidenum">
              <a:rPr lang="el-GR" altLang="en-GR"/>
              <a:pPr/>
              <a:t>17</a:t>
            </a:fld>
            <a:endParaRPr lang="el-GR" altLang="en-GR"/>
          </a:p>
        </p:txBody>
      </p:sp>
      <p:sp>
        <p:nvSpPr>
          <p:cNvPr id="112641" name="Text Box 1">
            <a:extLst>
              <a:ext uri="{FF2B5EF4-FFF2-40B4-BE49-F238E27FC236}">
                <a16:creationId xmlns:a16="http://schemas.microsoft.com/office/drawing/2014/main" id="{96DF642F-7588-5AA5-E22C-6E99AFF56E6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B32390EE-32E0-9394-EEDE-7E31C80AC32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6CD9DF-80DD-5264-182B-84C7D34F00CB}"/>
              </a:ext>
            </a:extLst>
          </p:cNvPr>
          <p:cNvSpPr>
            <a:spLocks noGrp="1" noChangeArrowheads="1"/>
          </p:cNvSpPr>
          <p:nvPr>
            <p:ph type="sldNum"/>
          </p:nvPr>
        </p:nvSpPr>
        <p:spPr>
          <a:ln/>
        </p:spPr>
        <p:txBody>
          <a:bodyPr/>
          <a:lstStyle/>
          <a:p>
            <a:fld id="{41E9C324-B395-0945-AC3B-64578258F493}" type="slidenum">
              <a:rPr lang="el-GR" altLang="en-GR"/>
              <a:pPr/>
              <a:t>18</a:t>
            </a:fld>
            <a:endParaRPr lang="el-GR" altLang="en-GR"/>
          </a:p>
        </p:txBody>
      </p:sp>
      <p:sp>
        <p:nvSpPr>
          <p:cNvPr id="113665" name="Text Box 1">
            <a:extLst>
              <a:ext uri="{FF2B5EF4-FFF2-40B4-BE49-F238E27FC236}">
                <a16:creationId xmlns:a16="http://schemas.microsoft.com/office/drawing/2014/main" id="{67C099A5-DB5A-E01E-82B2-2F9CD6C99CC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6A987192-5630-C44E-3D38-BB80DC31D44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D1AC62-DF09-5A17-E71F-AADD8355B180}"/>
              </a:ext>
            </a:extLst>
          </p:cNvPr>
          <p:cNvSpPr>
            <a:spLocks noGrp="1" noChangeArrowheads="1"/>
          </p:cNvSpPr>
          <p:nvPr>
            <p:ph type="sldNum"/>
          </p:nvPr>
        </p:nvSpPr>
        <p:spPr>
          <a:ln/>
        </p:spPr>
        <p:txBody>
          <a:bodyPr/>
          <a:lstStyle/>
          <a:p>
            <a:fld id="{ACDC1BAA-C09D-4A42-9399-8971B5C2180D}" type="slidenum">
              <a:rPr lang="el-GR" altLang="en-GR"/>
              <a:pPr/>
              <a:t>19</a:t>
            </a:fld>
            <a:endParaRPr lang="el-GR" altLang="en-GR"/>
          </a:p>
        </p:txBody>
      </p:sp>
      <p:sp>
        <p:nvSpPr>
          <p:cNvPr id="114689" name="Text Box 1">
            <a:extLst>
              <a:ext uri="{FF2B5EF4-FFF2-40B4-BE49-F238E27FC236}">
                <a16:creationId xmlns:a16="http://schemas.microsoft.com/office/drawing/2014/main" id="{1B6BF6D1-33A8-444B-EE4B-31993EE9598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B2E608CF-510D-F030-E2C1-B8573CAD03A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DC921A-D109-9F9E-B804-FE7DB27CC430}"/>
              </a:ext>
            </a:extLst>
          </p:cNvPr>
          <p:cNvSpPr>
            <a:spLocks noGrp="1" noChangeArrowheads="1"/>
          </p:cNvSpPr>
          <p:nvPr>
            <p:ph type="sldNum"/>
          </p:nvPr>
        </p:nvSpPr>
        <p:spPr>
          <a:ln/>
        </p:spPr>
        <p:txBody>
          <a:bodyPr/>
          <a:lstStyle/>
          <a:p>
            <a:fld id="{57B5AFAC-BB52-414B-BF1A-E5B8177387BA}" type="slidenum">
              <a:rPr lang="el-GR" altLang="en-GR"/>
              <a:pPr/>
              <a:t>20</a:t>
            </a:fld>
            <a:endParaRPr lang="el-GR" altLang="en-GR"/>
          </a:p>
        </p:txBody>
      </p:sp>
      <p:sp>
        <p:nvSpPr>
          <p:cNvPr id="115713" name="Text Box 1">
            <a:extLst>
              <a:ext uri="{FF2B5EF4-FFF2-40B4-BE49-F238E27FC236}">
                <a16:creationId xmlns:a16="http://schemas.microsoft.com/office/drawing/2014/main" id="{6047B090-075E-4671-352B-91DC02B4B86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E4DB34D9-37C4-9D88-0D29-FADB3467D90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4BEF4C-5122-7824-2B5B-DF78AFB5B293}"/>
              </a:ext>
            </a:extLst>
          </p:cNvPr>
          <p:cNvSpPr>
            <a:spLocks noGrp="1" noChangeArrowheads="1"/>
          </p:cNvSpPr>
          <p:nvPr>
            <p:ph type="sldNum"/>
          </p:nvPr>
        </p:nvSpPr>
        <p:spPr>
          <a:ln/>
        </p:spPr>
        <p:txBody>
          <a:bodyPr/>
          <a:lstStyle/>
          <a:p>
            <a:fld id="{F7018CFC-4884-7B4B-B294-81D789A54753}" type="slidenum">
              <a:rPr lang="el-GR" altLang="en-GR"/>
              <a:pPr/>
              <a:t>2</a:t>
            </a:fld>
            <a:endParaRPr lang="el-GR" altLang="en-GR"/>
          </a:p>
        </p:txBody>
      </p:sp>
      <p:sp>
        <p:nvSpPr>
          <p:cNvPr id="95233" name="Text Box 1">
            <a:extLst>
              <a:ext uri="{FF2B5EF4-FFF2-40B4-BE49-F238E27FC236}">
                <a16:creationId xmlns:a16="http://schemas.microsoft.com/office/drawing/2014/main" id="{97C96C22-51F3-B764-D5D2-4900D3DC44C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FCADC191-6D6E-E13C-5EF5-4A8DD391804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8E335F-54D3-17B0-D3AF-2A7A54ED6AFD}"/>
              </a:ext>
            </a:extLst>
          </p:cNvPr>
          <p:cNvSpPr>
            <a:spLocks noGrp="1" noChangeArrowheads="1"/>
          </p:cNvSpPr>
          <p:nvPr>
            <p:ph type="sldNum"/>
          </p:nvPr>
        </p:nvSpPr>
        <p:spPr>
          <a:ln/>
        </p:spPr>
        <p:txBody>
          <a:bodyPr/>
          <a:lstStyle/>
          <a:p>
            <a:fld id="{54CD382D-5D83-314A-B7FA-A498784CB607}" type="slidenum">
              <a:rPr lang="el-GR" altLang="en-GR"/>
              <a:pPr/>
              <a:t>21</a:t>
            </a:fld>
            <a:endParaRPr lang="el-GR" altLang="en-GR"/>
          </a:p>
        </p:txBody>
      </p:sp>
      <p:sp>
        <p:nvSpPr>
          <p:cNvPr id="116737" name="Text Box 1">
            <a:extLst>
              <a:ext uri="{FF2B5EF4-FFF2-40B4-BE49-F238E27FC236}">
                <a16:creationId xmlns:a16="http://schemas.microsoft.com/office/drawing/2014/main" id="{60C3E3DE-D585-E1F8-161F-96EDE6B4E6D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AF14B32C-BFA6-5B1C-1B54-2988DCCE6E0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3E7627-6202-522C-F8CD-D1A22233D5E5}"/>
              </a:ext>
            </a:extLst>
          </p:cNvPr>
          <p:cNvSpPr>
            <a:spLocks noGrp="1" noChangeArrowheads="1"/>
          </p:cNvSpPr>
          <p:nvPr>
            <p:ph type="sldNum"/>
          </p:nvPr>
        </p:nvSpPr>
        <p:spPr>
          <a:ln/>
        </p:spPr>
        <p:txBody>
          <a:bodyPr/>
          <a:lstStyle/>
          <a:p>
            <a:fld id="{D21EFA8B-1E6E-D649-A61A-DD8C49EE8357}" type="slidenum">
              <a:rPr lang="el-GR" altLang="en-GR"/>
              <a:pPr/>
              <a:t>22</a:t>
            </a:fld>
            <a:endParaRPr lang="el-GR" altLang="en-GR"/>
          </a:p>
        </p:txBody>
      </p:sp>
      <p:sp>
        <p:nvSpPr>
          <p:cNvPr id="117761" name="Text Box 1">
            <a:extLst>
              <a:ext uri="{FF2B5EF4-FFF2-40B4-BE49-F238E27FC236}">
                <a16:creationId xmlns:a16="http://schemas.microsoft.com/office/drawing/2014/main" id="{023B2C71-FD5A-E906-C3A0-601D0ACC831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2A4BA921-717E-A1E7-2AB6-06D6D73D65A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B34FBA-E595-26C5-A0DA-4DCC736CAC49}"/>
              </a:ext>
            </a:extLst>
          </p:cNvPr>
          <p:cNvSpPr>
            <a:spLocks noGrp="1" noChangeArrowheads="1"/>
          </p:cNvSpPr>
          <p:nvPr>
            <p:ph type="sldNum"/>
          </p:nvPr>
        </p:nvSpPr>
        <p:spPr>
          <a:ln/>
        </p:spPr>
        <p:txBody>
          <a:bodyPr/>
          <a:lstStyle/>
          <a:p>
            <a:fld id="{7A39CDBB-E05E-4348-9B72-8E6ECD6980A8}" type="slidenum">
              <a:rPr lang="el-GR" altLang="en-GR"/>
              <a:pPr/>
              <a:t>23</a:t>
            </a:fld>
            <a:endParaRPr lang="el-GR" altLang="en-GR"/>
          </a:p>
        </p:txBody>
      </p:sp>
      <p:sp>
        <p:nvSpPr>
          <p:cNvPr id="118785" name="Text Box 1">
            <a:extLst>
              <a:ext uri="{FF2B5EF4-FFF2-40B4-BE49-F238E27FC236}">
                <a16:creationId xmlns:a16="http://schemas.microsoft.com/office/drawing/2014/main" id="{668D0565-F813-3A53-C2DF-2381E5E5500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a:extLst>
              <a:ext uri="{FF2B5EF4-FFF2-40B4-BE49-F238E27FC236}">
                <a16:creationId xmlns:a16="http://schemas.microsoft.com/office/drawing/2014/main" id="{296FE9FC-51C0-A83E-8ECA-E53DD01E9CF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649474-9233-7DA5-8CF0-C25C25307A3B}"/>
              </a:ext>
            </a:extLst>
          </p:cNvPr>
          <p:cNvSpPr>
            <a:spLocks noGrp="1" noChangeArrowheads="1"/>
          </p:cNvSpPr>
          <p:nvPr>
            <p:ph type="sldNum"/>
          </p:nvPr>
        </p:nvSpPr>
        <p:spPr>
          <a:ln/>
        </p:spPr>
        <p:txBody>
          <a:bodyPr/>
          <a:lstStyle/>
          <a:p>
            <a:fld id="{CFCB59C2-1CAB-F545-8CB7-174A8997EB71}" type="slidenum">
              <a:rPr lang="el-GR" altLang="en-GR"/>
              <a:pPr/>
              <a:t>24</a:t>
            </a:fld>
            <a:endParaRPr lang="el-GR" altLang="en-GR"/>
          </a:p>
        </p:txBody>
      </p:sp>
      <p:sp>
        <p:nvSpPr>
          <p:cNvPr id="119809" name="Text Box 1">
            <a:extLst>
              <a:ext uri="{FF2B5EF4-FFF2-40B4-BE49-F238E27FC236}">
                <a16:creationId xmlns:a16="http://schemas.microsoft.com/office/drawing/2014/main" id="{E1534EBE-E426-5BD7-08A8-B1C76350C1D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35362DDE-B7B6-E86E-A990-8971897C818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74B307-887D-5173-45B7-1FF2BE124E45}"/>
              </a:ext>
            </a:extLst>
          </p:cNvPr>
          <p:cNvSpPr>
            <a:spLocks noGrp="1" noChangeArrowheads="1"/>
          </p:cNvSpPr>
          <p:nvPr>
            <p:ph type="sldNum"/>
          </p:nvPr>
        </p:nvSpPr>
        <p:spPr>
          <a:ln/>
        </p:spPr>
        <p:txBody>
          <a:bodyPr/>
          <a:lstStyle/>
          <a:p>
            <a:fld id="{5F1F8D0A-67F8-D144-B94E-507D84DDA89D}" type="slidenum">
              <a:rPr lang="el-GR" altLang="en-GR"/>
              <a:pPr/>
              <a:t>25</a:t>
            </a:fld>
            <a:endParaRPr lang="el-GR" altLang="en-GR"/>
          </a:p>
        </p:txBody>
      </p:sp>
      <p:sp>
        <p:nvSpPr>
          <p:cNvPr id="120833" name="Text Box 1">
            <a:extLst>
              <a:ext uri="{FF2B5EF4-FFF2-40B4-BE49-F238E27FC236}">
                <a16:creationId xmlns:a16="http://schemas.microsoft.com/office/drawing/2014/main" id="{949283A5-C494-3A83-F20E-D1AC8C07D29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a:extLst>
              <a:ext uri="{FF2B5EF4-FFF2-40B4-BE49-F238E27FC236}">
                <a16:creationId xmlns:a16="http://schemas.microsoft.com/office/drawing/2014/main" id="{69C056A7-4F00-5617-086A-9D0D430DF7B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99BCFB-29C5-76F4-F253-FD5359A4A6AD}"/>
              </a:ext>
            </a:extLst>
          </p:cNvPr>
          <p:cNvSpPr>
            <a:spLocks noGrp="1" noChangeArrowheads="1"/>
          </p:cNvSpPr>
          <p:nvPr>
            <p:ph type="sldNum"/>
          </p:nvPr>
        </p:nvSpPr>
        <p:spPr>
          <a:ln/>
        </p:spPr>
        <p:txBody>
          <a:bodyPr/>
          <a:lstStyle/>
          <a:p>
            <a:fld id="{0DBB6F71-73E8-4C41-A932-F329B6377311}" type="slidenum">
              <a:rPr lang="el-GR" altLang="en-GR"/>
              <a:pPr/>
              <a:t>26</a:t>
            </a:fld>
            <a:endParaRPr lang="el-GR" altLang="en-GR"/>
          </a:p>
        </p:txBody>
      </p:sp>
      <p:sp>
        <p:nvSpPr>
          <p:cNvPr id="121857" name="Text Box 1">
            <a:extLst>
              <a:ext uri="{FF2B5EF4-FFF2-40B4-BE49-F238E27FC236}">
                <a16:creationId xmlns:a16="http://schemas.microsoft.com/office/drawing/2014/main" id="{9A5CAFC8-128F-17AB-CCD8-5237F644A66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C2434B32-EA0A-ABF9-FD70-F7817DDCBB8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F971AE-8ACF-F142-5864-D57D0ABF32D7}"/>
              </a:ext>
            </a:extLst>
          </p:cNvPr>
          <p:cNvSpPr>
            <a:spLocks noGrp="1" noChangeArrowheads="1"/>
          </p:cNvSpPr>
          <p:nvPr>
            <p:ph type="sldNum"/>
          </p:nvPr>
        </p:nvSpPr>
        <p:spPr>
          <a:ln/>
        </p:spPr>
        <p:txBody>
          <a:bodyPr/>
          <a:lstStyle/>
          <a:p>
            <a:fld id="{0B560C23-C422-9146-AAE4-B410724AFC7F}" type="slidenum">
              <a:rPr lang="el-GR" altLang="en-GR"/>
              <a:pPr/>
              <a:t>27</a:t>
            </a:fld>
            <a:endParaRPr lang="el-GR" altLang="en-GR"/>
          </a:p>
        </p:txBody>
      </p:sp>
      <p:sp>
        <p:nvSpPr>
          <p:cNvPr id="122881" name="Text Box 1">
            <a:extLst>
              <a:ext uri="{FF2B5EF4-FFF2-40B4-BE49-F238E27FC236}">
                <a16:creationId xmlns:a16="http://schemas.microsoft.com/office/drawing/2014/main" id="{A879508C-1D7E-CF4B-ECF2-C160630EAFE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F459F326-EBC5-25A6-9711-41CE0590BC6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F20973-B0D8-52C0-6812-F9344ABB95B0}"/>
              </a:ext>
            </a:extLst>
          </p:cNvPr>
          <p:cNvSpPr>
            <a:spLocks noGrp="1" noChangeArrowheads="1"/>
          </p:cNvSpPr>
          <p:nvPr>
            <p:ph type="sldNum"/>
          </p:nvPr>
        </p:nvSpPr>
        <p:spPr>
          <a:ln/>
        </p:spPr>
        <p:txBody>
          <a:bodyPr/>
          <a:lstStyle/>
          <a:p>
            <a:fld id="{C5E11F37-F127-4941-8709-EA9EFDB07697}" type="slidenum">
              <a:rPr lang="el-GR" altLang="en-GR"/>
              <a:pPr/>
              <a:t>28</a:t>
            </a:fld>
            <a:endParaRPr lang="el-GR" altLang="en-GR"/>
          </a:p>
        </p:txBody>
      </p:sp>
      <p:sp>
        <p:nvSpPr>
          <p:cNvPr id="123905" name="Text Box 1">
            <a:extLst>
              <a:ext uri="{FF2B5EF4-FFF2-40B4-BE49-F238E27FC236}">
                <a16:creationId xmlns:a16="http://schemas.microsoft.com/office/drawing/2014/main" id="{D21F29DF-DCC7-E4C7-3672-0368422ADCA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Text Box 2">
            <a:extLst>
              <a:ext uri="{FF2B5EF4-FFF2-40B4-BE49-F238E27FC236}">
                <a16:creationId xmlns:a16="http://schemas.microsoft.com/office/drawing/2014/main" id="{3A3C1C02-576C-8C9B-5F02-1072969ABE6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47BCBF-12ED-3C8E-4643-DF78B1B99D22}"/>
              </a:ext>
            </a:extLst>
          </p:cNvPr>
          <p:cNvSpPr>
            <a:spLocks noGrp="1" noChangeArrowheads="1"/>
          </p:cNvSpPr>
          <p:nvPr>
            <p:ph type="sldNum"/>
          </p:nvPr>
        </p:nvSpPr>
        <p:spPr>
          <a:ln/>
        </p:spPr>
        <p:txBody>
          <a:bodyPr/>
          <a:lstStyle/>
          <a:p>
            <a:fld id="{5AECCFDA-1925-0F44-9235-641CDC51BC23}" type="slidenum">
              <a:rPr lang="el-GR" altLang="en-GR"/>
              <a:pPr/>
              <a:t>29</a:t>
            </a:fld>
            <a:endParaRPr lang="el-GR" altLang="en-GR"/>
          </a:p>
        </p:txBody>
      </p:sp>
      <p:sp>
        <p:nvSpPr>
          <p:cNvPr id="124929" name="Text Box 1">
            <a:extLst>
              <a:ext uri="{FF2B5EF4-FFF2-40B4-BE49-F238E27FC236}">
                <a16:creationId xmlns:a16="http://schemas.microsoft.com/office/drawing/2014/main" id="{94D9E70D-AC41-A92A-7F04-7AF65F34288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Text Box 2">
            <a:extLst>
              <a:ext uri="{FF2B5EF4-FFF2-40B4-BE49-F238E27FC236}">
                <a16:creationId xmlns:a16="http://schemas.microsoft.com/office/drawing/2014/main" id="{A78038C7-ED71-3055-5558-DB2EC7710C7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EAA532-1D78-5867-2FF6-4E4C7AA3AE96}"/>
              </a:ext>
            </a:extLst>
          </p:cNvPr>
          <p:cNvSpPr>
            <a:spLocks noGrp="1" noChangeArrowheads="1"/>
          </p:cNvSpPr>
          <p:nvPr>
            <p:ph type="sldNum"/>
          </p:nvPr>
        </p:nvSpPr>
        <p:spPr>
          <a:ln/>
        </p:spPr>
        <p:txBody>
          <a:bodyPr/>
          <a:lstStyle/>
          <a:p>
            <a:fld id="{D0EABBAD-7853-CF45-9F87-863D373B18A4}" type="slidenum">
              <a:rPr lang="el-GR" altLang="en-GR"/>
              <a:pPr/>
              <a:t>30</a:t>
            </a:fld>
            <a:endParaRPr lang="el-GR" altLang="en-GR"/>
          </a:p>
        </p:txBody>
      </p:sp>
      <p:sp>
        <p:nvSpPr>
          <p:cNvPr id="125953" name="Text Box 1">
            <a:extLst>
              <a:ext uri="{FF2B5EF4-FFF2-40B4-BE49-F238E27FC236}">
                <a16:creationId xmlns:a16="http://schemas.microsoft.com/office/drawing/2014/main" id="{13EF68AD-FC9A-D259-1CA8-20F9720EF39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Text Box 2">
            <a:extLst>
              <a:ext uri="{FF2B5EF4-FFF2-40B4-BE49-F238E27FC236}">
                <a16:creationId xmlns:a16="http://schemas.microsoft.com/office/drawing/2014/main" id="{1BB2722E-C655-03B5-25CC-FEF51131687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5132D6-FE60-39AD-F9B2-BBF39F8411AE}"/>
              </a:ext>
            </a:extLst>
          </p:cNvPr>
          <p:cNvSpPr>
            <a:spLocks noGrp="1" noChangeArrowheads="1"/>
          </p:cNvSpPr>
          <p:nvPr>
            <p:ph type="sldNum"/>
          </p:nvPr>
        </p:nvSpPr>
        <p:spPr>
          <a:ln/>
        </p:spPr>
        <p:txBody>
          <a:bodyPr/>
          <a:lstStyle/>
          <a:p>
            <a:fld id="{6767A72C-11DF-BB46-91EA-76A503777DC1}" type="slidenum">
              <a:rPr lang="el-GR" altLang="en-GR"/>
              <a:pPr/>
              <a:t>3</a:t>
            </a:fld>
            <a:endParaRPr lang="el-GR" altLang="en-GR"/>
          </a:p>
        </p:txBody>
      </p:sp>
      <p:sp>
        <p:nvSpPr>
          <p:cNvPr id="96257" name="Text Box 1">
            <a:extLst>
              <a:ext uri="{FF2B5EF4-FFF2-40B4-BE49-F238E27FC236}">
                <a16:creationId xmlns:a16="http://schemas.microsoft.com/office/drawing/2014/main" id="{3E6E1DEE-FB31-0766-A666-BB0B80AFBD3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B6DF00FB-F373-B8BE-9C07-8EC636503C9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098332-8E8B-FF81-B234-546F64C00029}"/>
              </a:ext>
            </a:extLst>
          </p:cNvPr>
          <p:cNvSpPr>
            <a:spLocks noGrp="1" noChangeArrowheads="1"/>
          </p:cNvSpPr>
          <p:nvPr>
            <p:ph type="sldNum"/>
          </p:nvPr>
        </p:nvSpPr>
        <p:spPr>
          <a:ln/>
        </p:spPr>
        <p:txBody>
          <a:bodyPr/>
          <a:lstStyle/>
          <a:p>
            <a:fld id="{DA44C5D4-5ADF-BB4D-9010-E6A09A525F18}" type="slidenum">
              <a:rPr lang="el-GR" altLang="en-GR"/>
              <a:pPr/>
              <a:t>31</a:t>
            </a:fld>
            <a:endParaRPr lang="el-GR" altLang="en-GR"/>
          </a:p>
        </p:txBody>
      </p:sp>
      <p:sp>
        <p:nvSpPr>
          <p:cNvPr id="126977" name="Text Box 1">
            <a:extLst>
              <a:ext uri="{FF2B5EF4-FFF2-40B4-BE49-F238E27FC236}">
                <a16:creationId xmlns:a16="http://schemas.microsoft.com/office/drawing/2014/main" id="{9254A289-1F58-9BF0-2E86-9A1C950A263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Text Box 2">
            <a:extLst>
              <a:ext uri="{FF2B5EF4-FFF2-40B4-BE49-F238E27FC236}">
                <a16:creationId xmlns:a16="http://schemas.microsoft.com/office/drawing/2014/main" id="{3527963C-1517-1C31-7A80-5EE11426831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1F964C-D87B-C718-A4AC-EBFE9286F0B7}"/>
              </a:ext>
            </a:extLst>
          </p:cNvPr>
          <p:cNvSpPr>
            <a:spLocks noGrp="1" noChangeArrowheads="1"/>
          </p:cNvSpPr>
          <p:nvPr>
            <p:ph type="sldNum"/>
          </p:nvPr>
        </p:nvSpPr>
        <p:spPr>
          <a:ln/>
        </p:spPr>
        <p:txBody>
          <a:bodyPr/>
          <a:lstStyle/>
          <a:p>
            <a:fld id="{0EBAD3C9-E4DC-1740-A852-83FE6E8CC349}" type="slidenum">
              <a:rPr lang="el-GR" altLang="en-GR"/>
              <a:pPr/>
              <a:t>32</a:t>
            </a:fld>
            <a:endParaRPr lang="el-GR" altLang="en-GR"/>
          </a:p>
        </p:txBody>
      </p:sp>
      <p:sp>
        <p:nvSpPr>
          <p:cNvPr id="128001" name="Text Box 1">
            <a:extLst>
              <a:ext uri="{FF2B5EF4-FFF2-40B4-BE49-F238E27FC236}">
                <a16:creationId xmlns:a16="http://schemas.microsoft.com/office/drawing/2014/main" id="{BC4E65AE-7B47-A1C6-A38B-C56D50A0632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a:extLst>
              <a:ext uri="{FF2B5EF4-FFF2-40B4-BE49-F238E27FC236}">
                <a16:creationId xmlns:a16="http://schemas.microsoft.com/office/drawing/2014/main" id="{69F524F3-1A41-5421-4C03-9C1E1535D9C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F00488-483C-8EE6-8ADF-FF07E6421DE6}"/>
              </a:ext>
            </a:extLst>
          </p:cNvPr>
          <p:cNvSpPr>
            <a:spLocks noGrp="1" noChangeArrowheads="1"/>
          </p:cNvSpPr>
          <p:nvPr>
            <p:ph type="sldNum"/>
          </p:nvPr>
        </p:nvSpPr>
        <p:spPr>
          <a:ln/>
        </p:spPr>
        <p:txBody>
          <a:bodyPr/>
          <a:lstStyle/>
          <a:p>
            <a:fld id="{660C023A-55AC-1B44-AAE0-CDBC7450A3B1}" type="slidenum">
              <a:rPr lang="el-GR" altLang="en-GR"/>
              <a:pPr/>
              <a:t>33</a:t>
            </a:fld>
            <a:endParaRPr lang="el-GR" altLang="en-GR"/>
          </a:p>
        </p:txBody>
      </p:sp>
      <p:sp>
        <p:nvSpPr>
          <p:cNvPr id="129025" name="Text Box 1">
            <a:extLst>
              <a:ext uri="{FF2B5EF4-FFF2-40B4-BE49-F238E27FC236}">
                <a16:creationId xmlns:a16="http://schemas.microsoft.com/office/drawing/2014/main" id="{90636B66-51CF-0CBA-F099-5E4D38D9A86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Text Box 2">
            <a:extLst>
              <a:ext uri="{FF2B5EF4-FFF2-40B4-BE49-F238E27FC236}">
                <a16:creationId xmlns:a16="http://schemas.microsoft.com/office/drawing/2014/main" id="{E2156E5F-2945-338A-89DE-B959B7F3706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BC4967-1BCD-EF86-79EE-E2F1C5BD0537}"/>
              </a:ext>
            </a:extLst>
          </p:cNvPr>
          <p:cNvSpPr>
            <a:spLocks noGrp="1" noChangeArrowheads="1"/>
          </p:cNvSpPr>
          <p:nvPr>
            <p:ph type="sldNum"/>
          </p:nvPr>
        </p:nvSpPr>
        <p:spPr>
          <a:ln/>
        </p:spPr>
        <p:txBody>
          <a:bodyPr/>
          <a:lstStyle/>
          <a:p>
            <a:fld id="{12AC8823-4080-CF45-9330-E58565953B20}" type="slidenum">
              <a:rPr lang="el-GR" altLang="en-GR"/>
              <a:pPr/>
              <a:t>34</a:t>
            </a:fld>
            <a:endParaRPr lang="el-GR" altLang="en-GR"/>
          </a:p>
        </p:txBody>
      </p:sp>
      <p:sp>
        <p:nvSpPr>
          <p:cNvPr id="130049" name="Text Box 1">
            <a:extLst>
              <a:ext uri="{FF2B5EF4-FFF2-40B4-BE49-F238E27FC236}">
                <a16:creationId xmlns:a16="http://schemas.microsoft.com/office/drawing/2014/main" id="{68D93708-19A1-6066-C1A9-1A3A134EB1D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Text Box 2">
            <a:extLst>
              <a:ext uri="{FF2B5EF4-FFF2-40B4-BE49-F238E27FC236}">
                <a16:creationId xmlns:a16="http://schemas.microsoft.com/office/drawing/2014/main" id="{51934045-F477-04CA-D2DF-040FAE10AEC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50609E-D2D7-BADC-CF51-BF7FF6BC6D7F}"/>
              </a:ext>
            </a:extLst>
          </p:cNvPr>
          <p:cNvSpPr>
            <a:spLocks noGrp="1" noChangeArrowheads="1"/>
          </p:cNvSpPr>
          <p:nvPr>
            <p:ph type="sldNum"/>
          </p:nvPr>
        </p:nvSpPr>
        <p:spPr>
          <a:ln/>
        </p:spPr>
        <p:txBody>
          <a:bodyPr/>
          <a:lstStyle/>
          <a:p>
            <a:fld id="{BBA968F8-136B-C94B-9D79-ECC13E05A6D4}" type="slidenum">
              <a:rPr lang="el-GR" altLang="en-GR"/>
              <a:pPr/>
              <a:t>35</a:t>
            </a:fld>
            <a:endParaRPr lang="el-GR" altLang="en-GR"/>
          </a:p>
        </p:txBody>
      </p:sp>
      <p:sp>
        <p:nvSpPr>
          <p:cNvPr id="131073" name="Text Box 1">
            <a:extLst>
              <a:ext uri="{FF2B5EF4-FFF2-40B4-BE49-F238E27FC236}">
                <a16:creationId xmlns:a16="http://schemas.microsoft.com/office/drawing/2014/main" id="{04A71DFA-0734-73CE-3C09-D5C0D39E3E1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Text Box 2">
            <a:extLst>
              <a:ext uri="{FF2B5EF4-FFF2-40B4-BE49-F238E27FC236}">
                <a16:creationId xmlns:a16="http://schemas.microsoft.com/office/drawing/2014/main" id="{965F64A8-7144-B76E-BF72-80CAF798F20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BF9EB2-7D65-EF47-21DC-CC078924F2B7}"/>
              </a:ext>
            </a:extLst>
          </p:cNvPr>
          <p:cNvSpPr>
            <a:spLocks noGrp="1" noChangeArrowheads="1"/>
          </p:cNvSpPr>
          <p:nvPr>
            <p:ph type="sldNum"/>
          </p:nvPr>
        </p:nvSpPr>
        <p:spPr>
          <a:ln/>
        </p:spPr>
        <p:txBody>
          <a:bodyPr/>
          <a:lstStyle/>
          <a:p>
            <a:fld id="{90FC9D25-6986-0741-8255-CFA7D7221BAA}" type="slidenum">
              <a:rPr lang="el-GR" altLang="en-GR"/>
              <a:pPr/>
              <a:t>36</a:t>
            </a:fld>
            <a:endParaRPr lang="el-GR" altLang="en-GR"/>
          </a:p>
        </p:txBody>
      </p:sp>
      <p:sp>
        <p:nvSpPr>
          <p:cNvPr id="132097" name="Text Box 1">
            <a:extLst>
              <a:ext uri="{FF2B5EF4-FFF2-40B4-BE49-F238E27FC236}">
                <a16:creationId xmlns:a16="http://schemas.microsoft.com/office/drawing/2014/main" id="{79B58136-C592-B59B-0417-B4638EC40EC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A0369BAE-7C8C-0912-11E5-58A62BC042B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8D0BFD-7999-A738-7335-AB8D4A58EBB4}"/>
              </a:ext>
            </a:extLst>
          </p:cNvPr>
          <p:cNvSpPr>
            <a:spLocks noGrp="1" noChangeArrowheads="1"/>
          </p:cNvSpPr>
          <p:nvPr>
            <p:ph type="sldNum"/>
          </p:nvPr>
        </p:nvSpPr>
        <p:spPr>
          <a:ln/>
        </p:spPr>
        <p:txBody>
          <a:bodyPr/>
          <a:lstStyle/>
          <a:p>
            <a:fld id="{6B706501-610D-5C41-A865-4F811312111C}" type="slidenum">
              <a:rPr lang="el-GR" altLang="en-GR"/>
              <a:pPr/>
              <a:t>37</a:t>
            </a:fld>
            <a:endParaRPr lang="el-GR" altLang="en-GR"/>
          </a:p>
        </p:txBody>
      </p:sp>
      <p:sp>
        <p:nvSpPr>
          <p:cNvPr id="133121" name="Text Box 1">
            <a:extLst>
              <a:ext uri="{FF2B5EF4-FFF2-40B4-BE49-F238E27FC236}">
                <a16:creationId xmlns:a16="http://schemas.microsoft.com/office/drawing/2014/main" id="{DCD8FB56-4A70-448B-5B4F-1C9A50F70F4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Text Box 2">
            <a:extLst>
              <a:ext uri="{FF2B5EF4-FFF2-40B4-BE49-F238E27FC236}">
                <a16:creationId xmlns:a16="http://schemas.microsoft.com/office/drawing/2014/main" id="{A010EED6-4B19-146C-4F2B-9C04564621B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FE6A4A-1267-8D49-D883-7EE1F37BEEF1}"/>
              </a:ext>
            </a:extLst>
          </p:cNvPr>
          <p:cNvSpPr>
            <a:spLocks noGrp="1" noChangeArrowheads="1"/>
          </p:cNvSpPr>
          <p:nvPr>
            <p:ph type="sldNum"/>
          </p:nvPr>
        </p:nvSpPr>
        <p:spPr>
          <a:ln/>
        </p:spPr>
        <p:txBody>
          <a:bodyPr/>
          <a:lstStyle/>
          <a:p>
            <a:fld id="{39579338-0EED-CF41-B7E3-0AA88B53F1D8}" type="slidenum">
              <a:rPr lang="el-GR" altLang="en-GR"/>
              <a:pPr/>
              <a:t>38</a:t>
            </a:fld>
            <a:endParaRPr lang="el-GR" altLang="en-GR"/>
          </a:p>
        </p:txBody>
      </p:sp>
      <p:sp>
        <p:nvSpPr>
          <p:cNvPr id="134145" name="Text Box 1">
            <a:extLst>
              <a:ext uri="{FF2B5EF4-FFF2-40B4-BE49-F238E27FC236}">
                <a16:creationId xmlns:a16="http://schemas.microsoft.com/office/drawing/2014/main" id="{93ECEE9E-42F5-03A8-99A2-C5B91A91924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958A75AC-C813-82CE-8D85-74784FE3672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4EE8B6-1930-0C90-59BF-00ADA7A5BC00}"/>
              </a:ext>
            </a:extLst>
          </p:cNvPr>
          <p:cNvSpPr>
            <a:spLocks noGrp="1" noChangeArrowheads="1"/>
          </p:cNvSpPr>
          <p:nvPr>
            <p:ph type="sldNum"/>
          </p:nvPr>
        </p:nvSpPr>
        <p:spPr>
          <a:ln/>
        </p:spPr>
        <p:txBody>
          <a:bodyPr/>
          <a:lstStyle/>
          <a:p>
            <a:fld id="{FCC98B45-1AE3-AB4F-9E0B-B18AF4FCEA83}" type="slidenum">
              <a:rPr lang="el-GR" altLang="en-GR"/>
              <a:pPr/>
              <a:t>39</a:t>
            </a:fld>
            <a:endParaRPr lang="el-GR" altLang="en-GR"/>
          </a:p>
        </p:txBody>
      </p:sp>
      <p:sp>
        <p:nvSpPr>
          <p:cNvPr id="135169" name="Text Box 1">
            <a:extLst>
              <a:ext uri="{FF2B5EF4-FFF2-40B4-BE49-F238E27FC236}">
                <a16:creationId xmlns:a16="http://schemas.microsoft.com/office/drawing/2014/main" id="{5D657AEC-A3A9-CEC4-2C89-A34B47AB5A5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Text Box 2">
            <a:extLst>
              <a:ext uri="{FF2B5EF4-FFF2-40B4-BE49-F238E27FC236}">
                <a16:creationId xmlns:a16="http://schemas.microsoft.com/office/drawing/2014/main" id="{1731C317-FFE9-EE8C-6793-1D88E9D66F3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158DBB-F822-4958-10C6-94F1E636A7C6}"/>
              </a:ext>
            </a:extLst>
          </p:cNvPr>
          <p:cNvSpPr>
            <a:spLocks noGrp="1" noChangeArrowheads="1"/>
          </p:cNvSpPr>
          <p:nvPr>
            <p:ph type="sldNum"/>
          </p:nvPr>
        </p:nvSpPr>
        <p:spPr>
          <a:ln/>
        </p:spPr>
        <p:txBody>
          <a:bodyPr/>
          <a:lstStyle/>
          <a:p>
            <a:fld id="{9B9ACCA2-B1B3-3249-BFF5-D261A1B4357F}" type="slidenum">
              <a:rPr lang="el-GR" altLang="en-GR"/>
              <a:pPr/>
              <a:t>40</a:t>
            </a:fld>
            <a:endParaRPr lang="el-GR" altLang="en-GR"/>
          </a:p>
        </p:txBody>
      </p:sp>
      <p:sp>
        <p:nvSpPr>
          <p:cNvPr id="136193" name="Text Box 1">
            <a:extLst>
              <a:ext uri="{FF2B5EF4-FFF2-40B4-BE49-F238E27FC236}">
                <a16:creationId xmlns:a16="http://schemas.microsoft.com/office/drawing/2014/main" id="{9A5CA86F-1CE9-8F41-EE68-C24C3B84277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Text Box 2">
            <a:extLst>
              <a:ext uri="{FF2B5EF4-FFF2-40B4-BE49-F238E27FC236}">
                <a16:creationId xmlns:a16="http://schemas.microsoft.com/office/drawing/2014/main" id="{46AB169B-E6CF-1568-2507-91C214EB92A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998FA7-B4E6-F6D7-EC30-07188AFADA1D}"/>
              </a:ext>
            </a:extLst>
          </p:cNvPr>
          <p:cNvSpPr>
            <a:spLocks noGrp="1" noChangeArrowheads="1"/>
          </p:cNvSpPr>
          <p:nvPr>
            <p:ph type="sldNum"/>
          </p:nvPr>
        </p:nvSpPr>
        <p:spPr>
          <a:ln/>
        </p:spPr>
        <p:txBody>
          <a:bodyPr/>
          <a:lstStyle/>
          <a:p>
            <a:fld id="{57FA5D53-0717-BF46-A56F-547563EBCC8E}" type="slidenum">
              <a:rPr lang="el-GR" altLang="en-GR"/>
              <a:pPr/>
              <a:t>4</a:t>
            </a:fld>
            <a:endParaRPr lang="el-GR" altLang="en-GR"/>
          </a:p>
        </p:txBody>
      </p:sp>
      <p:sp>
        <p:nvSpPr>
          <p:cNvPr id="97281" name="Text Box 1">
            <a:extLst>
              <a:ext uri="{FF2B5EF4-FFF2-40B4-BE49-F238E27FC236}">
                <a16:creationId xmlns:a16="http://schemas.microsoft.com/office/drawing/2014/main" id="{C6BE2021-B9BC-B920-3327-E4E319D16E5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B9EE7F4C-0DD0-4432-9FA6-DA19BBD46B3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D87FE9-4658-A4E9-4267-1600D2BFF0CF}"/>
              </a:ext>
            </a:extLst>
          </p:cNvPr>
          <p:cNvSpPr>
            <a:spLocks noGrp="1" noChangeArrowheads="1"/>
          </p:cNvSpPr>
          <p:nvPr>
            <p:ph type="sldNum"/>
          </p:nvPr>
        </p:nvSpPr>
        <p:spPr>
          <a:ln/>
        </p:spPr>
        <p:txBody>
          <a:bodyPr/>
          <a:lstStyle/>
          <a:p>
            <a:fld id="{2978D4E1-6FB3-F848-9FA3-F1B8ADE5FFEF}" type="slidenum">
              <a:rPr lang="el-GR" altLang="en-GR"/>
              <a:pPr/>
              <a:t>41</a:t>
            </a:fld>
            <a:endParaRPr lang="el-GR" altLang="en-GR"/>
          </a:p>
        </p:txBody>
      </p:sp>
      <p:sp>
        <p:nvSpPr>
          <p:cNvPr id="137217" name="Text Box 1">
            <a:extLst>
              <a:ext uri="{FF2B5EF4-FFF2-40B4-BE49-F238E27FC236}">
                <a16:creationId xmlns:a16="http://schemas.microsoft.com/office/drawing/2014/main" id="{92C4290E-A2D6-1861-FA40-6FCDDF74531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Text Box 2">
            <a:extLst>
              <a:ext uri="{FF2B5EF4-FFF2-40B4-BE49-F238E27FC236}">
                <a16:creationId xmlns:a16="http://schemas.microsoft.com/office/drawing/2014/main" id="{4EB46EA1-EB32-1E49-3A44-4A0164F50DC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0E5A25-E32F-5F1C-F4BF-540C3A6E58F5}"/>
              </a:ext>
            </a:extLst>
          </p:cNvPr>
          <p:cNvSpPr>
            <a:spLocks noGrp="1" noChangeArrowheads="1"/>
          </p:cNvSpPr>
          <p:nvPr>
            <p:ph type="sldNum"/>
          </p:nvPr>
        </p:nvSpPr>
        <p:spPr>
          <a:ln/>
        </p:spPr>
        <p:txBody>
          <a:bodyPr/>
          <a:lstStyle/>
          <a:p>
            <a:fld id="{7EC83429-F3E0-3444-A1F9-FB6D385FAFE1}" type="slidenum">
              <a:rPr lang="el-GR" altLang="en-GR"/>
              <a:pPr/>
              <a:t>42</a:t>
            </a:fld>
            <a:endParaRPr lang="el-GR" altLang="en-GR"/>
          </a:p>
        </p:txBody>
      </p:sp>
      <p:sp>
        <p:nvSpPr>
          <p:cNvPr id="138241" name="Text Box 1">
            <a:extLst>
              <a:ext uri="{FF2B5EF4-FFF2-40B4-BE49-F238E27FC236}">
                <a16:creationId xmlns:a16="http://schemas.microsoft.com/office/drawing/2014/main" id="{5600068A-63E4-DC16-9789-31B70257A63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52B52C60-59FD-AB75-0606-8AAAE1D0F19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10CFC8-5D5B-69AA-0DA1-E67C4C6B3412}"/>
              </a:ext>
            </a:extLst>
          </p:cNvPr>
          <p:cNvSpPr>
            <a:spLocks noGrp="1" noChangeArrowheads="1"/>
          </p:cNvSpPr>
          <p:nvPr>
            <p:ph type="sldNum"/>
          </p:nvPr>
        </p:nvSpPr>
        <p:spPr>
          <a:ln/>
        </p:spPr>
        <p:txBody>
          <a:bodyPr/>
          <a:lstStyle/>
          <a:p>
            <a:fld id="{475856AB-79EC-0645-B438-DBCAF18D70CE}" type="slidenum">
              <a:rPr lang="el-GR" altLang="en-GR"/>
              <a:pPr/>
              <a:t>43</a:t>
            </a:fld>
            <a:endParaRPr lang="el-GR" altLang="en-GR"/>
          </a:p>
        </p:txBody>
      </p:sp>
      <p:sp>
        <p:nvSpPr>
          <p:cNvPr id="139265" name="Text Box 1">
            <a:extLst>
              <a:ext uri="{FF2B5EF4-FFF2-40B4-BE49-F238E27FC236}">
                <a16:creationId xmlns:a16="http://schemas.microsoft.com/office/drawing/2014/main" id="{DB8F9F59-F8E5-E739-352B-3AE78272721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Text Box 2">
            <a:extLst>
              <a:ext uri="{FF2B5EF4-FFF2-40B4-BE49-F238E27FC236}">
                <a16:creationId xmlns:a16="http://schemas.microsoft.com/office/drawing/2014/main" id="{8A399DFF-80C6-9311-40D8-843C8908F06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4B73742-72A1-C0A7-E2E5-D00C9FBF8645}"/>
              </a:ext>
            </a:extLst>
          </p:cNvPr>
          <p:cNvSpPr>
            <a:spLocks noGrp="1" noChangeArrowheads="1"/>
          </p:cNvSpPr>
          <p:nvPr>
            <p:ph type="sldNum"/>
          </p:nvPr>
        </p:nvSpPr>
        <p:spPr>
          <a:ln/>
        </p:spPr>
        <p:txBody>
          <a:bodyPr/>
          <a:lstStyle/>
          <a:p>
            <a:fld id="{33A80873-505E-E448-9B1D-1BCAE81C8FE7}" type="slidenum">
              <a:rPr lang="el-GR" altLang="en-GR"/>
              <a:pPr/>
              <a:t>44</a:t>
            </a:fld>
            <a:endParaRPr lang="el-GR" altLang="en-GR"/>
          </a:p>
        </p:txBody>
      </p:sp>
      <p:sp>
        <p:nvSpPr>
          <p:cNvPr id="140289" name="Text Box 1">
            <a:extLst>
              <a:ext uri="{FF2B5EF4-FFF2-40B4-BE49-F238E27FC236}">
                <a16:creationId xmlns:a16="http://schemas.microsoft.com/office/drawing/2014/main" id="{77FAE7CB-B9DB-E457-B0EB-99279CCBD27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6A6FCD2C-C519-D396-46A3-BE9ECE1D4A3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E158A1-3EF7-F2CF-849E-7A79B0AAC8D8}"/>
              </a:ext>
            </a:extLst>
          </p:cNvPr>
          <p:cNvSpPr>
            <a:spLocks noGrp="1" noChangeArrowheads="1"/>
          </p:cNvSpPr>
          <p:nvPr>
            <p:ph type="sldNum"/>
          </p:nvPr>
        </p:nvSpPr>
        <p:spPr>
          <a:ln/>
        </p:spPr>
        <p:txBody>
          <a:bodyPr/>
          <a:lstStyle/>
          <a:p>
            <a:fld id="{B814BA7D-0231-234D-9C8A-4A0EBD368B4E}" type="slidenum">
              <a:rPr lang="el-GR" altLang="en-GR"/>
              <a:pPr/>
              <a:t>45</a:t>
            </a:fld>
            <a:endParaRPr lang="el-GR" altLang="en-GR"/>
          </a:p>
        </p:txBody>
      </p:sp>
      <p:sp>
        <p:nvSpPr>
          <p:cNvPr id="141313" name="Text Box 1">
            <a:extLst>
              <a:ext uri="{FF2B5EF4-FFF2-40B4-BE49-F238E27FC236}">
                <a16:creationId xmlns:a16="http://schemas.microsoft.com/office/drawing/2014/main" id="{408D2DA6-89AD-BE9D-52D2-C7CF86B22DA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Text Box 2">
            <a:extLst>
              <a:ext uri="{FF2B5EF4-FFF2-40B4-BE49-F238E27FC236}">
                <a16:creationId xmlns:a16="http://schemas.microsoft.com/office/drawing/2014/main" id="{FED42B6F-E4B9-B0D9-2F14-2DD09CDE637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B7CFEE-372A-B23B-41AB-8D5FBF596AB9}"/>
              </a:ext>
            </a:extLst>
          </p:cNvPr>
          <p:cNvSpPr>
            <a:spLocks noGrp="1" noChangeArrowheads="1"/>
          </p:cNvSpPr>
          <p:nvPr>
            <p:ph type="sldNum"/>
          </p:nvPr>
        </p:nvSpPr>
        <p:spPr>
          <a:ln/>
        </p:spPr>
        <p:txBody>
          <a:bodyPr/>
          <a:lstStyle/>
          <a:p>
            <a:fld id="{CC9B8FDE-60EB-4746-B8C9-802A9CA73858}" type="slidenum">
              <a:rPr lang="el-GR" altLang="en-GR"/>
              <a:pPr/>
              <a:t>46</a:t>
            </a:fld>
            <a:endParaRPr lang="el-GR" altLang="en-GR"/>
          </a:p>
        </p:txBody>
      </p:sp>
      <p:sp>
        <p:nvSpPr>
          <p:cNvPr id="142337" name="Text Box 1">
            <a:extLst>
              <a:ext uri="{FF2B5EF4-FFF2-40B4-BE49-F238E27FC236}">
                <a16:creationId xmlns:a16="http://schemas.microsoft.com/office/drawing/2014/main" id="{06E6C418-F8C7-CAF1-487C-3AAF13A6790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Text Box 2">
            <a:extLst>
              <a:ext uri="{FF2B5EF4-FFF2-40B4-BE49-F238E27FC236}">
                <a16:creationId xmlns:a16="http://schemas.microsoft.com/office/drawing/2014/main" id="{36DD78FC-BCDD-4708-A224-05B23122342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37A141-763D-177E-4E6D-39762F24E0D0}"/>
              </a:ext>
            </a:extLst>
          </p:cNvPr>
          <p:cNvSpPr>
            <a:spLocks noGrp="1" noChangeArrowheads="1"/>
          </p:cNvSpPr>
          <p:nvPr>
            <p:ph type="sldNum"/>
          </p:nvPr>
        </p:nvSpPr>
        <p:spPr>
          <a:ln/>
        </p:spPr>
        <p:txBody>
          <a:bodyPr/>
          <a:lstStyle/>
          <a:p>
            <a:fld id="{28D14AD7-CB6F-064E-8FE8-A5027609CC31}" type="slidenum">
              <a:rPr lang="el-GR" altLang="en-GR"/>
              <a:pPr/>
              <a:t>47</a:t>
            </a:fld>
            <a:endParaRPr lang="el-GR" altLang="en-GR"/>
          </a:p>
        </p:txBody>
      </p:sp>
      <p:sp>
        <p:nvSpPr>
          <p:cNvPr id="143361" name="Text Box 1">
            <a:extLst>
              <a:ext uri="{FF2B5EF4-FFF2-40B4-BE49-F238E27FC236}">
                <a16:creationId xmlns:a16="http://schemas.microsoft.com/office/drawing/2014/main" id="{ADA16B91-13FE-485A-3C5F-53D8481F910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Text Box 2">
            <a:extLst>
              <a:ext uri="{FF2B5EF4-FFF2-40B4-BE49-F238E27FC236}">
                <a16:creationId xmlns:a16="http://schemas.microsoft.com/office/drawing/2014/main" id="{1AC4E5E2-9DD8-11EF-2FD8-CC018FD571B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A06CB4-9021-A320-D11A-002E86C04098}"/>
              </a:ext>
            </a:extLst>
          </p:cNvPr>
          <p:cNvSpPr>
            <a:spLocks noGrp="1" noChangeArrowheads="1"/>
          </p:cNvSpPr>
          <p:nvPr>
            <p:ph type="sldNum"/>
          </p:nvPr>
        </p:nvSpPr>
        <p:spPr>
          <a:ln/>
        </p:spPr>
        <p:txBody>
          <a:bodyPr/>
          <a:lstStyle/>
          <a:p>
            <a:fld id="{5036F702-E9BC-B946-8DCF-CB6D4753D345}" type="slidenum">
              <a:rPr lang="el-GR" altLang="en-GR"/>
              <a:pPr/>
              <a:t>48</a:t>
            </a:fld>
            <a:endParaRPr lang="el-GR" altLang="en-GR"/>
          </a:p>
        </p:txBody>
      </p:sp>
      <p:sp>
        <p:nvSpPr>
          <p:cNvPr id="144385" name="Text Box 1">
            <a:extLst>
              <a:ext uri="{FF2B5EF4-FFF2-40B4-BE49-F238E27FC236}">
                <a16:creationId xmlns:a16="http://schemas.microsoft.com/office/drawing/2014/main" id="{EDA9F56E-1F44-3C13-E64A-62B42841BDE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Text Box 2">
            <a:extLst>
              <a:ext uri="{FF2B5EF4-FFF2-40B4-BE49-F238E27FC236}">
                <a16:creationId xmlns:a16="http://schemas.microsoft.com/office/drawing/2014/main" id="{9AB46B62-2E19-1F98-EAB9-5B4BB28E2D4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C16044-B634-78EA-D551-AE426CAD5810}"/>
              </a:ext>
            </a:extLst>
          </p:cNvPr>
          <p:cNvSpPr>
            <a:spLocks noGrp="1" noChangeArrowheads="1"/>
          </p:cNvSpPr>
          <p:nvPr>
            <p:ph type="sldNum"/>
          </p:nvPr>
        </p:nvSpPr>
        <p:spPr>
          <a:ln/>
        </p:spPr>
        <p:txBody>
          <a:bodyPr/>
          <a:lstStyle/>
          <a:p>
            <a:fld id="{73A97FEB-2D0E-ED40-B2F3-BD931CF2BB0F}" type="slidenum">
              <a:rPr lang="el-GR" altLang="en-GR"/>
              <a:pPr/>
              <a:t>49</a:t>
            </a:fld>
            <a:endParaRPr lang="el-GR" altLang="en-GR"/>
          </a:p>
        </p:txBody>
      </p:sp>
      <p:sp>
        <p:nvSpPr>
          <p:cNvPr id="145409" name="Text Box 1">
            <a:extLst>
              <a:ext uri="{FF2B5EF4-FFF2-40B4-BE49-F238E27FC236}">
                <a16:creationId xmlns:a16="http://schemas.microsoft.com/office/drawing/2014/main" id="{B85B387B-5143-4AC1-FEF6-4A1DBE859E5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82983EF9-B407-46E6-B349-A259CCBFB06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364D99-5CF8-AD14-B033-88F466328650}"/>
              </a:ext>
            </a:extLst>
          </p:cNvPr>
          <p:cNvSpPr>
            <a:spLocks noGrp="1" noChangeArrowheads="1"/>
          </p:cNvSpPr>
          <p:nvPr>
            <p:ph type="sldNum"/>
          </p:nvPr>
        </p:nvSpPr>
        <p:spPr>
          <a:ln/>
        </p:spPr>
        <p:txBody>
          <a:bodyPr/>
          <a:lstStyle/>
          <a:p>
            <a:fld id="{B9939B76-40AE-644C-AA3A-E3C8D36D9D59}" type="slidenum">
              <a:rPr lang="el-GR" altLang="en-GR"/>
              <a:pPr/>
              <a:t>50</a:t>
            </a:fld>
            <a:endParaRPr lang="el-GR" altLang="en-GR"/>
          </a:p>
        </p:txBody>
      </p:sp>
      <p:sp>
        <p:nvSpPr>
          <p:cNvPr id="146433" name="Text Box 1">
            <a:extLst>
              <a:ext uri="{FF2B5EF4-FFF2-40B4-BE49-F238E27FC236}">
                <a16:creationId xmlns:a16="http://schemas.microsoft.com/office/drawing/2014/main" id="{2634094D-0E8E-AF88-38F6-C7476DCDB60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Text Box 2">
            <a:extLst>
              <a:ext uri="{FF2B5EF4-FFF2-40B4-BE49-F238E27FC236}">
                <a16:creationId xmlns:a16="http://schemas.microsoft.com/office/drawing/2014/main" id="{EEA1DCC5-AC15-0BE4-1064-CE5ED57354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61B5FE-D3BA-1D76-FCB7-F0A3A9C3FDD4}"/>
              </a:ext>
            </a:extLst>
          </p:cNvPr>
          <p:cNvSpPr>
            <a:spLocks noGrp="1" noChangeArrowheads="1"/>
          </p:cNvSpPr>
          <p:nvPr>
            <p:ph type="sldNum"/>
          </p:nvPr>
        </p:nvSpPr>
        <p:spPr>
          <a:ln/>
        </p:spPr>
        <p:txBody>
          <a:bodyPr/>
          <a:lstStyle/>
          <a:p>
            <a:fld id="{7E3BC0A8-5E20-6145-A7C6-DDF18F60E27A}" type="slidenum">
              <a:rPr lang="el-GR" altLang="en-GR"/>
              <a:pPr/>
              <a:t>5</a:t>
            </a:fld>
            <a:endParaRPr lang="el-GR" altLang="en-GR"/>
          </a:p>
        </p:txBody>
      </p:sp>
      <p:sp>
        <p:nvSpPr>
          <p:cNvPr id="98305" name="Text Box 1">
            <a:extLst>
              <a:ext uri="{FF2B5EF4-FFF2-40B4-BE49-F238E27FC236}">
                <a16:creationId xmlns:a16="http://schemas.microsoft.com/office/drawing/2014/main" id="{BF9A4FB0-A22E-CB9F-E0A7-69DD0A78A6E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7AC777D2-7B0F-C5C6-FC5C-61107620FCA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59E50F9-04CB-04EE-9756-7031324E42AF}"/>
              </a:ext>
            </a:extLst>
          </p:cNvPr>
          <p:cNvSpPr>
            <a:spLocks noGrp="1" noChangeArrowheads="1"/>
          </p:cNvSpPr>
          <p:nvPr>
            <p:ph type="sldNum"/>
          </p:nvPr>
        </p:nvSpPr>
        <p:spPr>
          <a:ln/>
        </p:spPr>
        <p:txBody>
          <a:bodyPr/>
          <a:lstStyle/>
          <a:p>
            <a:fld id="{DEAC2E1B-F351-4F43-A7CD-7843CDFB1EA1}" type="slidenum">
              <a:rPr lang="el-GR" altLang="en-GR"/>
              <a:pPr/>
              <a:t>51</a:t>
            </a:fld>
            <a:endParaRPr lang="el-GR" altLang="en-GR"/>
          </a:p>
        </p:txBody>
      </p:sp>
      <p:sp>
        <p:nvSpPr>
          <p:cNvPr id="147457" name="Text Box 1">
            <a:extLst>
              <a:ext uri="{FF2B5EF4-FFF2-40B4-BE49-F238E27FC236}">
                <a16:creationId xmlns:a16="http://schemas.microsoft.com/office/drawing/2014/main" id="{55A2842B-C9CE-AD3A-0288-413799B69A5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Text Box 2">
            <a:extLst>
              <a:ext uri="{FF2B5EF4-FFF2-40B4-BE49-F238E27FC236}">
                <a16:creationId xmlns:a16="http://schemas.microsoft.com/office/drawing/2014/main" id="{B9569AEF-F662-D509-626B-7EB3E458416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22C4BA-66B3-89F9-47FE-B8ABE26054D8}"/>
              </a:ext>
            </a:extLst>
          </p:cNvPr>
          <p:cNvSpPr>
            <a:spLocks noGrp="1" noChangeArrowheads="1"/>
          </p:cNvSpPr>
          <p:nvPr>
            <p:ph type="sldNum"/>
          </p:nvPr>
        </p:nvSpPr>
        <p:spPr>
          <a:ln/>
        </p:spPr>
        <p:txBody>
          <a:bodyPr/>
          <a:lstStyle/>
          <a:p>
            <a:fld id="{466CBFCC-BA76-C641-BA61-C4F4BF083B33}" type="slidenum">
              <a:rPr lang="el-GR" altLang="en-GR"/>
              <a:pPr/>
              <a:t>52</a:t>
            </a:fld>
            <a:endParaRPr lang="el-GR" altLang="en-GR"/>
          </a:p>
        </p:txBody>
      </p:sp>
      <p:sp>
        <p:nvSpPr>
          <p:cNvPr id="148481" name="Text Box 1">
            <a:extLst>
              <a:ext uri="{FF2B5EF4-FFF2-40B4-BE49-F238E27FC236}">
                <a16:creationId xmlns:a16="http://schemas.microsoft.com/office/drawing/2014/main" id="{8BD83A21-8DC9-0F7A-AB43-EC67588B9FB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Text Box 2">
            <a:extLst>
              <a:ext uri="{FF2B5EF4-FFF2-40B4-BE49-F238E27FC236}">
                <a16:creationId xmlns:a16="http://schemas.microsoft.com/office/drawing/2014/main" id="{D91E71EC-4728-6096-C1FC-59847FA6727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FE850D-D0A9-94A7-0AB6-95BB14CD3894}"/>
              </a:ext>
            </a:extLst>
          </p:cNvPr>
          <p:cNvSpPr>
            <a:spLocks noGrp="1" noChangeArrowheads="1"/>
          </p:cNvSpPr>
          <p:nvPr>
            <p:ph type="sldNum"/>
          </p:nvPr>
        </p:nvSpPr>
        <p:spPr>
          <a:ln/>
        </p:spPr>
        <p:txBody>
          <a:bodyPr/>
          <a:lstStyle/>
          <a:p>
            <a:fld id="{2C0CB269-CC93-854D-BAA7-7A30918B1A83}" type="slidenum">
              <a:rPr lang="el-GR" altLang="en-GR"/>
              <a:pPr/>
              <a:t>53</a:t>
            </a:fld>
            <a:endParaRPr lang="el-GR" altLang="en-GR"/>
          </a:p>
        </p:txBody>
      </p:sp>
      <p:sp>
        <p:nvSpPr>
          <p:cNvPr id="149505" name="Text Box 1">
            <a:extLst>
              <a:ext uri="{FF2B5EF4-FFF2-40B4-BE49-F238E27FC236}">
                <a16:creationId xmlns:a16="http://schemas.microsoft.com/office/drawing/2014/main" id="{ABF6E16C-103C-1B5A-A00C-E7D918D5C2F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a:extLst>
              <a:ext uri="{FF2B5EF4-FFF2-40B4-BE49-F238E27FC236}">
                <a16:creationId xmlns:a16="http://schemas.microsoft.com/office/drawing/2014/main" id="{7994260E-84C2-475C-ADBF-889F171D0A8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6652F1-8E6C-5750-03E7-B3F12795EE9C}"/>
              </a:ext>
            </a:extLst>
          </p:cNvPr>
          <p:cNvSpPr>
            <a:spLocks noGrp="1" noChangeArrowheads="1"/>
          </p:cNvSpPr>
          <p:nvPr>
            <p:ph type="sldNum"/>
          </p:nvPr>
        </p:nvSpPr>
        <p:spPr>
          <a:ln/>
        </p:spPr>
        <p:txBody>
          <a:bodyPr/>
          <a:lstStyle/>
          <a:p>
            <a:fld id="{68765227-F608-6A45-9FA2-ECEA6D3AEE9A}" type="slidenum">
              <a:rPr lang="el-GR" altLang="en-GR"/>
              <a:pPr/>
              <a:t>54</a:t>
            </a:fld>
            <a:endParaRPr lang="el-GR" altLang="en-GR"/>
          </a:p>
        </p:txBody>
      </p:sp>
      <p:sp>
        <p:nvSpPr>
          <p:cNvPr id="150529" name="Text Box 1">
            <a:extLst>
              <a:ext uri="{FF2B5EF4-FFF2-40B4-BE49-F238E27FC236}">
                <a16:creationId xmlns:a16="http://schemas.microsoft.com/office/drawing/2014/main" id="{9F31DCFA-5B52-D682-BD8C-3FC3469E793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Text Box 2">
            <a:extLst>
              <a:ext uri="{FF2B5EF4-FFF2-40B4-BE49-F238E27FC236}">
                <a16:creationId xmlns:a16="http://schemas.microsoft.com/office/drawing/2014/main" id="{E5299A2A-A50F-FDD5-4F1B-1FB8D5B78B5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BB7F59-EF86-1666-330F-4BD2EA167487}"/>
              </a:ext>
            </a:extLst>
          </p:cNvPr>
          <p:cNvSpPr>
            <a:spLocks noGrp="1" noChangeArrowheads="1"/>
          </p:cNvSpPr>
          <p:nvPr>
            <p:ph type="sldNum"/>
          </p:nvPr>
        </p:nvSpPr>
        <p:spPr>
          <a:ln/>
        </p:spPr>
        <p:txBody>
          <a:bodyPr/>
          <a:lstStyle/>
          <a:p>
            <a:fld id="{AF0B1DF2-D4B2-0644-9C22-387DB427CD36}" type="slidenum">
              <a:rPr lang="el-GR" altLang="en-GR"/>
              <a:pPr/>
              <a:t>55</a:t>
            </a:fld>
            <a:endParaRPr lang="el-GR" altLang="en-GR"/>
          </a:p>
        </p:txBody>
      </p:sp>
      <p:sp>
        <p:nvSpPr>
          <p:cNvPr id="151553" name="Text Box 1">
            <a:extLst>
              <a:ext uri="{FF2B5EF4-FFF2-40B4-BE49-F238E27FC236}">
                <a16:creationId xmlns:a16="http://schemas.microsoft.com/office/drawing/2014/main" id="{D7E33381-80ED-BE11-3AEC-B1D36022D1F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Text Box 2">
            <a:extLst>
              <a:ext uri="{FF2B5EF4-FFF2-40B4-BE49-F238E27FC236}">
                <a16:creationId xmlns:a16="http://schemas.microsoft.com/office/drawing/2014/main" id="{D527652C-20AD-A3E3-BB5F-403DB4F33C2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E880D22-FC39-C755-9554-5C2E657EEE64}"/>
              </a:ext>
            </a:extLst>
          </p:cNvPr>
          <p:cNvSpPr>
            <a:spLocks noGrp="1" noChangeArrowheads="1"/>
          </p:cNvSpPr>
          <p:nvPr>
            <p:ph type="sldNum"/>
          </p:nvPr>
        </p:nvSpPr>
        <p:spPr>
          <a:ln/>
        </p:spPr>
        <p:txBody>
          <a:bodyPr/>
          <a:lstStyle/>
          <a:p>
            <a:fld id="{65A4481E-F1FE-A64A-8315-DA5A4A1EFB1F}" type="slidenum">
              <a:rPr lang="el-GR" altLang="en-GR"/>
              <a:pPr/>
              <a:t>56</a:t>
            </a:fld>
            <a:endParaRPr lang="el-GR" altLang="en-GR"/>
          </a:p>
        </p:txBody>
      </p:sp>
      <p:sp>
        <p:nvSpPr>
          <p:cNvPr id="152577" name="Text Box 1">
            <a:extLst>
              <a:ext uri="{FF2B5EF4-FFF2-40B4-BE49-F238E27FC236}">
                <a16:creationId xmlns:a16="http://schemas.microsoft.com/office/drawing/2014/main" id="{E76FED5E-7022-CB0F-7BDC-D80151548E1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Text Box 2">
            <a:extLst>
              <a:ext uri="{FF2B5EF4-FFF2-40B4-BE49-F238E27FC236}">
                <a16:creationId xmlns:a16="http://schemas.microsoft.com/office/drawing/2014/main" id="{FFB1D668-D04D-2741-A6EF-0BF5FA7F0C4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027587-0083-3B0F-1C00-34FFD8D4D2D0}"/>
              </a:ext>
            </a:extLst>
          </p:cNvPr>
          <p:cNvSpPr>
            <a:spLocks noGrp="1" noChangeArrowheads="1"/>
          </p:cNvSpPr>
          <p:nvPr>
            <p:ph type="sldNum"/>
          </p:nvPr>
        </p:nvSpPr>
        <p:spPr>
          <a:ln/>
        </p:spPr>
        <p:txBody>
          <a:bodyPr/>
          <a:lstStyle/>
          <a:p>
            <a:fld id="{9F90827E-9312-6B4B-AF43-5ECC4D9525E0}" type="slidenum">
              <a:rPr lang="el-GR" altLang="en-GR"/>
              <a:pPr/>
              <a:t>57</a:t>
            </a:fld>
            <a:endParaRPr lang="el-GR" altLang="en-GR"/>
          </a:p>
        </p:txBody>
      </p:sp>
      <p:sp>
        <p:nvSpPr>
          <p:cNvPr id="153601" name="Text Box 1">
            <a:extLst>
              <a:ext uri="{FF2B5EF4-FFF2-40B4-BE49-F238E27FC236}">
                <a16:creationId xmlns:a16="http://schemas.microsoft.com/office/drawing/2014/main" id="{92A3FF4D-8BD7-CAAF-DA26-6FA1372A4DE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Text Box 2">
            <a:extLst>
              <a:ext uri="{FF2B5EF4-FFF2-40B4-BE49-F238E27FC236}">
                <a16:creationId xmlns:a16="http://schemas.microsoft.com/office/drawing/2014/main" id="{40BEDD32-76B1-BF38-211F-4D69BA97330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C16248-7CEA-D3F6-253C-74952BEBCF6C}"/>
              </a:ext>
            </a:extLst>
          </p:cNvPr>
          <p:cNvSpPr>
            <a:spLocks noGrp="1" noChangeArrowheads="1"/>
          </p:cNvSpPr>
          <p:nvPr>
            <p:ph type="sldNum"/>
          </p:nvPr>
        </p:nvSpPr>
        <p:spPr>
          <a:ln/>
        </p:spPr>
        <p:txBody>
          <a:bodyPr/>
          <a:lstStyle/>
          <a:p>
            <a:fld id="{65FDDCE0-80DB-3546-AF2E-E808AB10E4E4}" type="slidenum">
              <a:rPr lang="el-GR" altLang="en-GR"/>
              <a:pPr/>
              <a:t>58</a:t>
            </a:fld>
            <a:endParaRPr lang="el-GR" altLang="en-GR"/>
          </a:p>
        </p:txBody>
      </p:sp>
      <p:sp>
        <p:nvSpPr>
          <p:cNvPr id="154625" name="Text Box 1">
            <a:extLst>
              <a:ext uri="{FF2B5EF4-FFF2-40B4-BE49-F238E27FC236}">
                <a16:creationId xmlns:a16="http://schemas.microsoft.com/office/drawing/2014/main" id="{8B1AD149-CA74-2FF7-D1FF-34B26775D44D}"/>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Text Box 2">
            <a:extLst>
              <a:ext uri="{FF2B5EF4-FFF2-40B4-BE49-F238E27FC236}">
                <a16:creationId xmlns:a16="http://schemas.microsoft.com/office/drawing/2014/main" id="{6B0901AC-2DDD-F4C2-9DF3-638D0D459FFC}"/>
              </a:ext>
            </a:extLst>
          </p:cNvPr>
          <p:cNvSpPr txBox="1">
            <a:spLocks noGrp="1" noChangeArrowheads="1"/>
          </p:cNvSpPr>
          <p:nvPr>
            <p:ph type="body" idx="1"/>
          </p:nvPr>
        </p:nvSpPr>
        <p:spPr bwMode="auto">
          <a:xfrm>
            <a:off x="685800" y="4400550"/>
            <a:ext cx="5486400"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154627" name="Text Box 3">
            <a:extLst>
              <a:ext uri="{FF2B5EF4-FFF2-40B4-BE49-F238E27FC236}">
                <a16:creationId xmlns:a16="http://schemas.microsoft.com/office/drawing/2014/main" id="{7BA81543-3F24-1640-7FD6-066D6A108A2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58F79664-AF71-B04A-9F48-C89BD7B74C12}" type="slidenum">
              <a:rPr lang="en-GB" altLang="en-GR" sz="1200">
                <a:latin typeface="Times New Roman" panose="02020603050405020304" pitchFamily="18" charset="0"/>
                <a:cs typeface="Segoe UI" panose="020B0502040204020203" pitchFamily="34" charset="0"/>
              </a:rPr>
              <a:pPr algn="r">
                <a:lnSpc>
                  <a:spcPct val="100000"/>
                </a:lnSpc>
                <a:buClrTx/>
                <a:buFontTx/>
                <a:buNone/>
              </a:pPr>
              <a:t>58</a:t>
            </a:fld>
            <a:endParaRPr lang="en-GB"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AD4E58-8A9A-0460-273D-03F5EE87D12B}"/>
              </a:ext>
            </a:extLst>
          </p:cNvPr>
          <p:cNvSpPr>
            <a:spLocks noGrp="1" noChangeArrowheads="1"/>
          </p:cNvSpPr>
          <p:nvPr>
            <p:ph type="sldNum"/>
          </p:nvPr>
        </p:nvSpPr>
        <p:spPr>
          <a:ln/>
        </p:spPr>
        <p:txBody>
          <a:bodyPr/>
          <a:lstStyle/>
          <a:p>
            <a:fld id="{31DE2AB8-E46E-1B4B-90AD-12B47DC12A9D}" type="slidenum">
              <a:rPr lang="el-GR" altLang="en-GR"/>
              <a:pPr/>
              <a:t>59</a:t>
            </a:fld>
            <a:endParaRPr lang="el-GR" altLang="en-GR"/>
          </a:p>
        </p:txBody>
      </p:sp>
      <p:sp>
        <p:nvSpPr>
          <p:cNvPr id="155649" name="Text Box 1">
            <a:extLst>
              <a:ext uri="{FF2B5EF4-FFF2-40B4-BE49-F238E27FC236}">
                <a16:creationId xmlns:a16="http://schemas.microsoft.com/office/drawing/2014/main" id="{85BB0600-99A9-CCE9-EF44-01F5786E6003}"/>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Text Box 2">
            <a:extLst>
              <a:ext uri="{FF2B5EF4-FFF2-40B4-BE49-F238E27FC236}">
                <a16:creationId xmlns:a16="http://schemas.microsoft.com/office/drawing/2014/main" id="{AB8C244D-B88B-9422-FE97-99BF80B7A969}"/>
              </a:ext>
            </a:extLst>
          </p:cNvPr>
          <p:cNvSpPr txBox="1">
            <a:spLocks noGrp="1" noChangeArrowheads="1"/>
          </p:cNvSpPr>
          <p:nvPr>
            <p:ph type="body" idx="1"/>
          </p:nvPr>
        </p:nvSpPr>
        <p:spPr bwMode="auto">
          <a:xfrm>
            <a:off x="685800" y="4400550"/>
            <a:ext cx="5486400"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155651" name="Text Box 3">
            <a:extLst>
              <a:ext uri="{FF2B5EF4-FFF2-40B4-BE49-F238E27FC236}">
                <a16:creationId xmlns:a16="http://schemas.microsoft.com/office/drawing/2014/main" id="{638409FF-965C-464E-3959-43A290D2B57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FE1C1DE9-863D-7449-9D69-0E5225A016B0}" type="slidenum">
              <a:rPr lang="en-GB" altLang="en-GR" sz="1200">
                <a:latin typeface="Times New Roman" panose="02020603050405020304" pitchFamily="18" charset="0"/>
                <a:cs typeface="Segoe UI" panose="020B0502040204020203" pitchFamily="34" charset="0"/>
              </a:rPr>
              <a:pPr algn="r">
                <a:lnSpc>
                  <a:spcPct val="100000"/>
                </a:lnSpc>
                <a:buClrTx/>
                <a:buFontTx/>
                <a:buNone/>
              </a:pPr>
              <a:t>59</a:t>
            </a:fld>
            <a:endParaRPr lang="en-GB"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359B58-FD49-91C1-CBB0-C9168566FD0D}"/>
              </a:ext>
            </a:extLst>
          </p:cNvPr>
          <p:cNvSpPr>
            <a:spLocks noGrp="1" noChangeArrowheads="1"/>
          </p:cNvSpPr>
          <p:nvPr>
            <p:ph type="sldNum"/>
          </p:nvPr>
        </p:nvSpPr>
        <p:spPr>
          <a:ln/>
        </p:spPr>
        <p:txBody>
          <a:bodyPr/>
          <a:lstStyle/>
          <a:p>
            <a:fld id="{F6481BDD-AF37-654C-8E3F-43EAC74D7C52}" type="slidenum">
              <a:rPr lang="el-GR" altLang="en-GR"/>
              <a:pPr/>
              <a:t>60</a:t>
            </a:fld>
            <a:endParaRPr lang="el-GR" altLang="en-GR"/>
          </a:p>
        </p:txBody>
      </p:sp>
      <p:sp>
        <p:nvSpPr>
          <p:cNvPr id="156673" name="Text Box 1">
            <a:extLst>
              <a:ext uri="{FF2B5EF4-FFF2-40B4-BE49-F238E27FC236}">
                <a16:creationId xmlns:a16="http://schemas.microsoft.com/office/drawing/2014/main" id="{96FDBC1E-389B-C22E-1C2C-675B4FC4C371}"/>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Text Box 2">
            <a:extLst>
              <a:ext uri="{FF2B5EF4-FFF2-40B4-BE49-F238E27FC236}">
                <a16:creationId xmlns:a16="http://schemas.microsoft.com/office/drawing/2014/main" id="{252F3A69-B10E-B1B8-4A7F-79DBD41F31BC}"/>
              </a:ext>
            </a:extLst>
          </p:cNvPr>
          <p:cNvSpPr txBox="1">
            <a:spLocks noGrp="1" noChangeArrowheads="1"/>
          </p:cNvSpPr>
          <p:nvPr>
            <p:ph type="body" idx="1"/>
          </p:nvPr>
        </p:nvSpPr>
        <p:spPr bwMode="auto">
          <a:xfrm>
            <a:off x="685800" y="4400550"/>
            <a:ext cx="5486400"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156675" name="Text Box 3">
            <a:extLst>
              <a:ext uri="{FF2B5EF4-FFF2-40B4-BE49-F238E27FC236}">
                <a16:creationId xmlns:a16="http://schemas.microsoft.com/office/drawing/2014/main" id="{71D2935C-BAFE-30CB-43B9-7805844D14F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1F135656-1779-594E-86AE-6A4BF79A11EE}" type="slidenum">
              <a:rPr lang="en-GB" altLang="en-GR" sz="1200">
                <a:latin typeface="Times New Roman" panose="02020603050405020304" pitchFamily="18" charset="0"/>
                <a:cs typeface="Segoe UI" panose="020B0502040204020203" pitchFamily="34" charset="0"/>
              </a:rPr>
              <a:pPr algn="r">
                <a:lnSpc>
                  <a:spcPct val="100000"/>
                </a:lnSpc>
                <a:buClrTx/>
                <a:buFontTx/>
                <a:buNone/>
              </a:pPr>
              <a:t>60</a:t>
            </a:fld>
            <a:endParaRPr lang="en-GB"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8EF69E-F44C-ADE5-DC73-2E5CB3AFD23E}"/>
              </a:ext>
            </a:extLst>
          </p:cNvPr>
          <p:cNvSpPr>
            <a:spLocks noGrp="1" noChangeArrowheads="1"/>
          </p:cNvSpPr>
          <p:nvPr>
            <p:ph type="sldNum"/>
          </p:nvPr>
        </p:nvSpPr>
        <p:spPr>
          <a:ln/>
        </p:spPr>
        <p:txBody>
          <a:bodyPr/>
          <a:lstStyle/>
          <a:p>
            <a:fld id="{B12DFC1A-5D65-3042-8248-7FFAC02E13E2}" type="slidenum">
              <a:rPr lang="el-GR" altLang="en-GR"/>
              <a:pPr/>
              <a:t>6</a:t>
            </a:fld>
            <a:endParaRPr lang="el-GR" altLang="en-GR"/>
          </a:p>
        </p:txBody>
      </p:sp>
      <p:sp>
        <p:nvSpPr>
          <p:cNvPr id="99329" name="Text Box 1">
            <a:extLst>
              <a:ext uri="{FF2B5EF4-FFF2-40B4-BE49-F238E27FC236}">
                <a16:creationId xmlns:a16="http://schemas.microsoft.com/office/drawing/2014/main" id="{28706BE0-5AAE-9478-12D1-9CFA7FCDF56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657DA4C5-EC2A-9841-7C25-DC5BA557EDE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1F5DB2-6473-C691-F02B-80CF9388C5B4}"/>
              </a:ext>
            </a:extLst>
          </p:cNvPr>
          <p:cNvSpPr>
            <a:spLocks noGrp="1" noChangeArrowheads="1"/>
          </p:cNvSpPr>
          <p:nvPr>
            <p:ph type="sldNum"/>
          </p:nvPr>
        </p:nvSpPr>
        <p:spPr>
          <a:ln/>
        </p:spPr>
        <p:txBody>
          <a:bodyPr/>
          <a:lstStyle/>
          <a:p>
            <a:fld id="{70BF6F98-111E-CC43-B390-6532E2E9758F}" type="slidenum">
              <a:rPr lang="el-GR" altLang="en-GR"/>
              <a:pPr/>
              <a:t>61</a:t>
            </a:fld>
            <a:endParaRPr lang="el-GR" altLang="en-GR"/>
          </a:p>
        </p:txBody>
      </p:sp>
      <p:sp>
        <p:nvSpPr>
          <p:cNvPr id="157697" name="Text Box 1">
            <a:extLst>
              <a:ext uri="{FF2B5EF4-FFF2-40B4-BE49-F238E27FC236}">
                <a16:creationId xmlns:a16="http://schemas.microsoft.com/office/drawing/2014/main" id="{8F54AE19-1DB2-415B-A38B-6A5ECA128C9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Text Box 2">
            <a:extLst>
              <a:ext uri="{FF2B5EF4-FFF2-40B4-BE49-F238E27FC236}">
                <a16:creationId xmlns:a16="http://schemas.microsoft.com/office/drawing/2014/main" id="{E23E7B1E-2147-1845-1C7E-7662ED89CDF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086FBA-190C-2C79-8D7E-7CD0996D5DA6}"/>
              </a:ext>
            </a:extLst>
          </p:cNvPr>
          <p:cNvSpPr>
            <a:spLocks noGrp="1" noChangeArrowheads="1"/>
          </p:cNvSpPr>
          <p:nvPr>
            <p:ph type="sldNum"/>
          </p:nvPr>
        </p:nvSpPr>
        <p:spPr>
          <a:ln/>
        </p:spPr>
        <p:txBody>
          <a:bodyPr/>
          <a:lstStyle/>
          <a:p>
            <a:fld id="{79F5FC19-ED94-3746-8C34-7A94115D8601}" type="slidenum">
              <a:rPr lang="el-GR" altLang="en-GR"/>
              <a:pPr/>
              <a:t>62</a:t>
            </a:fld>
            <a:endParaRPr lang="el-GR" altLang="en-GR"/>
          </a:p>
        </p:txBody>
      </p:sp>
      <p:sp>
        <p:nvSpPr>
          <p:cNvPr id="158721" name="Text Box 1">
            <a:extLst>
              <a:ext uri="{FF2B5EF4-FFF2-40B4-BE49-F238E27FC236}">
                <a16:creationId xmlns:a16="http://schemas.microsoft.com/office/drawing/2014/main" id="{6DB69C79-7F91-BD61-86DE-E6ED1569C4F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Text Box 2">
            <a:extLst>
              <a:ext uri="{FF2B5EF4-FFF2-40B4-BE49-F238E27FC236}">
                <a16:creationId xmlns:a16="http://schemas.microsoft.com/office/drawing/2014/main" id="{6C597202-B359-FF84-6FF7-3B46A156E4D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38AFA4-8501-640E-8953-EA7DF70AB5C4}"/>
              </a:ext>
            </a:extLst>
          </p:cNvPr>
          <p:cNvSpPr>
            <a:spLocks noGrp="1" noChangeArrowheads="1"/>
          </p:cNvSpPr>
          <p:nvPr>
            <p:ph type="sldNum"/>
          </p:nvPr>
        </p:nvSpPr>
        <p:spPr>
          <a:ln/>
        </p:spPr>
        <p:txBody>
          <a:bodyPr/>
          <a:lstStyle/>
          <a:p>
            <a:fld id="{5BE40D77-0169-1B49-850A-F64DBD724486}" type="slidenum">
              <a:rPr lang="el-GR" altLang="en-GR"/>
              <a:pPr/>
              <a:t>63</a:t>
            </a:fld>
            <a:endParaRPr lang="el-GR" altLang="en-GR"/>
          </a:p>
        </p:txBody>
      </p:sp>
      <p:sp>
        <p:nvSpPr>
          <p:cNvPr id="159745" name="Text Box 1">
            <a:extLst>
              <a:ext uri="{FF2B5EF4-FFF2-40B4-BE49-F238E27FC236}">
                <a16:creationId xmlns:a16="http://schemas.microsoft.com/office/drawing/2014/main" id="{8D97362B-407B-AFA9-CF84-703BE26C653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Text Box 2">
            <a:extLst>
              <a:ext uri="{FF2B5EF4-FFF2-40B4-BE49-F238E27FC236}">
                <a16:creationId xmlns:a16="http://schemas.microsoft.com/office/drawing/2014/main" id="{FC6B24EC-DB8D-4A09-CDC9-2530A5FE2F6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C60D84-EE4A-E32B-6138-10840E0FDB93}"/>
              </a:ext>
            </a:extLst>
          </p:cNvPr>
          <p:cNvSpPr>
            <a:spLocks noGrp="1" noChangeArrowheads="1"/>
          </p:cNvSpPr>
          <p:nvPr>
            <p:ph type="sldNum"/>
          </p:nvPr>
        </p:nvSpPr>
        <p:spPr>
          <a:ln/>
        </p:spPr>
        <p:txBody>
          <a:bodyPr/>
          <a:lstStyle/>
          <a:p>
            <a:fld id="{65522A12-2FC7-834B-8F53-7FA77D54A564}" type="slidenum">
              <a:rPr lang="el-GR" altLang="en-GR"/>
              <a:pPr/>
              <a:t>64</a:t>
            </a:fld>
            <a:endParaRPr lang="el-GR" altLang="en-GR"/>
          </a:p>
        </p:txBody>
      </p:sp>
      <p:sp>
        <p:nvSpPr>
          <p:cNvPr id="160769" name="Text Box 1">
            <a:extLst>
              <a:ext uri="{FF2B5EF4-FFF2-40B4-BE49-F238E27FC236}">
                <a16:creationId xmlns:a16="http://schemas.microsoft.com/office/drawing/2014/main" id="{DE1696A1-78D5-55F7-CEB5-E47E4DBD4A2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Text Box 2">
            <a:extLst>
              <a:ext uri="{FF2B5EF4-FFF2-40B4-BE49-F238E27FC236}">
                <a16:creationId xmlns:a16="http://schemas.microsoft.com/office/drawing/2014/main" id="{03EBF260-DEB7-3247-7F8D-3FDF2FEC0EB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32F27B-DD70-ED2A-8D5D-1967408CC0AE}"/>
              </a:ext>
            </a:extLst>
          </p:cNvPr>
          <p:cNvSpPr>
            <a:spLocks noGrp="1" noChangeArrowheads="1"/>
          </p:cNvSpPr>
          <p:nvPr>
            <p:ph type="sldNum"/>
          </p:nvPr>
        </p:nvSpPr>
        <p:spPr>
          <a:ln/>
        </p:spPr>
        <p:txBody>
          <a:bodyPr/>
          <a:lstStyle/>
          <a:p>
            <a:fld id="{700957E3-9995-6F48-8FB6-6255DDDA412F}" type="slidenum">
              <a:rPr lang="el-GR" altLang="en-GR"/>
              <a:pPr/>
              <a:t>7</a:t>
            </a:fld>
            <a:endParaRPr lang="el-GR" altLang="en-GR"/>
          </a:p>
        </p:txBody>
      </p:sp>
      <p:sp>
        <p:nvSpPr>
          <p:cNvPr id="100353" name="Text Box 1">
            <a:extLst>
              <a:ext uri="{FF2B5EF4-FFF2-40B4-BE49-F238E27FC236}">
                <a16:creationId xmlns:a16="http://schemas.microsoft.com/office/drawing/2014/main" id="{5F2F48C8-F151-4622-6EDF-C2AFF10F8DD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95C85DC1-604C-2F05-B882-8431561AA2F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F645C5-8879-D67B-1F27-718D2BDE621C}"/>
              </a:ext>
            </a:extLst>
          </p:cNvPr>
          <p:cNvSpPr>
            <a:spLocks noGrp="1" noChangeArrowheads="1"/>
          </p:cNvSpPr>
          <p:nvPr>
            <p:ph type="sldNum"/>
          </p:nvPr>
        </p:nvSpPr>
        <p:spPr>
          <a:ln/>
        </p:spPr>
        <p:txBody>
          <a:bodyPr/>
          <a:lstStyle/>
          <a:p>
            <a:fld id="{EDD4BBEC-BE24-5048-8E90-9DFD6167821D}" type="slidenum">
              <a:rPr lang="el-GR" altLang="en-GR"/>
              <a:pPr/>
              <a:t>9</a:t>
            </a:fld>
            <a:endParaRPr lang="el-GR" altLang="en-GR"/>
          </a:p>
        </p:txBody>
      </p:sp>
      <p:sp>
        <p:nvSpPr>
          <p:cNvPr id="102401" name="Text Box 1">
            <a:extLst>
              <a:ext uri="{FF2B5EF4-FFF2-40B4-BE49-F238E27FC236}">
                <a16:creationId xmlns:a16="http://schemas.microsoft.com/office/drawing/2014/main" id="{96E4A3A7-09B3-4C3E-C20E-BEBA37DC0F1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90706D68-756B-3AB6-6C51-74A3FBF9742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0D5BF4-F56A-E305-2979-2E37FEBF590D}"/>
              </a:ext>
            </a:extLst>
          </p:cNvPr>
          <p:cNvSpPr>
            <a:spLocks noGrp="1" noChangeArrowheads="1"/>
          </p:cNvSpPr>
          <p:nvPr>
            <p:ph type="sldNum"/>
          </p:nvPr>
        </p:nvSpPr>
        <p:spPr>
          <a:ln/>
        </p:spPr>
        <p:txBody>
          <a:bodyPr/>
          <a:lstStyle/>
          <a:p>
            <a:fld id="{3EAD067B-E5AE-7A41-9587-0A7F246F0EA2}" type="slidenum">
              <a:rPr lang="el-GR" altLang="en-GR"/>
              <a:pPr/>
              <a:t>10</a:t>
            </a:fld>
            <a:endParaRPr lang="el-GR" altLang="en-GR"/>
          </a:p>
        </p:txBody>
      </p:sp>
      <p:sp>
        <p:nvSpPr>
          <p:cNvPr id="103425" name="Text Box 1">
            <a:extLst>
              <a:ext uri="{FF2B5EF4-FFF2-40B4-BE49-F238E27FC236}">
                <a16:creationId xmlns:a16="http://schemas.microsoft.com/office/drawing/2014/main" id="{F34C0AD5-DECE-5027-4621-0C01EE5724D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1E2AFD9D-F885-743A-5E83-425E4F9467D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468A-2DC3-C86D-FCBE-2F920803DBFC}"/>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1FBE76C-9292-1A56-C42D-C900D22B734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18021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1545-45C9-8E6C-47BD-0FBE9FD1EE7A}"/>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3A7E094-92E9-7510-4FB5-60B3E24937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402936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98B37-22EC-CF01-E4EE-A5283EA7E06D}"/>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E8C98AD-0E2F-B1F9-B6BB-325A5EC685F9}"/>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451243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CF28-38EA-185E-D915-C8F1F0D450FF}"/>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0E5F5D27-15E7-3A01-D7CD-68D37EF55AD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634428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6632-FF32-C7EC-EDF2-9EA281C1EEE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E63CE6C-2913-92A6-3741-C7FFE0249C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803233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1876-8E5F-27AB-B073-BA718E2F699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41A7EFF-D430-91D1-2B76-949502813C6E}"/>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5374432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9BC4-04A1-8EBE-B18E-B45BDD61D98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9467DCA-7BE3-EA88-2FC4-FAC5A4570A7D}"/>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5615923-95EA-B7F5-6101-1DF4BDB68589}"/>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146181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6C8D-A874-063F-B7F4-D18EB2286AB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76A85B5-9C9A-3570-B0CF-6CBEC19A4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171A98-9D63-3D6C-DCD9-CCFCD94521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75C8D14-DADB-A304-786F-9BE6923E1E6A}"/>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71FD4A-1B87-0018-C5DF-B507E127F49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985473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7157-1A2D-21DB-3F2C-854AF987A42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4612525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908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F6C3-549C-6449-7B7B-07A21D4176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4FE208A0-C888-8E35-5BD1-3235C7F1D1CF}"/>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13561E2-951E-C554-E943-CEC696310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658025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42A0-659F-B80F-A59D-2EE668DAAA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87CD837E-4070-E9E8-8671-A6BDD5C01D3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4E1D8DB2-5C55-F823-39E7-FF490AB30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91196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E42687-AB87-BCE1-3553-D037127CEA02}"/>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FE44AD1-20E4-FF60-1762-D967872F0F93}"/>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554158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190E-8D4E-381C-720A-DF37923139AF}"/>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2123233-36F8-EE2C-2E68-019DE46B99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55772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E4C12B-92C7-176B-EDF7-7657EC85CEB7}"/>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A342C37-84A9-4256-220F-E46C059FEAD3}"/>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39089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C713-023B-6F29-03CC-F41FFA1C64C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6D42CB6B-45DC-0A6B-3C05-DA2F3AAD0E19}"/>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95921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525F-F34F-C690-B324-7864CD4C6FE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CB287B7-3662-0BDD-C929-8AAB92E329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611441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DBD9-AA46-CC97-7775-0B0EE994009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DCF82B9-9BB0-0075-4500-4D6993CC884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3925353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4AF-331B-1EF4-0465-400D79E7DA2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CEA37DE-8DAE-13C9-0DE1-8B9BF882498B}"/>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00CE12AB-0655-0637-2BBF-70674BAD8BE5}"/>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299882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5804-9D5E-AD05-F520-09891C1DD87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7028AF6-F1CC-E24D-09A8-81133F6F6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A8A73B-0C1D-8CB9-D5D8-BC3A92F71A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3F5C3BC-76D6-FA81-CAFC-0411984A672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E5D171-29F0-1760-534B-A122A394849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189746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864B-8A7B-C7F1-221D-6D81ECE07CF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4846353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714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8D32-AD96-A1B5-5C83-D1FC3BC293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A7F9EEF-0ED3-4925-9CCC-34BB6EC614A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906E900-DCA6-A7F1-2118-587DC72F9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32058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513A-3A6D-4E7C-AD3B-38AA1035B587}"/>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8C1CD429-C945-598F-15AC-E6F996BA76AD}"/>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8344583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5457-9F16-36BD-FDC0-442169FCE7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2D3750C-B0CB-27DF-E2F4-B4687EE91F0E}"/>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6141B8E-C779-4CF0-C89D-FEF6DDC06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534597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E585-993F-560F-78EF-D5C36796EB6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409A643-C029-C930-4942-2DDC977D80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549883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317F26-296B-158B-5B36-1CB4BF87AE87}"/>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2204CA1-BD36-EDB7-3111-D7AE06FF288D}"/>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530029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C897-8828-8C1F-95D8-8A6450851D2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F4B74AB-AB80-8074-B9F8-FB9E15AC454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8926955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2936-F3E5-5A02-065A-E2B1BE9F2C6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7EEC0BD-80B2-35F3-F6A7-4DA116147B1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593328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C11A-3341-BA23-826D-5DD620EEB171}"/>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9FD94A6-7AC8-9E49-4697-D4034DD58B63}"/>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9715196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E3F8-0639-5545-0B1E-531EC00AC0D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7684073-7030-2B34-E627-6F334ECCD2E6}"/>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AA72A3A-35CA-D81C-5E11-3CE44434A0EB}"/>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797770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AAD5-5141-8CAE-44AB-FC1810DE78B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4C99576-B357-8F97-8E52-B83EA46D9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FCA4A2-8986-48C7-77A3-F76CC8D39E5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CFF03CBD-D494-8AFE-720B-3C411447FA1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B7A448-4A9F-431B-8A6C-FE882C3DFD6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190532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7558-08EB-FB02-D3E4-82BEDE565B7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5698666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66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858-B474-BC49-58FE-0A2478E0655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71B8633-CD12-875F-6372-F4DDFDCD0B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84572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C2DF-7E36-A324-390B-E85B52BDDB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C278E1B4-4A28-1C00-C2F3-51265855E804}"/>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250E943-9EB6-6488-1C9F-D4A4D856F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140294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EEC3-FE02-F27C-3ECA-101AF06AF7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38D9025-D8E1-883B-EFD0-7B2733F9674F}"/>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A3CB31D-226A-8C4E-783F-80F574FA2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760762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E7E0-1E1E-3A6E-2C1E-75ED84B2D55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0BBEE65-9207-6B0D-3095-1C070433CB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459732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668AE-09A5-B1F5-1E90-1BFD395B871F}"/>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A057DA2-1C07-E94A-ACF2-1155D8941CAA}"/>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605035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073D-D9DF-8813-935B-F2FFF97D63B6}"/>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1BD69F75-4CCA-B4FF-64A5-5B2CDD7CC42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257660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4F84-8D50-A725-F628-8EF0BDFA4BA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8EDE16E-1AA0-7986-3668-AD04133989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124836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7884-752B-7BEF-4CE8-8B45182D4073}"/>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78EC5B3-3DD0-37BB-C97A-DD2877A57E5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1952847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141D-C3CE-F06D-4267-DECEC83E869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840BE9B-49BD-535E-48D1-F671D3AD9F13}"/>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432EB2DC-3BAF-E018-BA17-C61CE82180DB}"/>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912561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7D32-7D16-B2CD-41C7-628C21EA3650}"/>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FC1E507-BC38-C1FC-D6ED-8C527086B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C4083C-B9C7-8DAD-AECE-198DF57BC09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7881E4A4-7EF8-4AE3-0215-AE943576110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A5A1E7-B975-B9E0-FF68-29FA1F8CE661}"/>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549476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386A-0553-5EF6-4D85-F0E23879417C}"/>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292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7050-172E-363C-353B-44EE3F5F7D50}"/>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BCBAC87-F797-FD90-D6AD-E7D3F20D00B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109220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479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C1E0-FD3D-BBBC-048A-44AC722EB0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4C094C71-7362-1A3F-CFB3-D1D551DC6CB7}"/>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F26E0ED-153E-97B8-10FE-5C6EC0A0B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2157212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7E80-6AC0-018E-A0DB-56F8FE2050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6928DD95-28C7-19B0-2703-BC6F049B68A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D14DC16-88C7-C1C8-8842-6D55C3DD3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212042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FEF4-519C-D63C-2C97-CD021B982F60}"/>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2EEC230-4605-4416-26BC-2FF00A8C4A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533058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9794A6-909A-67D3-8BEE-8E6FD54D51A9}"/>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011EA77-5CC2-CD16-09BE-5EB72ED5CDA1}"/>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374888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51B9-195D-B2EC-1876-E1EC8AEDE253}"/>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4CB2A059-7681-C1A9-8316-00825224AF9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8126756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BCBC-8CAB-94C9-CBA1-F7E98B87080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4CFF810-B901-2B3F-EADB-0AFBC9D96A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220439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1349-26FE-5D3C-C00B-CCE095119289}"/>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5A56764-387D-93F7-FE00-DAF01907882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794253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2069-5772-D8F1-5DD7-7C44887FF47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435483F-3F8B-B0CC-BDBF-E45B2088002B}"/>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D47B8A04-5DC0-B65F-76BC-091593E4DF29}"/>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153652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59FA-43AF-55A4-DA91-ED0C966752DD}"/>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75DB212-37B2-F2BE-D94E-98D75DB35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698294-0F85-F079-FE8C-80FB07EEEB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382EFF9-FA0D-C7F2-B72D-18C35519BB6A}"/>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5BC152-9BB5-838F-DA9D-9ED74F2B2CF1}"/>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60895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66CD-A9C1-645B-EC94-3E49DD57C94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CAAF5B0-6357-5ECB-672C-275FBB0115BA}"/>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69436F1-542A-DE65-3FAB-2DD47A27A226}"/>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285407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FCD1-E73C-C139-8731-16BB997F9D02}"/>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5972619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3855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4809-3135-83AC-DA92-550A435991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269D58C-7193-0B2B-C8C7-1891CD8219B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C89E8CC-E183-31DC-AA38-84F2C0BEA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069097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08AF-B71C-B5DC-88EC-112C79D4CA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98D5399-78A0-3014-D7E1-F7FFDE5634AC}"/>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847B4D8-764C-E48D-D0D8-1926C2A39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155925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9016-B6D9-E806-4BE6-2D44B2D8EF0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C416258-6CEE-C094-D817-869BFE2604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238578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8749E5-8208-217F-21E7-293DCF2020A8}"/>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5C37E0A-CA91-9A28-C5A2-014E48BE472A}"/>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892913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1723-37ED-46DD-F980-605BCA3DA4B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DB89029-8DB4-8D6A-4EE9-1734974EB77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9605063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4805-A8C7-15B9-2B35-8CE63738B5F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3ECE0BE-4CDD-D908-BF07-2CE709279F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307264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321F-DA3E-D7A1-5D26-D319F092EBDA}"/>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ACEEDD88-40C2-3848-0614-715A43BA001C}"/>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1834151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1A75-9292-ADDF-884A-53D8400B979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F4A164B-DF9C-EA66-5DE6-B7DFD15FCAF6}"/>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2C0C8DB-4E3B-17DE-0074-F1587A9E4A72}"/>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26188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FE04-F0AD-75FD-6C8B-08D0D3E1552D}"/>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49B6C24-EE99-418B-912B-4AF91EF1BE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846E31-698E-31BE-BB90-1653DA37D7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F348DF3-9CE6-0E4F-A1F1-092AF816307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B6DA1C-E914-5A4B-EA1B-46FED41513FB}"/>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347714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7116-3D77-7091-BFCE-889BD56B838E}"/>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0EC6B1D-2D13-6337-E464-3A78062130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6E107C-24B0-6D6D-9458-73D37DE6FAD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FBA26AAA-0EE7-3DF2-460C-729EF9E81FB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801568-DDB8-45F7-8284-ED431F5EA76E}"/>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266713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B4FC-1ADC-4BCE-069C-72B4AC9715A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40898716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4216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228B-8897-74B2-3AA3-FBC47E288E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BDCA9B91-16C3-1D36-92DD-630850144DC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ACC8F81-C16D-4B72-CE98-1785B70BB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114120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B573-3B71-F985-10DA-92E9031348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8FFC94D-D94F-8602-A015-70E3AE611157}"/>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F456D04-D1DC-947A-61E1-5F7F8DD6D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585064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F48E-CCE1-9BEF-E4A1-9CF85D1A92E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302DED2-BD68-BA21-A3E2-1DDF7908F8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453623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AC086-8D56-F64D-BCDA-EB1BA1F59002}"/>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E3EAF99-E3A3-816E-9047-7994667AB117}"/>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252470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AF78-4BCD-C24E-4F44-3F010B527756}"/>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2F6F78D-3535-CED3-3E18-9818D6502B79}"/>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438633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3B83-2C11-CC2E-4504-ED9D15CAF1F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50A8FB1-AA6D-2544-3A52-A0F076505D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781505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CC58-2BC5-1113-736E-E8533EA06C2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3C79A0D4-E07A-BC1A-ADD9-9F32C22F0837}"/>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884581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DE67-B3E6-2650-7720-C6DCBC0BAA4F}"/>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3296888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77AD-3179-C519-58BB-DAB55281DE0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4671F1D-2A35-0BD9-94B8-EE51E6156EE9}"/>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0032BF3-137A-1FC9-0D5C-4033C9FC14CB}"/>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633828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4091-1806-09AE-AC0A-4252047A0AC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87381604-1820-200D-3796-1E990A059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5CAF4C-80F4-68FA-C2DA-DCCECA3C9C8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D03B7A09-5363-5C06-C53F-76E80D38FEA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B6853EC-2D72-B53E-C82A-CBB9EC70F7E0}"/>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82827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8C71-F45B-BD42-89CA-243DA1DF77A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592201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8504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051F-1912-E83D-0C4D-3477420B6F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9C0EBA3-1CCC-C31B-A428-A6FD461DECE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86ADC6D-AAFC-152A-0D0F-601B782FD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582453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4DF9-ACAA-25C4-D82B-B607BCD860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FDAF4B4F-82C6-67ED-D4D1-4DABB7BE5AC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5CAAEF6-0E5A-D24A-E3E2-302216BB2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47351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D19F-C4E4-5794-1053-50BE375FE45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F183407-AF06-D6F0-1856-DB43588C49C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850060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9B284F-8223-8D8D-B777-5573173F8894}"/>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AFD099A-78D2-5156-46E3-9D5AEC3D35A4}"/>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927088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0166-60F3-CED8-DC8E-05A60D96DE35}"/>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221892E-2AC8-D535-D610-5D597BC90B0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691062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F700-FEB7-A67D-E509-36713394C46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DA05B37-2264-2231-8E4E-DF99E01249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2187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4898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F06F-0C97-9D2E-8950-DD40AD4BDEE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1E9BCA89-31F1-A662-BDE2-1EF13A6ABD5D}"/>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6011136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270B-8F49-EADF-F422-2A2BFD8C822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F1F6754-E65C-E2F6-0F5B-FEF9D1BC79D9}"/>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E709E828-266E-8BB8-8274-899BC7E79E3B}"/>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269864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D4D4-2A8D-A7F9-A481-4CF47413C003}"/>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A49D51F-5C56-5897-45B9-4D9BBBFD7E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05B371-900F-6DC6-9566-BC1D35AFA2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B63B5E8-917E-E9A4-5C2E-BDF3967BF564}"/>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74C0D4-7304-25B0-B861-D54C88D0C46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652509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D87C-F834-CF65-113A-C8279E47BDE5}"/>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0621834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998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EC6E2-7FA5-6BDC-DF2B-EDDF4CBF17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4FC68963-4BCD-2F87-6469-B30F1A85B0D8}"/>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BE25FEC-32A3-49A3-AB5D-024D9337A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503286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B364-E7D9-5957-E090-7B4AE39997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A7A780C-B122-B038-25C5-BEBFA19AEE5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9F3021C-1576-0971-8A7B-F9C5563A3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675670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B19-651C-19F4-5DD7-30281987E982}"/>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549208C-92DB-F75C-C579-0D6A384588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128095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61B01-A7FB-AA08-E4E0-16AA273B556E}"/>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95919D6-C9C3-E511-BA2B-F9C7B8B3537B}"/>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889155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4CC2-692B-5466-753D-5C626A853CC1}"/>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BEC14BE-936D-32C2-A96E-23E59517494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564641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BEDD-A30C-7D2F-EFE2-0E51EA4F54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2FE43E5-9D88-1EC0-B1A0-D9C0759D8EA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955E41D-7C42-C00A-5FA8-F01FB7CF0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474691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D321-FF41-21A1-3477-404603A6BF3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936F3C2-29B9-3478-4682-B355590054F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614399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B1CC-3957-15FF-2246-71FEE12B0A8C}"/>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DE36794B-D47D-D919-4038-F2D35C91C363}"/>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57710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C288-2F51-AC96-7A87-428E4B25892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F256B47-BA6D-694D-DAEF-E1F0DC8D00CB}"/>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36A03A9-B18D-90BE-3FE3-1ACD2C982528}"/>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890069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3BC0-074F-FFEA-861F-01E4AB59775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DB08CCE-5FDD-8727-6BD2-F2CFB9808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5A55CA-00FB-7326-C9E0-07025CF445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13A033F9-EF74-0FF4-02B6-5229BAB1A3C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C50F88-AFCA-457B-850D-D8A205584B16}"/>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960596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A7E5-81F7-EE16-6235-BA277D7F88C1}"/>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9066812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19304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1185-1F89-F916-A5FC-067BAE7DAA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D7AE675F-672A-1570-4F75-9090286EBEA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86603CF-0241-0E31-C994-065F55903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4657360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ED8C-E8B2-490B-FC1C-7D257A8E6E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80B9DE3-279C-5BD7-5950-16B339D7312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7825772-AE39-93FD-2078-96B22024A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291687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724-A78B-9FF9-38A5-BA795D7FDE3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F9421E3-DF61-23B8-15CF-C2AF12673A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92688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89ACF-B66E-CC7B-25DB-8CB9BE82ED5A}"/>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79119C6-086F-E941-AA3C-B956659AAAF8}"/>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8670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1446-1692-6731-5570-0C537CDE247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118E045-AF79-B330-E8DB-F96BED5AB5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82173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7646-4109-5567-B5C9-51F7203878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BB2D5B8-A157-EDFA-B907-E38EA16BC4D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B6D7DE9-0FD4-0E02-18CF-29E9AE6E7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549420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929D-44CC-14CD-A758-EE24C1363AF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81DF07F-3A1E-94AC-86ED-E52554B3D90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0074336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CF82-5BFC-5E41-8A39-4BBD43EF88F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5A7FA21-4A3F-CB32-25EC-69D8229B4D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3602990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A2C9-3DB6-66A4-DFAF-BBC709C2A61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2A60C4F-087D-D343-2389-91502ED0EBA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79788914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50E2-D95C-772A-8B71-E7F2F4A240C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C931C3F-4222-B43F-887E-A05EC2B0181C}"/>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6C4614E-D08D-4FD0-729A-3FF9BE3615BD}"/>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804479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4EF7-FE43-F348-2AE5-F2E8584DC0C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E2FDB3D-FED2-3074-22AC-A7DAB2630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6FDC38-2001-3868-4224-1AA75DDFBC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9CD8834-5AF1-772B-0271-AA3FDFB76036}"/>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61FF25-F20D-06F6-170B-120FB423E83A}"/>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527762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D13F-D5FC-91EB-70EA-4BAF445C4C2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7819466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275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67DE-C5D2-FC15-3A50-1748577DC3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F6CA9C1-D940-2C97-66C6-5DC78B0FE9F3}"/>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7D9B14F-E96F-522E-51AF-9AE72090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640789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A602-B968-9E06-1EE4-10D2F1F8EE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F6B06975-333D-E361-759F-F6433282EB1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EA6B6EC-CF85-718E-BB35-FC5AF4809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39229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B590-22FD-93E6-3D08-61C4488B7BE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42588C5-37B8-729F-E889-27B2D201C5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7719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2AA6-30CE-4AE2-132C-48D8BD84D81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D5E8B97-D3E4-3F3C-3D88-1C802912BB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0648187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68EB3-B593-16CA-30C2-3394EE226792}"/>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585AFEB-1E24-46F8-8997-DC204C18341F}"/>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307358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4331-3262-6FFA-6AD7-F03235D28D30}"/>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A71E248-47B4-41B5-052F-6AA43142CEE6}"/>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65033012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2632-5A38-EE2D-3106-9E862D4929B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B6711C5-55EA-3639-290B-3A96D3A107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789910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37FF-B30C-422C-D24C-6C9D1014AE66}"/>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8994C883-1889-7D38-F930-6140E6BB3A6B}"/>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38878828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0793-D0B6-1328-561F-CD660A89E9E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AC5AE92-707E-8C59-F17A-4ECADF014127}"/>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9C146CA-D63C-1A99-A214-E838F39653D1}"/>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651934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85F-2141-376D-1E23-A7CE29C07D2E}"/>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A77B266-A7D6-7A4C-A64F-B9E7DE505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974F9E-167E-2B8F-EB53-D25ACA8F97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E5E19D9-3921-7C3D-02D5-18399BB9B31C}"/>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8D8307-0CA4-7C19-5A65-1CE4AE0D30FE}"/>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589297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2C0F-3B2C-2FAF-FE04-EF992604C11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418331426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935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FBEF-BD15-5423-CF5C-B26D5FF03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71DC0BB6-3EED-0B64-048E-780AAE730E90}"/>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FE3960D-C325-A5AD-AF8F-F997199A4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0818901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0E5F-3BEA-0C81-1B8B-76031B283D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222F489-0C0A-CE29-9300-2BE0D78D6BC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7831190C-837C-92D3-7A38-D8F00725E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93651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120F98-FEA4-BE91-8E4D-1AC6C0BC0743}"/>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B179734-2188-E1E8-71C6-370C72631A35}"/>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1265890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602F-33B3-4ACE-4896-122F33668AE5}"/>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A5671AB-533B-1042-F4E4-5ACC630994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52580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CC7E74-6A3C-6D25-E2E4-F0FF7FFD6899}"/>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FA9709A-BC54-D2FB-5B30-6BFB281E6663}"/>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574500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314C-1A29-E7A9-6542-C622B6E83D0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15997120-C05E-075F-7B0F-59B7B996EAE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2939313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FD5F-132E-0618-D378-136C857F453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0833095-02E6-EA24-6E73-DF354D7B6E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0795445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57F1-EC05-CF75-2E59-14E0E6D7EDF1}"/>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CB7D3AF-15CB-C2B2-8F18-AB895F22E46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7511113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D36D-6DE6-967F-7A4E-6A8F497D3DF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4D1E7A8-8BA6-F6E5-78D2-711D65545AAA}"/>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101B8DB-3028-1710-4A08-00BDAFCA0EE2}"/>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8099183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814F-65DF-4DB6-ED60-0B146D524270}"/>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EAD482F-747C-B058-30CF-5372677A3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184231-1EAA-7B4E-79CC-22CE105D86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2AA65C7-B737-6606-CA38-E01A02753D68}"/>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32FB89-56DD-7859-B1CA-390E846BAE23}"/>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03521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4A3-CC17-43F5-F346-1CA22AABBA05}"/>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5828512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7635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FF03-0DE3-5316-32ED-15069B3439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84AEEFD9-7577-DF44-EEE1-A47E2F72DED0}"/>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2DE1340-6BEB-3B5B-4BF8-4EB1404E5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4977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435C-6BD3-2C37-0D85-4822CA0D711C}"/>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E80909E-A6AB-D6A9-8665-B6ECB5930171}"/>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85435569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9640-F756-1ACE-1BB8-6717712EBC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D4C3184-A3C3-C89C-DDEE-C4398C87B584}"/>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0ADE997-3F5D-B495-2F6F-9CFCB355F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4833302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BBEF-914A-5FD2-BC83-7C4B52C1B82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336A804-1D86-B3AA-D5CB-E315C998D9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146563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E064FE-8D05-5FD9-73B1-0B1760EEF9AD}"/>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F332A1F-F803-27DC-D21F-60CACC5D9F04}"/>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312809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8BA0-A6F0-66C7-E2F9-221F18AEC71F}"/>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9A4102D-CDA2-601F-5DF6-DDA183040B1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2497683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8879-51D0-13D0-E283-4769BC84942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B4F0066-DE39-B18B-D3CD-849590005B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8375143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6512-CD23-ABF8-FF86-77D83D5BA0EE}"/>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51E5305-B201-BDC9-6AC1-BBC9905A13E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67695277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DACD-27CA-9916-B553-259AC8419D8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0D98AF9-CC1A-F34F-C7E5-F4EACA9B4A58}"/>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1257DB7-2E77-F293-7F30-9EA8273F9FB2}"/>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7049592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B9DB-3039-C0C9-8596-EAAC50DCD615}"/>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3D87357-E09F-A00E-48EC-5E8AB2720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87F9A1-7F24-E7B9-9D66-A93B4DE4E8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31F1114-E624-B57D-E24E-4EC0B5FDB908}"/>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2BDD72-A97D-25F0-136E-D52AAC045FD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908016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DED1-3BE9-BAF0-AEE0-36B735533028}"/>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6792845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774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5E75-80A6-1D7E-9B4F-7B2E93081BB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D48954D-A602-25BD-6416-7403EC6C787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53025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CBE1-5B0C-1DDE-3BC7-07F5600B18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79A7BEC8-0033-600F-87B2-4B72F72E6D87}"/>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F9A57D0-F552-C9C6-B062-6AD2E60EE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1202622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0D5B-2F8E-1204-B752-805B81B7BC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A85546F-7244-5C8A-0FDE-DDE6800AB88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07DA9D3A-AE57-F071-A8F5-0500FAECC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47771164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74AF-3BC0-CF5C-3441-4922F1EE374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0F05E1E-2EEA-0F39-9141-9F4C6D1F20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0625296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FDF48-A555-5154-7E92-FB856C8ED270}"/>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D7D29F1-C823-834A-A243-031B4D04F439}"/>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683801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1C8-3682-7673-B0BF-5CFB3E35B8EC}"/>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71F40C9-EB47-2458-93F9-1487FF1B29D1}"/>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01468135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DB55-AC68-B8A4-BB6C-FBB968C83E4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874FA79-C0AD-60D0-E54C-410B535D1F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924069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8A4B-9DAC-78E6-36F0-6331E973EA87}"/>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6F1273F-7674-04C1-E87F-F804C4F0ECF1}"/>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28856019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6162-FB94-EA4F-BCE3-0BB7D5847D6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A5A38B4-C054-1323-1806-16AED8D84E21}"/>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07AA9286-12BF-7F9A-A32B-DED8E6019601}"/>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977977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9A5A-0081-6A67-21FD-894DC77D2CB0}"/>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6C79E0B-B56C-5C51-66ED-5F20DD272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A1750E-D1F6-B6EB-504D-766C6AC24E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170B3D9-CABA-DA92-6855-FEE0CCCE749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E4DAAC-C85F-4B49-C362-B496557F0A3D}"/>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537481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1A8A-E619-6D75-08D7-BFEFFDA1A1F1}"/>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907064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3B20-FFC5-C885-045A-39C723E0653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8F999D6-44F8-0B50-72C7-D0AD3755086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53313036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0173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51B3-4C76-059B-2CDD-BBFD136F63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7EC3F28-1C1E-84F1-3FB0-25CB0F305CC6}"/>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E8F3A5C4-B31B-58A6-7DF8-E8529008F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5470822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1AC8-DAB6-92B7-E24B-0649D64A08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430434E-3D80-E3FC-CD82-A1C6C39B8BBE}"/>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1F8D89A-E43E-CA9C-F9FC-868F47D71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54304243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87FB-E8AE-6BAB-1E05-503C604C5A29}"/>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FCA61F9-1687-C837-E3ED-CA0BDBB660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510993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2657C-69A8-3A52-43B5-6759C8FFB65D}"/>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CB80FE9-D69C-6584-4734-7ECD5067C1DF}"/>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0454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9536-C94E-B444-DDF7-B70133AAA8E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F2AA557-7498-0356-7FC8-76C484101D5C}"/>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3C664B8-A171-28C7-4C20-9E43511AE447}"/>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42323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D9F7-D7D2-FF18-8636-73E135A56C5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DFD3048-5344-62D8-075E-841F42046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598E63-119A-D0B0-060A-D233338071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944882AF-F98E-3DC8-D542-DAFEE86DB52C}"/>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10BAF5-58A7-D947-15A1-A7915DBC4F5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05714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DA39-C58F-D64A-59FA-196734998EC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99073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1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7A3E-A646-9267-6B2D-B3A48F504588}"/>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80BE6CC-2B84-3CCF-8946-36F483B2AE0B}"/>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417114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8FD0-4F1B-2336-5D04-C2CD1862EA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CF4A0A56-60FA-95AF-0047-755FB16C5D4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E174207-69F2-153E-CDDA-5F67959FC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11502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C994-D570-79D9-5015-59899D7156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E361876C-EEA7-D41C-374D-2C902A0A710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0F229F18-2D57-D561-B39B-49BBF8754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08094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48-30CA-AA15-85FC-781EB02D36A2}"/>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88E05C8-9355-950F-7A8F-E0F63A5ED9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86762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372E1-C219-DD14-E238-0D335654FF10}"/>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06B202F-146E-7132-E2C4-704F68B79E96}"/>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749497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8575-E6EE-524E-2BC8-3B7D76EF99E3}"/>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ED02576-1DDE-10D7-498D-10F67D1CE1D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550702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E661-098A-9FA5-0F85-A8FD6E4B147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3AB15EC-3D44-B5CC-61AF-C7222E3434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0166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F6C1-64D0-1044-9A8C-AD666304A666}"/>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1D849FF-7B18-2429-F905-4438C4E102F1}"/>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920691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B76E-7A44-5DDF-1733-0345DC9B501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8435FC6-FF0E-1EF8-70CA-5E70EC718F52}"/>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524DAD8B-0AC2-B715-9402-7A40C0A57A16}"/>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92872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B8F5-1FFD-5C6C-9B03-7E21E4F453A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BDE1B19-ECFD-DFC6-BAD5-C407C19AB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1D0FEB-A512-8C08-3C6B-6085336EA4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DF05084-93CD-E37A-B95B-39C8BB1243BC}"/>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BC75EE-79FC-7717-89FA-4735339E7E7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20799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27F-EA54-ECE7-A079-DBB929A544B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63157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E68-A7F1-1587-21C0-4627C380902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0AB8224-F298-BF84-2638-D41F37DFB7E2}"/>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0AF61B7F-488A-A6CD-0D82-B421C886205A}"/>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8708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628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3D4A-DBB0-4827-CBC4-83E7B9A826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435A7BF-1919-8E38-D067-4F8654AB46C5}"/>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8796B5B-49EC-A6C0-5C45-B20F71F91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02648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73C8-8539-0EA5-9A92-9F31B89F3C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3F3797A-67ED-97A1-BCFF-64EFB5B7E98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94AE399-DF41-0164-9EE5-0CF4B143B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271247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9E17-FE24-2923-0402-1B8DB8F107FE}"/>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051E7E2-D782-F78F-F1DA-B2ED744C65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17832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0960F-5969-3A78-E9CB-DC150CE2967B}"/>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B43F4A9-6B63-9EA2-3C12-032FF31529CE}"/>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65938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D0D5-0916-AC31-F891-01C6089844B2}"/>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DB36172-58BF-3D2D-9132-7628A20135F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787280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3EA1-C7DC-E0A1-6342-A7ED95D8197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0DEBF0B-C198-3D8A-3A27-8729B150A4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2082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AA54-5964-F141-C725-795E10449364}"/>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F49E023-7CED-E999-4911-FEB15EEFAC3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143264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7AE7-3B08-CFA2-83C6-D0F47D30AE1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6409B07-3B7E-C5B6-4409-5056D99B0DBC}"/>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AB8627F-3512-12AB-31E7-271F605A61BA}"/>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66520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B768-BFA3-EEF1-1104-085DC359303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2C3800C-DA13-C83D-51E2-A996AF2C4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0F98F-0790-69B4-49D1-D75D416DBBE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71E026AA-DF99-2B61-6A3B-5679835F748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3EAADD-9E90-3271-A078-DE843D0B9541}"/>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7625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FA4A-56C2-23E0-7C42-8A840DDA196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D3AB5A9E-29BE-065D-AE82-3EC59D9148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F3452D-0586-4FE2-CFB5-2119AF08ED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841B81D3-B9CF-F581-8547-D9FFF0413A3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A34AE9-0BCB-3509-B7D7-1C134E07CC18}"/>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63392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8F69-0A0F-2C74-AD6E-D28E2B6DA2B2}"/>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101539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181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3E92-684C-79D3-06C9-071D5861E6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BCA4A60-BBDF-8689-EFE6-CA56D965DF33}"/>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ACD7F8AF-3D43-1EFD-18B9-F472449BC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830665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B09F6-3E45-D111-AC32-B27D0DE529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798209C-514D-885A-20DD-0DB6E96A099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660EE13F-F80F-ACD4-845A-86A72FD11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86123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1924-BBC4-F02B-0CA5-C65833F36D2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6F19133-715D-05B6-9133-719D703188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7358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42CC0-7530-D364-B73C-51E470931A3F}"/>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A63EBDE-1893-C7E8-83E7-677F0F51A62A}"/>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67868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A45A-60D5-200B-1314-42335597C7D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98E17E2-4E44-9669-73E3-CC2927A64D7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945220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C9A7-A50D-C2D4-4A9D-AF947D0682F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ABBC0CC-3847-69D2-3D6E-55E4B43D81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81155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B0A9-2F1A-029A-B986-449BEC266B7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C80EE1A-0054-AE90-130E-6847466A1C7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954768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D55D-7070-92B0-52D0-E4B6B48EAAF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26E751F-6B64-59DC-193F-E988CEA7AF66}"/>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ADA54EB-73B6-C3D4-264C-BFD5DA2FBF50}"/>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2714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434-9D4D-95C0-2769-89ECD2390B6A}"/>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52778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79F0-258D-5F9A-1A68-F5BE4DBEA4BB}"/>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1E66592-1085-00A1-48A0-02F135412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A3333B-9241-7C15-C46B-A0EF605273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A1C7973-7CF4-0E5A-F18A-A0314F9C96E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72CDE2-AB23-D9AD-BE10-C7D7111D06B0}"/>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959147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1480-427B-93C5-F7C3-5AACD36CC6D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92383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268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F3FF-1CA0-8971-7D86-01C3CF6ACD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A852A06-1FA4-F26E-98CB-EEEAEBC4A8E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C9DEE2EE-097D-EE06-A00E-07CCB1BBA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00706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5799-99BD-3712-EA82-2F7878C4DC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F6E0E72-3CFA-B0FC-45F4-F070D43462C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7D68DF8-647C-1757-8244-86889C22F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42437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3FF7-6428-0D56-2A2E-ADD3E08DB9A0}"/>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6BCAEE2-D5C9-E82B-2E49-9FD9B80F87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49196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D919EB-533E-7695-DA3F-13AE9E7A8318}"/>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0F79A1C-59F9-DA33-509E-19D24C05F816}"/>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2776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F168-4353-1620-F149-C4FBCD3F726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BAA5EF7-82DF-BF4D-6007-60A21138EC21}"/>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015640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6D80-34E0-9D0C-57C7-8B68B5F8BFA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DDE3B8E-6DE0-FA52-EF12-EDFCE8C193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41843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C0CD-5382-3BF9-4E01-E9A4C7C4402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8D9AB6E-BC25-50D1-79B7-64BB73D6A2ED}"/>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29952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727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F4CC-34EB-0BF6-3ECD-FC66AADEC28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7FD0770-37A5-0043-EB33-0E9CBB69C4F8}"/>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9033154-D7D5-09AD-B6C1-4A6315BC7F0A}"/>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18807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B135-E0E0-C9AF-F783-DA3A0D6ADFBE}"/>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5E22A30-DA14-E422-C414-298451741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EE518C-9C9B-DE76-60AF-E9459DA3DF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CAF27D8-1627-3613-3318-34E5F201274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B58FE5-6414-8F1E-FA72-CE935EB2670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30615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998B-802D-8644-07B7-6C86707372A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09847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2439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83E-6D2C-338B-75A5-10A2A73421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02EEFEE-46CC-8BFC-7182-85A1F2541F49}"/>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F165C7C-5209-F792-4B5A-BFF20422B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53339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8E93-7F78-585C-9C59-32B92AFE3C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12AE9DD-0B25-D1FC-0EAB-C00B5908081F}"/>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DA3C206-061D-17BF-6F83-5334EF91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24556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B291-9C6A-F222-667C-B2C768170A04}"/>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5CDBCA0-659B-7284-168A-3749137545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38402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55F00-DB0A-6654-763E-4DCDF8BA5797}"/>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48287BC-C97A-A822-8B41-1FF420D3FFD6}"/>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69483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466" y="2338003"/>
            <a:ext cx="2693162"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652" y="2125422"/>
            <a:ext cx="1245652"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837" y="2338003"/>
            <a:ext cx="2698023"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20072" y="2125420"/>
            <a:ext cx="1249306"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5932" y="2338003"/>
            <a:ext cx="2693162"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7254" y="2125422"/>
            <a:ext cx="1245652"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651" y="3682515"/>
            <a:ext cx="2693162"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908" y="3969743"/>
            <a:ext cx="1252958"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9746" y="3682515"/>
            <a:ext cx="2693162"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7076" y="3969743"/>
            <a:ext cx="1249306"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465" y="5329402"/>
            <a:ext cx="2489844"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3606" y="5302522"/>
            <a:ext cx="2489844"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731" y="1414536"/>
            <a:ext cx="2489844"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872" y="1387656"/>
            <a:ext cx="2489844"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80465" y="1421369"/>
            <a:ext cx="2489844"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7" y="422901"/>
            <a:ext cx="12193588"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399" y="2540304"/>
            <a:ext cx="1274797"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2610" y="2568801"/>
            <a:ext cx="1274797"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2338" y="2556846"/>
            <a:ext cx="1274797"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6041" y="4427432"/>
            <a:ext cx="1274797"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7076" y="4341802"/>
            <a:ext cx="1274797"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7"/>
            <a:ext cx="1877593" cy="502565"/>
            <a:chOff x="9324753" y="5969157"/>
            <a:chExt cx="1877348" cy="502565"/>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206851"/>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206851"/>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321370"/>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321370"/>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9458717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80C7-E72C-E70A-13F9-15FDC5A7502E}"/>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FB56174-EBFC-1480-79B0-6880A0347BF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8396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FB02-2031-0EAD-AEDD-3B8E22A570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C6CE9FCC-F265-0574-08BE-99318C5A266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F1063C4A-6D28-B6FD-36F2-C4ACD2028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171002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F65C-F2A9-37C4-31CF-33AD4884B33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643ED68-B25F-868B-58F3-1F5A366B73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975638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BC81-C78C-5AB9-CE7C-57893FA27751}"/>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26506DE-E20A-3884-07D4-3600749D4ED3}"/>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2549038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9D81-9EBE-A73B-D4D5-91DA22648D3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94A32E1-758C-73E1-BAAA-7F2D010F3761}"/>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EC7CE543-B73E-D6A7-3368-9562C8F0D38C}"/>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88006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210C-A115-71D2-F2B0-D271FA16E43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9B05304-6CD8-F85C-FC7B-BC673562E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661E69-EE76-43ED-5A52-8510B298880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5F9A159-E5CE-E3E2-7845-E2725B51900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618A44-5109-BFF4-4133-642D804636D6}"/>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21472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17A9-8C78-99B5-4D9E-1A0C172EE4A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078608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3322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F834-7415-8629-4EDE-B77A821002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FCF2089-F87F-6E24-00C0-CAB784F2E619}"/>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4AF3CC3-65CD-10EB-4965-544BC038A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844645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7CD7-24DE-EC5F-0447-71AFF0DEA8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6612CAD2-2BBE-AFCD-E7F7-91727A7B0D14}"/>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4C03292-612C-BD1F-64A0-A57D274EB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143121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FCFF-F0AA-ED31-5CC6-AA4CAEDCF1B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57F42BF-9E95-FF4D-D877-20B73CF9B9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575467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F4366-4621-9478-8A0F-B613167F6661}"/>
              </a:ext>
            </a:extLst>
          </p:cNvPr>
          <p:cNvSpPr>
            <a:spLocks noGrp="1"/>
          </p:cNvSpPr>
          <p:nvPr>
            <p:ph type="title" orient="vert"/>
          </p:nvPr>
        </p:nvSpPr>
        <p:spPr>
          <a:xfrm>
            <a:off x="8837613" y="273050"/>
            <a:ext cx="2741612" cy="5305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65EE640-FAC0-D10B-46E3-FD21CF6A1518}"/>
              </a:ext>
            </a:extLst>
          </p:cNvPr>
          <p:cNvSpPr>
            <a:spLocks noGrp="1"/>
          </p:cNvSpPr>
          <p:nvPr>
            <p:ph type="body" orient="vert" idx="1"/>
          </p:nvPr>
        </p:nvSpPr>
        <p:spPr>
          <a:xfrm>
            <a:off x="609600" y="273050"/>
            <a:ext cx="8075613" cy="5305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8671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EC8C-4E1E-4CD3-CDEF-C74116443A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6CA76519-329F-41E7-D4B6-229DFC4E614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A4F7AB0-DC67-776F-2C7A-85590BB26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76996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5E08-6C1B-2F15-1982-23CF2C186A7F}"/>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1AC108F7-33E2-1C65-FA54-F9A20A246D81}"/>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87643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4BCD-FA85-2659-964C-71D3EECD540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27DE2C6-A0B8-D53F-18F0-598C54245E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067073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B804-E71D-A867-D9F2-BB048165097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1B0E90E-FA43-33A9-0F2C-8B625FB6044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7037147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D218-E5DC-BC07-7459-9BD1C6A6F80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A6E2C05-FEF6-C988-3B3D-A81F2D81153A}"/>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1536F35-F179-BD14-0322-239325B6731C}"/>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563565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C6D2-F940-7EAD-8CA0-9135BEF62D33}"/>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BC15D560-DD2A-6264-B17C-B6D893050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92A1A6-D039-3201-7609-C75E6AC2BB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4E04067-6271-D0EC-41EB-A4301C3C3D19}"/>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08638F-9CDA-F6DC-4CED-9C38813133E6}"/>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93308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251D-D860-F87B-A473-B6AD2089222F}"/>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4289557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4966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7AE2-A92C-CAE9-D89B-6C9F8201BE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759B619-2EEF-9D46-B164-A4F83CB5222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BB14609-253D-52CD-DEF8-0B6BAD5D6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189200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AC33-954C-D0F6-9A8A-4436DD43C4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6C2ABAE7-1E55-14D4-4600-8A1F2CA7430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0C260E72-8E92-73B9-9F03-B72C88169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265297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46D1-259C-07B3-2DF8-63C3755F5D1A}"/>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FD543BB-E33C-9472-0428-C8EAEB8AF7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1352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2.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3.emf"/><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A0BE41AC-B419-B86B-1BE6-C918BCD6F05C}"/>
              </a:ext>
            </a:extLst>
          </p:cNvPr>
          <p:cNvSpPr>
            <a:spLocks noChangeArrowheads="1"/>
          </p:cNvSpPr>
          <p:nvPr/>
        </p:nvSpPr>
        <p:spPr bwMode="auto">
          <a:xfrm>
            <a:off x="404813" y="369888"/>
            <a:ext cx="11380787" cy="512127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6" name="AutoShape 2">
            <a:extLst>
              <a:ext uri="{FF2B5EF4-FFF2-40B4-BE49-F238E27FC236}">
                <a16:creationId xmlns:a16="http://schemas.microsoft.com/office/drawing/2014/main" id="{A2080EF9-B3C3-290A-4923-FAE31E654D8D}"/>
              </a:ext>
            </a:extLst>
          </p:cNvPr>
          <p:cNvSpPr>
            <a:spLocks noChangeArrowheads="1"/>
          </p:cNvSpPr>
          <p:nvPr/>
        </p:nvSpPr>
        <p:spPr bwMode="auto">
          <a:xfrm rot="10800000" flipV="1">
            <a:off x="244475" y="3835400"/>
            <a:ext cx="4357688" cy="1995488"/>
          </a:xfrm>
          <a:custGeom>
            <a:avLst/>
            <a:gdLst>
              <a:gd name="G0" fmla="*/ 100000 65535 1"/>
              <a:gd name="G1" fmla="+- 32767 0 100000"/>
              <a:gd name="G2" fmla="?: G1 100000 32767"/>
              <a:gd name="G3" fmla="?: G0 0 G1"/>
              <a:gd name="G4" fmla="*/ 12107 G3 1"/>
              <a:gd name="G5" fmla="*/ G4 1 32767"/>
              <a:gd name="G6" fmla="*/ 12107 G3 1"/>
              <a:gd name="G7" fmla="*/ G6 1 32767"/>
              <a:gd name="G8" fmla="*/ 1 12107 2"/>
              <a:gd name="G9" fmla="+- G5 G8 0"/>
              <a:gd name="G10" fmla="*/ 1 5543 2"/>
              <a:gd name="G11" fmla="+- 5543 0 0"/>
              <a:gd name="G12" fmla="+- 12107 0 0"/>
            </a:gdLst>
            <a:ahLst/>
            <a:cxnLst>
              <a:cxn ang="0">
                <a:pos x="r" y="vc"/>
              </a:cxn>
              <a:cxn ang="5400000">
                <a:pos x="hc" y="b"/>
              </a:cxn>
              <a:cxn ang="10800000">
                <a:pos x="l" y="vc"/>
              </a:cxn>
              <a:cxn ang="16200000">
                <a:pos x="hc" y="t"/>
              </a:cxn>
            </a:cxnLst>
            <a:rect l="0" t="0" r="0" b="0"/>
            <a:pathLst>
              <a:path>
                <a:moveTo>
                  <a:pt x="0" y="5543"/>
                </a:moveTo>
                <a:lnTo>
                  <a:pt x="0" y="0"/>
                </a:lnTo>
                <a:lnTo>
                  <a:pt x="12107" y="5543"/>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027" name="Group 3">
            <a:extLst>
              <a:ext uri="{FF2B5EF4-FFF2-40B4-BE49-F238E27FC236}">
                <a16:creationId xmlns:a16="http://schemas.microsoft.com/office/drawing/2014/main" id="{C64E44B0-84DE-9FDC-3F34-D0F7DB4BBC89}"/>
              </a:ext>
            </a:extLst>
          </p:cNvPr>
          <p:cNvGrpSpPr>
            <a:grpSpLocks/>
          </p:cNvGrpSpPr>
          <p:nvPr/>
        </p:nvGrpSpPr>
        <p:grpSpPr bwMode="auto">
          <a:xfrm>
            <a:off x="0" y="6110288"/>
            <a:ext cx="1873250" cy="512762"/>
            <a:chOff x="0" y="3849"/>
            <a:chExt cx="1180" cy="323"/>
          </a:xfrm>
        </p:grpSpPr>
        <p:sp>
          <p:nvSpPr>
            <p:cNvPr id="1028" name="Rectangle 4">
              <a:extLst>
                <a:ext uri="{FF2B5EF4-FFF2-40B4-BE49-F238E27FC236}">
                  <a16:creationId xmlns:a16="http://schemas.microsoft.com/office/drawing/2014/main" id="{F2C3D751-DFFD-A12E-4448-696CD47E980E}"/>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9" name="Rectangle 5">
              <a:extLst>
                <a:ext uri="{FF2B5EF4-FFF2-40B4-BE49-F238E27FC236}">
                  <a16:creationId xmlns:a16="http://schemas.microsoft.com/office/drawing/2014/main" id="{06AC9989-1980-F81F-E386-F1723EAF4A06}"/>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0" name="Rectangle 6">
              <a:extLst>
                <a:ext uri="{FF2B5EF4-FFF2-40B4-BE49-F238E27FC236}">
                  <a16:creationId xmlns:a16="http://schemas.microsoft.com/office/drawing/2014/main" id="{81FA36BB-D7A6-4691-A6E8-D94B3883A527}"/>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031" name="Rectangle 7">
              <a:extLst>
                <a:ext uri="{FF2B5EF4-FFF2-40B4-BE49-F238E27FC236}">
                  <a16:creationId xmlns:a16="http://schemas.microsoft.com/office/drawing/2014/main" id="{03D73F0A-C743-0C48-8B52-D4AC74CF6179}"/>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032" name="Rectangle 8">
            <a:extLst>
              <a:ext uri="{FF2B5EF4-FFF2-40B4-BE49-F238E27FC236}">
                <a16:creationId xmlns:a16="http://schemas.microsoft.com/office/drawing/2014/main" id="{1F4E64B7-28AE-C740-C030-64E9E1E75EEE}"/>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033" name="Rectangle 9">
            <a:extLst>
              <a:ext uri="{FF2B5EF4-FFF2-40B4-BE49-F238E27FC236}">
                <a16:creationId xmlns:a16="http://schemas.microsoft.com/office/drawing/2014/main" id="{59F6630C-1BDE-B435-F2B4-CFA24A3C435E}"/>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Line 1">
            <a:extLst>
              <a:ext uri="{FF2B5EF4-FFF2-40B4-BE49-F238E27FC236}">
                <a16:creationId xmlns:a16="http://schemas.microsoft.com/office/drawing/2014/main" id="{D7B37ABF-4DDA-EC0E-179D-99EFD2F7CF1C}"/>
              </a:ext>
            </a:extLst>
          </p:cNvPr>
          <p:cNvSpPr>
            <a:spLocks noChangeShapeType="1"/>
          </p:cNvSpPr>
          <p:nvPr/>
        </p:nvSpPr>
        <p:spPr bwMode="auto">
          <a:xfrm>
            <a:off x="4256088" y="-14288"/>
            <a:ext cx="1587" cy="6853238"/>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0242" name="AutoShape 2">
            <a:extLst>
              <a:ext uri="{FF2B5EF4-FFF2-40B4-BE49-F238E27FC236}">
                <a16:creationId xmlns:a16="http://schemas.microsoft.com/office/drawing/2014/main" id="{73C7F08A-8D2C-130E-F17C-580170014BD0}"/>
              </a:ext>
            </a:extLst>
          </p:cNvPr>
          <p:cNvSpPr>
            <a:spLocks noChangeArrowheads="1"/>
          </p:cNvSpPr>
          <p:nvPr/>
        </p:nvSpPr>
        <p:spPr bwMode="auto">
          <a:xfrm rot="5400000">
            <a:off x="4190206" y="423069"/>
            <a:ext cx="1316038" cy="1181100"/>
          </a:xfrm>
          <a:custGeom>
            <a:avLst/>
            <a:gdLst>
              <a:gd name="G0" fmla="*/ 50241 65535 1"/>
              <a:gd name="G1" fmla="+- 32767 0 50241"/>
              <a:gd name="G2" fmla="?: G1 50241 32767"/>
              <a:gd name="G3" fmla="?: G0 0 G1"/>
              <a:gd name="G4" fmla="*/ 3658 G3 1"/>
              <a:gd name="G5" fmla="*/ G4 1 32767"/>
              <a:gd name="G6" fmla="*/ 3658 G3 1"/>
              <a:gd name="G7" fmla="*/ G6 1 32767"/>
              <a:gd name="G8" fmla="+- 1829 0 0"/>
              <a:gd name="G9" fmla="+- G5 G8 0"/>
              <a:gd name="G10" fmla="+- 1641 0 0"/>
              <a:gd name="G11" fmla="+- 3282 0 0"/>
              <a:gd name="G12" fmla="+- 3658 0 0"/>
            </a:gdLst>
            <a:ahLst/>
            <a:cxnLst>
              <a:cxn ang="0">
                <a:pos x="r" y="vc"/>
              </a:cxn>
              <a:cxn ang="5400000">
                <a:pos x="hc" y="b"/>
              </a:cxn>
              <a:cxn ang="10800000">
                <a:pos x="l" y="vc"/>
              </a:cxn>
              <a:cxn ang="16200000">
                <a:pos x="hc" y="t"/>
              </a:cxn>
            </a:cxnLst>
            <a:rect l="0" t="0" r="0" b="0"/>
            <a:pathLst>
              <a:path>
                <a:moveTo>
                  <a:pt x="0" y="3282"/>
                </a:moveTo>
                <a:lnTo>
                  <a:pt x="0" y="0"/>
                </a:lnTo>
                <a:lnTo>
                  <a:pt x="3658" y="3282"/>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0243" name="Group 3">
            <a:extLst>
              <a:ext uri="{FF2B5EF4-FFF2-40B4-BE49-F238E27FC236}">
                <a16:creationId xmlns:a16="http://schemas.microsoft.com/office/drawing/2014/main" id="{EE6D0149-2A64-6E19-6906-ECAFAF4282DC}"/>
              </a:ext>
            </a:extLst>
          </p:cNvPr>
          <p:cNvGrpSpPr>
            <a:grpSpLocks/>
          </p:cNvGrpSpPr>
          <p:nvPr/>
        </p:nvGrpSpPr>
        <p:grpSpPr bwMode="auto">
          <a:xfrm>
            <a:off x="0" y="6110288"/>
            <a:ext cx="1873250" cy="512762"/>
            <a:chOff x="0" y="3849"/>
            <a:chExt cx="1180" cy="323"/>
          </a:xfrm>
        </p:grpSpPr>
        <p:sp>
          <p:nvSpPr>
            <p:cNvPr id="10244" name="Rectangle 4">
              <a:extLst>
                <a:ext uri="{FF2B5EF4-FFF2-40B4-BE49-F238E27FC236}">
                  <a16:creationId xmlns:a16="http://schemas.microsoft.com/office/drawing/2014/main" id="{4F6CC4EB-AD9A-5185-9E4C-6B544F9FFA75}"/>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5" name="Rectangle 5">
              <a:extLst>
                <a:ext uri="{FF2B5EF4-FFF2-40B4-BE49-F238E27FC236}">
                  <a16:creationId xmlns:a16="http://schemas.microsoft.com/office/drawing/2014/main" id="{1EBD9EFA-AF75-F0CB-DACF-BF1F82AD10AF}"/>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6" name="Rectangle 6">
              <a:extLst>
                <a:ext uri="{FF2B5EF4-FFF2-40B4-BE49-F238E27FC236}">
                  <a16:creationId xmlns:a16="http://schemas.microsoft.com/office/drawing/2014/main" id="{6424A1BF-05A1-B676-22D1-0105465C5F79}"/>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0247" name="Rectangle 7">
              <a:extLst>
                <a:ext uri="{FF2B5EF4-FFF2-40B4-BE49-F238E27FC236}">
                  <a16:creationId xmlns:a16="http://schemas.microsoft.com/office/drawing/2014/main" id="{D8ED21B0-B45F-D41E-6B49-76503B5BE8B0}"/>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0248" name="Rectangle 8">
            <a:extLst>
              <a:ext uri="{FF2B5EF4-FFF2-40B4-BE49-F238E27FC236}">
                <a16:creationId xmlns:a16="http://schemas.microsoft.com/office/drawing/2014/main" id="{4D68668F-C2C1-E347-E83A-E42B3A1A4E1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0249" name="Rectangle 9">
            <a:extLst>
              <a:ext uri="{FF2B5EF4-FFF2-40B4-BE49-F238E27FC236}">
                <a16:creationId xmlns:a16="http://schemas.microsoft.com/office/drawing/2014/main" id="{5138BC2E-6B96-987A-71AF-1DE93A1968F4}"/>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5677329F-9E02-F10C-02F8-4344AF80AF92}"/>
              </a:ext>
            </a:extLst>
          </p:cNvPr>
          <p:cNvSpPr>
            <a:spLocks noChangeArrowheads="1"/>
          </p:cNvSpPr>
          <p:nvPr/>
        </p:nvSpPr>
        <p:spPr bwMode="auto">
          <a:xfrm>
            <a:off x="404813" y="369888"/>
            <a:ext cx="11380787" cy="5580062"/>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1266" name="Group 2">
            <a:extLst>
              <a:ext uri="{FF2B5EF4-FFF2-40B4-BE49-F238E27FC236}">
                <a16:creationId xmlns:a16="http://schemas.microsoft.com/office/drawing/2014/main" id="{A8D0A6DE-F3C6-E520-FB2E-C5D5C7EE9891}"/>
              </a:ext>
            </a:extLst>
          </p:cNvPr>
          <p:cNvGrpSpPr>
            <a:grpSpLocks/>
          </p:cNvGrpSpPr>
          <p:nvPr/>
        </p:nvGrpSpPr>
        <p:grpSpPr bwMode="auto">
          <a:xfrm>
            <a:off x="10313988" y="6092825"/>
            <a:ext cx="1873250" cy="514350"/>
            <a:chOff x="6497" y="3838"/>
            <a:chExt cx="1180" cy="324"/>
          </a:xfrm>
        </p:grpSpPr>
        <p:sp>
          <p:nvSpPr>
            <p:cNvPr id="11267" name="Rectangle 3">
              <a:extLst>
                <a:ext uri="{FF2B5EF4-FFF2-40B4-BE49-F238E27FC236}">
                  <a16:creationId xmlns:a16="http://schemas.microsoft.com/office/drawing/2014/main" id="{1F970DA0-3371-2A9C-E8C4-8109BFD16EDF}"/>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68" name="Rectangle 4">
              <a:extLst>
                <a:ext uri="{FF2B5EF4-FFF2-40B4-BE49-F238E27FC236}">
                  <a16:creationId xmlns:a16="http://schemas.microsoft.com/office/drawing/2014/main" id="{D09DAC6C-1F22-362B-D33E-47A6F6CFD8AB}"/>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69" name="Rectangle 5">
              <a:extLst>
                <a:ext uri="{FF2B5EF4-FFF2-40B4-BE49-F238E27FC236}">
                  <a16:creationId xmlns:a16="http://schemas.microsoft.com/office/drawing/2014/main" id="{859BE2E0-7B45-C408-ABC3-8251F45353F9}"/>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1270" name="Rectangle 6">
              <a:extLst>
                <a:ext uri="{FF2B5EF4-FFF2-40B4-BE49-F238E27FC236}">
                  <a16:creationId xmlns:a16="http://schemas.microsoft.com/office/drawing/2014/main" id="{0E7B432B-DD0B-8426-4D32-9DB39B19A840}"/>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1271" name="Rectangle 7">
            <a:extLst>
              <a:ext uri="{FF2B5EF4-FFF2-40B4-BE49-F238E27FC236}">
                <a16:creationId xmlns:a16="http://schemas.microsoft.com/office/drawing/2014/main" id="{15C74648-9B00-C725-7827-A315AE8C5040}"/>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1272" name="Rectangle 8">
            <a:extLst>
              <a:ext uri="{FF2B5EF4-FFF2-40B4-BE49-F238E27FC236}">
                <a16:creationId xmlns:a16="http://schemas.microsoft.com/office/drawing/2014/main" id="{BF0C1798-8FA9-F171-38AC-1385B378615B}"/>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313" name="Group 1">
            <a:extLst>
              <a:ext uri="{FF2B5EF4-FFF2-40B4-BE49-F238E27FC236}">
                <a16:creationId xmlns:a16="http://schemas.microsoft.com/office/drawing/2014/main" id="{20986608-D205-0A73-1350-8F8A8199545C}"/>
              </a:ext>
            </a:extLst>
          </p:cNvPr>
          <p:cNvGrpSpPr>
            <a:grpSpLocks/>
          </p:cNvGrpSpPr>
          <p:nvPr/>
        </p:nvGrpSpPr>
        <p:grpSpPr bwMode="auto">
          <a:xfrm>
            <a:off x="-1588" y="-1588"/>
            <a:ext cx="1671638" cy="1768476"/>
            <a:chOff x="-1" y="-1"/>
            <a:chExt cx="1053" cy="1114"/>
          </a:xfrm>
        </p:grpSpPr>
        <p:sp>
          <p:nvSpPr>
            <p:cNvPr id="13314" name="AutoShape 2">
              <a:extLst>
                <a:ext uri="{FF2B5EF4-FFF2-40B4-BE49-F238E27FC236}">
                  <a16:creationId xmlns:a16="http://schemas.microsoft.com/office/drawing/2014/main" id="{E4A60DFD-15E1-EB38-9300-F62C153ABA8D}"/>
                </a:ext>
              </a:extLst>
            </p:cNvPr>
            <p:cNvSpPr>
              <a:spLocks noChangeArrowheads="1"/>
            </p:cNvSpPr>
            <p:nvPr/>
          </p:nvSpPr>
          <p:spPr bwMode="auto">
            <a:xfrm flipH="1" flipV="1">
              <a:off x="-1" y="478"/>
              <a:ext cx="299" cy="634"/>
            </a:xfrm>
            <a:custGeom>
              <a:avLst/>
              <a:gdLst>
                <a:gd name="G0" fmla="+- 1329 0 0"/>
                <a:gd name="G1" fmla="+- 2808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5" name="AutoShape 3">
              <a:extLst>
                <a:ext uri="{FF2B5EF4-FFF2-40B4-BE49-F238E27FC236}">
                  <a16:creationId xmlns:a16="http://schemas.microsoft.com/office/drawing/2014/main" id="{3CA1BB25-9CDC-7E68-67F9-EB6AFA08EB05}"/>
                </a:ext>
              </a:extLst>
            </p:cNvPr>
            <p:cNvSpPr>
              <a:spLocks noChangeArrowheads="1"/>
            </p:cNvSpPr>
            <p:nvPr/>
          </p:nvSpPr>
          <p:spPr bwMode="auto">
            <a:xfrm flipH="1" flipV="1">
              <a:off x="0" y="-1"/>
              <a:ext cx="1052" cy="794"/>
            </a:xfrm>
            <a:custGeom>
              <a:avLst/>
              <a:gdLst>
                <a:gd name="G0" fmla="+- 4652 0 0"/>
                <a:gd name="G1" fmla="+- 3515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3316" name="Group 4">
            <a:extLst>
              <a:ext uri="{FF2B5EF4-FFF2-40B4-BE49-F238E27FC236}">
                <a16:creationId xmlns:a16="http://schemas.microsoft.com/office/drawing/2014/main" id="{3A55192C-EB91-F863-D3AA-A12F6E432C9D}"/>
              </a:ext>
            </a:extLst>
          </p:cNvPr>
          <p:cNvGrpSpPr>
            <a:grpSpLocks/>
          </p:cNvGrpSpPr>
          <p:nvPr/>
        </p:nvGrpSpPr>
        <p:grpSpPr bwMode="auto">
          <a:xfrm>
            <a:off x="10313988" y="6092825"/>
            <a:ext cx="1873250" cy="514350"/>
            <a:chOff x="6497" y="3838"/>
            <a:chExt cx="1180" cy="324"/>
          </a:xfrm>
        </p:grpSpPr>
        <p:sp>
          <p:nvSpPr>
            <p:cNvPr id="13317" name="Rectangle 5">
              <a:extLst>
                <a:ext uri="{FF2B5EF4-FFF2-40B4-BE49-F238E27FC236}">
                  <a16:creationId xmlns:a16="http://schemas.microsoft.com/office/drawing/2014/main" id="{C5B70B30-AF04-E348-5F3C-2ED23406E225}"/>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8" name="Rectangle 6">
              <a:extLst>
                <a:ext uri="{FF2B5EF4-FFF2-40B4-BE49-F238E27FC236}">
                  <a16:creationId xmlns:a16="http://schemas.microsoft.com/office/drawing/2014/main" id="{B6C234AA-E01F-D5F5-0D16-6BD74CDCE8A8}"/>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9" name="Rectangle 7">
              <a:extLst>
                <a:ext uri="{FF2B5EF4-FFF2-40B4-BE49-F238E27FC236}">
                  <a16:creationId xmlns:a16="http://schemas.microsoft.com/office/drawing/2014/main" id="{33161038-CD4F-5450-F3C2-C9834EEF27E7}"/>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3320" name="Rectangle 8">
              <a:extLst>
                <a:ext uri="{FF2B5EF4-FFF2-40B4-BE49-F238E27FC236}">
                  <a16:creationId xmlns:a16="http://schemas.microsoft.com/office/drawing/2014/main" id="{C19E0E8E-946C-1BAE-0743-20EB376F5823}"/>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3321" name="Rectangle 9">
            <a:extLst>
              <a:ext uri="{FF2B5EF4-FFF2-40B4-BE49-F238E27FC236}">
                <a16:creationId xmlns:a16="http://schemas.microsoft.com/office/drawing/2014/main" id="{80D26B39-D4EF-7A57-BE13-5B1C6C398012}"/>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3322" name="Rectangle 10">
            <a:extLst>
              <a:ext uri="{FF2B5EF4-FFF2-40B4-BE49-F238E27FC236}">
                <a16:creationId xmlns:a16="http://schemas.microsoft.com/office/drawing/2014/main" id="{01E8475E-4CCA-7653-F358-B131772FE06D}"/>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337" name="Group 1">
            <a:extLst>
              <a:ext uri="{FF2B5EF4-FFF2-40B4-BE49-F238E27FC236}">
                <a16:creationId xmlns:a16="http://schemas.microsoft.com/office/drawing/2014/main" id="{D949D20E-B5AF-358A-CD5C-92330DBF4E54}"/>
              </a:ext>
            </a:extLst>
          </p:cNvPr>
          <p:cNvGrpSpPr>
            <a:grpSpLocks/>
          </p:cNvGrpSpPr>
          <p:nvPr/>
        </p:nvGrpSpPr>
        <p:grpSpPr bwMode="auto">
          <a:xfrm>
            <a:off x="-1588" y="-1588"/>
            <a:ext cx="1671638" cy="1768476"/>
            <a:chOff x="-1" y="-1"/>
            <a:chExt cx="1053" cy="1114"/>
          </a:xfrm>
        </p:grpSpPr>
        <p:sp>
          <p:nvSpPr>
            <p:cNvPr id="14338" name="AutoShape 2">
              <a:extLst>
                <a:ext uri="{FF2B5EF4-FFF2-40B4-BE49-F238E27FC236}">
                  <a16:creationId xmlns:a16="http://schemas.microsoft.com/office/drawing/2014/main" id="{CBE459D6-155C-0DB1-7746-E88033E23BC4}"/>
                </a:ext>
              </a:extLst>
            </p:cNvPr>
            <p:cNvSpPr>
              <a:spLocks noChangeArrowheads="1"/>
            </p:cNvSpPr>
            <p:nvPr/>
          </p:nvSpPr>
          <p:spPr bwMode="auto">
            <a:xfrm flipH="1" flipV="1">
              <a:off x="-1" y="478"/>
              <a:ext cx="299" cy="634"/>
            </a:xfrm>
            <a:custGeom>
              <a:avLst/>
              <a:gdLst>
                <a:gd name="G0" fmla="+- 1329 0 0"/>
                <a:gd name="G1" fmla="+- 2808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39" name="AutoShape 3">
              <a:extLst>
                <a:ext uri="{FF2B5EF4-FFF2-40B4-BE49-F238E27FC236}">
                  <a16:creationId xmlns:a16="http://schemas.microsoft.com/office/drawing/2014/main" id="{0B7A0C34-5D34-8F4E-A240-9279D30BD5D2}"/>
                </a:ext>
              </a:extLst>
            </p:cNvPr>
            <p:cNvSpPr>
              <a:spLocks noChangeArrowheads="1"/>
            </p:cNvSpPr>
            <p:nvPr/>
          </p:nvSpPr>
          <p:spPr bwMode="auto">
            <a:xfrm flipH="1" flipV="1">
              <a:off x="0" y="-1"/>
              <a:ext cx="1052" cy="794"/>
            </a:xfrm>
            <a:custGeom>
              <a:avLst/>
              <a:gdLst>
                <a:gd name="G0" fmla="+- 4652 0 0"/>
                <a:gd name="G1" fmla="+- 3515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4340" name="Group 4">
            <a:extLst>
              <a:ext uri="{FF2B5EF4-FFF2-40B4-BE49-F238E27FC236}">
                <a16:creationId xmlns:a16="http://schemas.microsoft.com/office/drawing/2014/main" id="{0457E8D0-903B-ED3A-8FBD-81B6EC16E9B7}"/>
              </a:ext>
            </a:extLst>
          </p:cNvPr>
          <p:cNvGrpSpPr>
            <a:grpSpLocks/>
          </p:cNvGrpSpPr>
          <p:nvPr/>
        </p:nvGrpSpPr>
        <p:grpSpPr bwMode="auto">
          <a:xfrm>
            <a:off x="10313988" y="6092825"/>
            <a:ext cx="1873250" cy="514350"/>
            <a:chOff x="6497" y="3838"/>
            <a:chExt cx="1180" cy="324"/>
          </a:xfrm>
        </p:grpSpPr>
        <p:sp>
          <p:nvSpPr>
            <p:cNvPr id="14341" name="Rectangle 5">
              <a:extLst>
                <a:ext uri="{FF2B5EF4-FFF2-40B4-BE49-F238E27FC236}">
                  <a16:creationId xmlns:a16="http://schemas.microsoft.com/office/drawing/2014/main" id="{08D68E6F-8E1A-08FB-66A3-F2325E22A174}"/>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2" name="Rectangle 6">
              <a:extLst>
                <a:ext uri="{FF2B5EF4-FFF2-40B4-BE49-F238E27FC236}">
                  <a16:creationId xmlns:a16="http://schemas.microsoft.com/office/drawing/2014/main" id="{F27E8643-F21E-F1A2-134C-3B5EEBB7A03F}"/>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3" name="Rectangle 7">
              <a:extLst>
                <a:ext uri="{FF2B5EF4-FFF2-40B4-BE49-F238E27FC236}">
                  <a16:creationId xmlns:a16="http://schemas.microsoft.com/office/drawing/2014/main" id="{E7241B32-6D4B-F984-762C-3FDF5768E5EA}"/>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4344" name="Rectangle 8">
              <a:extLst>
                <a:ext uri="{FF2B5EF4-FFF2-40B4-BE49-F238E27FC236}">
                  <a16:creationId xmlns:a16="http://schemas.microsoft.com/office/drawing/2014/main" id="{972AB310-08F9-631B-0863-590C27F8339F}"/>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4345" name="Rectangle 9">
            <a:extLst>
              <a:ext uri="{FF2B5EF4-FFF2-40B4-BE49-F238E27FC236}">
                <a16:creationId xmlns:a16="http://schemas.microsoft.com/office/drawing/2014/main" id="{0460625F-A50A-B340-A628-D44A6CAF30DB}"/>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4346" name="Rectangle 10">
            <a:extLst>
              <a:ext uri="{FF2B5EF4-FFF2-40B4-BE49-F238E27FC236}">
                <a16:creationId xmlns:a16="http://schemas.microsoft.com/office/drawing/2014/main" id="{D151D94B-98DB-7642-80C6-76AAF3366A0C}"/>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593EA8B-618A-22DB-519E-3709A9FDB0A9}"/>
              </a:ext>
            </a:extLst>
          </p:cNvPr>
          <p:cNvSpPr>
            <a:spLocks noChangeArrowheads="1"/>
          </p:cNvSpPr>
          <p:nvPr/>
        </p:nvSpPr>
        <p:spPr bwMode="auto">
          <a:xfrm>
            <a:off x="404813" y="369888"/>
            <a:ext cx="11380787" cy="5580062"/>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5362" name="Group 2">
            <a:extLst>
              <a:ext uri="{FF2B5EF4-FFF2-40B4-BE49-F238E27FC236}">
                <a16:creationId xmlns:a16="http://schemas.microsoft.com/office/drawing/2014/main" id="{85B1CEFF-8F3A-AB06-EC8A-01E84CE157DB}"/>
              </a:ext>
            </a:extLst>
          </p:cNvPr>
          <p:cNvGrpSpPr>
            <a:grpSpLocks/>
          </p:cNvGrpSpPr>
          <p:nvPr/>
        </p:nvGrpSpPr>
        <p:grpSpPr bwMode="auto">
          <a:xfrm>
            <a:off x="10313988" y="6092825"/>
            <a:ext cx="1873250" cy="514350"/>
            <a:chOff x="6497" y="3838"/>
            <a:chExt cx="1180" cy="324"/>
          </a:xfrm>
        </p:grpSpPr>
        <p:sp>
          <p:nvSpPr>
            <p:cNvPr id="15363" name="Rectangle 3">
              <a:extLst>
                <a:ext uri="{FF2B5EF4-FFF2-40B4-BE49-F238E27FC236}">
                  <a16:creationId xmlns:a16="http://schemas.microsoft.com/office/drawing/2014/main" id="{75D0DB70-F15B-20FA-3678-BC2B3321A8DD}"/>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4" name="Rectangle 4">
              <a:extLst>
                <a:ext uri="{FF2B5EF4-FFF2-40B4-BE49-F238E27FC236}">
                  <a16:creationId xmlns:a16="http://schemas.microsoft.com/office/drawing/2014/main" id="{849D910B-B449-0588-DDCB-259440579F2E}"/>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5" name="Rectangle 5">
              <a:extLst>
                <a:ext uri="{FF2B5EF4-FFF2-40B4-BE49-F238E27FC236}">
                  <a16:creationId xmlns:a16="http://schemas.microsoft.com/office/drawing/2014/main" id="{084D0B93-6146-1486-0D98-C394983E545E}"/>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5366" name="Rectangle 6">
              <a:extLst>
                <a:ext uri="{FF2B5EF4-FFF2-40B4-BE49-F238E27FC236}">
                  <a16:creationId xmlns:a16="http://schemas.microsoft.com/office/drawing/2014/main" id="{82CCBCD1-6BC8-1859-635D-51F7B2271ACF}"/>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5367" name="Rectangle 7">
            <a:extLst>
              <a:ext uri="{FF2B5EF4-FFF2-40B4-BE49-F238E27FC236}">
                <a16:creationId xmlns:a16="http://schemas.microsoft.com/office/drawing/2014/main" id="{E9738BCF-E547-177F-8BC8-F8334C427A37}"/>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5368" name="Rectangle 8">
            <a:extLst>
              <a:ext uri="{FF2B5EF4-FFF2-40B4-BE49-F238E27FC236}">
                <a16:creationId xmlns:a16="http://schemas.microsoft.com/office/drawing/2014/main" id="{50D1F27F-AB48-D2F9-B224-0109C07F0B59}"/>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BA59BA69-3546-D544-909B-DD9FACC1339A}"/>
              </a:ext>
            </a:extLst>
          </p:cNvPr>
          <p:cNvSpPr>
            <a:spLocks noChangeArrowheads="1"/>
          </p:cNvSpPr>
          <p:nvPr/>
        </p:nvSpPr>
        <p:spPr bwMode="auto">
          <a:xfrm>
            <a:off x="333375" y="301625"/>
            <a:ext cx="11512550" cy="1858963"/>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86" name="Rectangle 2">
            <a:extLst>
              <a:ext uri="{FF2B5EF4-FFF2-40B4-BE49-F238E27FC236}">
                <a16:creationId xmlns:a16="http://schemas.microsoft.com/office/drawing/2014/main" id="{1C5919D0-27A9-D22C-576F-682EFF6BCF94}"/>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6387" name="Rectangle 3">
            <a:extLst>
              <a:ext uri="{FF2B5EF4-FFF2-40B4-BE49-F238E27FC236}">
                <a16:creationId xmlns:a16="http://schemas.microsoft.com/office/drawing/2014/main" id="{9980A382-2751-6696-CB23-44FB8F4E8F88}"/>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409" name="Group 1">
            <a:extLst>
              <a:ext uri="{FF2B5EF4-FFF2-40B4-BE49-F238E27FC236}">
                <a16:creationId xmlns:a16="http://schemas.microsoft.com/office/drawing/2014/main" id="{CED23826-16EC-EBA1-ECE4-BBABD77807CD}"/>
              </a:ext>
            </a:extLst>
          </p:cNvPr>
          <p:cNvGrpSpPr>
            <a:grpSpLocks/>
          </p:cNvGrpSpPr>
          <p:nvPr/>
        </p:nvGrpSpPr>
        <p:grpSpPr bwMode="auto">
          <a:xfrm>
            <a:off x="0" y="-11113"/>
            <a:ext cx="4887913" cy="6750051"/>
            <a:chOff x="0" y="-7"/>
            <a:chExt cx="3079" cy="4252"/>
          </a:xfrm>
        </p:grpSpPr>
        <p:sp>
          <p:nvSpPr>
            <p:cNvPr id="17410" name="AutoShape 2">
              <a:extLst>
                <a:ext uri="{FF2B5EF4-FFF2-40B4-BE49-F238E27FC236}">
                  <a16:creationId xmlns:a16="http://schemas.microsoft.com/office/drawing/2014/main" id="{E2A7BF38-AD95-78DE-5482-DCE0A217A0AC}"/>
                </a:ext>
              </a:extLst>
            </p:cNvPr>
            <p:cNvSpPr>
              <a:spLocks noChangeArrowheads="1"/>
            </p:cNvSpPr>
            <p:nvPr/>
          </p:nvSpPr>
          <p:spPr bwMode="auto">
            <a:xfrm flipH="1" flipV="1">
              <a:off x="0" y="1820"/>
              <a:ext cx="878" cy="2425"/>
            </a:xfrm>
            <a:custGeom>
              <a:avLst/>
              <a:gdLst>
                <a:gd name="G0" fmla="+- 3882 0 0"/>
                <a:gd name="G1" fmla="+- 10704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1" name="AutoShape 3">
              <a:extLst>
                <a:ext uri="{FF2B5EF4-FFF2-40B4-BE49-F238E27FC236}">
                  <a16:creationId xmlns:a16="http://schemas.microsoft.com/office/drawing/2014/main" id="{1157D8FC-D983-F255-A02D-4B466E6CDD24}"/>
                </a:ext>
              </a:extLst>
            </p:cNvPr>
            <p:cNvSpPr>
              <a:spLocks noChangeArrowheads="1"/>
            </p:cNvSpPr>
            <p:nvPr/>
          </p:nvSpPr>
          <p:spPr bwMode="auto">
            <a:xfrm flipH="1" flipV="1">
              <a:off x="0" y="-7"/>
              <a:ext cx="3079" cy="3036"/>
            </a:xfrm>
            <a:custGeom>
              <a:avLst/>
              <a:gdLst>
                <a:gd name="G0" fmla="+- 13586 0 0"/>
                <a:gd name="G1" fmla="+- 13397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pic>
        <p:nvPicPr>
          <p:cNvPr id="17412" name="Picture 4">
            <a:extLst>
              <a:ext uri="{FF2B5EF4-FFF2-40B4-BE49-F238E27FC236}">
                <a16:creationId xmlns:a16="http://schemas.microsoft.com/office/drawing/2014/main" id="{CEFA6073-2DA3-B470-6DA5-7B490621A5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9400" y="957263"/>
            <a:ext cx="7940675" cy="483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3" name="Group 5">
            <a:extLst>
              <a:ext uri="{FF2B5EF4-FFF2-40B4-BE49-F238E27FC236}">
                <a16:creationId xmlns:a16="http://schemas.microsoft.com/office/drawing/2014/main" id="{6A3B742F-C763-6E4E-93E0-C427DF17A6D5}"/>
              </a:ext>
            </a:extLst>
          </p:cNvPr>
          <p:cNvGrpSpPr>
            <a:grpSpLocks/>
          </p:cNvGrpSpPr>
          <p:nvPr/>
        </p:nvGrpSpPr>
        <p:grpSpPr bwMode="auto">
          <a:xfrm>
            <a:off x="0" y="6110288"/>
            <a:ext cx="1873250" cy="512762"/>
            <a:chOff x="0" y="3849"/>
            <a:chExt cx="1180" cy="323"/>
          </a:xfrm>
        </p:grpSpPr>
        <p:sp>
          <p:nvSpPr>
            <p:cNvPr id="17414" name="Rectangle 6">
              <a:extLst>
                <a:ext uri="{FF2B5EF4-FFF2-40B4-BE49-F238E27FC236}">
                  <a16:creationId xmlns:a16="http://schemas.microsoft.com/office/drawing/2014/main" id="{0B252020-28A3-327E-27B4-D1B95D9BDF70}"/>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5" name="Rectangle 7">
              <a:extLst>
                <a:ext uri="{FF2B5EF4-FFF2-40B4-BE49-F238E27FC236}">
                  <a16:creationId xmlns:a16="http://schemas.microsoft.com/office/drawing/2014/main" id="{ACDF8233-1533-3DE0-D28D-977D1C62BD6A}"/>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6" name="Rectangle 8">
              <a:extLst>
                <a:ext uri="{FF2B5EF4-FFF2-40B4-BE49-F238E27FC236}">
                  <a16:creationId xmlns:a16="http://schemas.microsoft.com/office/drawing/2014/main" id="{39C98850-2CFC-AE85-91FB-98ACAC6C6333}"/>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7417" name="Rectangle 9">
              <a:extLst>
                <a:ext uri="{FF2B5EF4-FFF2-40B4-BE49-F238E27FC236}">
                  <a16:creationId xmlns:a16="http://schemas.microsoft.com/office/drawing/2014/main" id="{F76F8F78-975E-B34A-9D97-AC69437B85AF}"/>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7418" name="Rectangle 10">
            <a:extLst>
              <a:ext uri="{FF2B5EF4-FFF2-40B4-BE49-F238E27FC236}">
                <a16:creationId xmlns:a16="http://schemas.microsoft.com/office/drawing/2014/main" id="{CEA92897-775B-1D4A-1889-A28B8B83A04C}"/>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7419" name="Rectangle 11">
            <a:extLst>
              <a:ext uri="{FF2B5EF4-FFF2-40B4-BE49-F238E27FC236}">
                <a16:creationId xmlns:a16="http://schemas.microsoft.com/office/drawing/2014/main" id="{09C38F3B-16BF-0B0E-C850-4D58296174D6}"/>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AAA7201E-77A8-1155-550F-7CB87B263D8D}"/>
              </a:ext>
            </a:extLst>
          </p:cNvPr>
          <p:cNvSpPr>
            <a:spLocks noChangeArrowheads="1"/>
          </p:cNvSpPr>
          <p:nvPr/>
        </p:nvSpPr>
        <p:spPr bwMode="auto">
          <a:xfrm>
            <a:off x="404813" y="369888"/>
            <a:ext cx="11380787" cy="6116637"/>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8434" name="Group 2">
            <a:extLst>
              <a:ext uri="{FF2B5EF4-FFF2-40B4-BE49-F238E27FC236}">
                <a16:creationId xmlns:a16="http://schemas.microsoft.com/office/drawing/2014/main" id="{9D47F272-92D8-4BFB-AB30-EBEDA6A53B4B}"/>
              </a:ext>
            </a:extLst>
          </p:cNvPr>
          <p:cNvGrpSpPr>
            <a:grpSpLocks/>
          </p:cNvGrpSpPr>
          <p:nvPr/>
        </p:nvGrpSpPr>
        <p:grpSpPr bwMode="auto">
          <a:xfrm>
            <a:off x="10228263" y="6113463"/>
            <a:ext cx="1960562" cy="528637"/>
            <a:chOff x="6443" y="3851"/>
            <a:chExt cx="1235" cy="333"/>
          </a:xfrm>
        </p:grpSpPr>
        <p:sp>
          <p:nvSpPr>
            <p:cNvPr id="18435" name="Rectangle 3">
              <a:extLst>
                <a:ext uri="{FF2B5EF4-FFF2-40B4-BE49-F238E27FC236}">
                  <a16:creationId xmlns:a16="http://schemas.microsoft.com/office/drawing/2014/main" id="{72E3AF98-4351-4747-2D80-3493C8542D32}"/>
                </a:ext>
              </a:extLst>
            </p:cNvPr>
            <p:cNvSpPr>
              <a:spLocks noChangeArrowheads="1"/>
            </p:cNvSpPr>
            <p:nvPr/>
          </p:nvSpPr>
          <p:spPr bwMode="auto">
            <a:xfrm>
              <a:off x="6497" y="3871"/>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6" name="Rectangle 4">
              <a:extLst>
                <a:ext uri="{FF2B5EF4-FFF2-40B4-BE49-F238E27FC236}">
                  <a16:creationId xmlns:a16="http://schemas.microsoft.com/office/drawing/2014/main" id="{E7304098-3D2E-89AC-A70D-7AF5B62EF713}"/>
                </a:ext>
              </a:extLst>
            </p:cNvPr>
            <p:cNvSpPr>
              <a:spLocks noChangeArrowheads="1"/>
            </p:cNvSpPr>
            <p:nvPr/>
          </p:nvSpPr>
          <p:spPr bwMode="auto">
            <a:xfrm>
              <a:off x="6630" y="3988"/>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7" name="Rectangle 5">
              <a:extLst>
                <a:ext uri="{FF2B5EF4-FFF2-40B4-BE49-F238E27FC236}">
                  <a16:creationId xmlns:a16="http://schemas.microsoft.com/office/drawing/2014/main" id="{BEC61E9E-9DEA-AB9B-8698-E1257B75D81F}"/>
                </a:ext>
              </a:extLst>
            </p:cNvPr>
            <p:cNvSpPr>
              <a:spLocks noChangeArrowheads="1"/>
            </p:cNvSpPr>
            <p:nvPr/>
          </p:nvSpPr>
          <p:spPr bwMode="auto">
            <a:xfrm>
              <a:off x="6669" y="3975"/>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8438" name="Rectangle 6">
              <a:extLst>
                <a:ext uri="{FF2B5EF4-FFF2-40B4-BE49-F238E27FC236}">
                  <a16:creationId xmlns:a16="http://schemas.microsoft.com/office/drawing/2014/main" id="{F025B912-8FC0-6590-8B0A-6B13096E5863}"/>
                </a:ext>
              </a:extLst>
            </p:cNvPr>
            <p:cNvSpPr>
              <a:spLocks noChangeArrowheads="1"/>
            </p:cNvSpPr>
            <p:nvPr/>
          </p:nvSpPr>
          <p:spPr bwMode="auto">
            <a:xfrm>
              <a:off x="6443" y="3851"/>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8439" name="Rectangle 7">
            <a:extLst>
              <a:ext uri="{FF2B5EF4-FFF2-40B4-BE49-F238E27FC236}">
                <a16:creationId xmlns:a16="http://schemas.microsoft.com/office/drawing/2014/main" id="{E337D7AC-91FD-A69E-BB73-C0F72C653F7B}"/>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8440" name="Rectangle 8">
            <a:extLst>
              <a:ext uri="{FF2B5EF4-FFF2-40B4-BE49-F238E27FC236}">
                <a16:creationId xmlns:a16="http://schemas.microsoft.com/office/drawing/2014/main" id="{AF1B209C-1D45-A2D7-5236-292CF5D5645D}"/>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4590AA9-3E9E-B53D-37B1-94BA9E08CEEE}"/>
              </a:ext>
            </a:extLst>
          </p:cNvPr>
          <p:cNvSpPr>
            <a:spLocks noChangeArrowheads="1"/>
          </p:cNvSpPr>
          <p:nvPr/>
        </p:nvSpPr>
        <p:spPr bwMode="auto">
          <a:xfrm>
            <a:off x="404813" y="369888"/>
            <a:ext cx="11380787" cy="6116637"/>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9458" name="Group 2">
            <a:extLst>
              <a:ext uri="{FF2B5EF4-FFF2-40B4-BE49-F238E27FC236}">
                <a16:creationId xmlns:a16="http://schemas.microsoft.com/office/drawing/2014/main" id="{72B00977-5CAA-0A4F-2165-D7EF4AEFA0E0}"/>
              </a:ext>
            </a:extLst>
          </p:cNvPr>
          <p:cNvGrpSpPr>
            <a:grpSpLocks/>
          </p:cNvGrpSpPr>
          <p:nvPr/>
        </p:nvGrpSpPr>
        <p:grpSpPr bwMode="auto">
          <a:xfrm>
            <a:off x="10313988" y="6092825"/>
            <a:ext cx="1873250" cy="514350"/>
            <a:chOff x="6497" y="3838"/>
            <a:chExt cx="1180" cy="324"/>
          </a:xfrm>
        </p:grpSpPr>
        <p:sp>
          <p:nvSpPr>
            <p:cNvPr id="19459" name="Rectangle 3">
              <a:extLst>
                <a:ext uri="{FF2B5EF4-FFF2-40B4-BE49-F238E27FC236}">
                  <a16:creationId xmlns:a16="http://schemas.microsoft.com/office/drawing/2014/main" id="{7DA74362-8232-2E0D-B625-D4CACADF9C01}"/>
                </a:ext>
              </a:extLst>
            </p:cNvPr>
            <p:cNvSpPr>
              <a:spLocks noChangeArrowheads="1"/>
            </p:cNvSpPr>
            <p:nvPr/>
          </p:nvSpPr>
          <p:spPr bwMode="auto">
            <a:xfrm>
              <a:off x="6497" y="3848"/>
              <a:ext cx="1179" cy="100"/>
            </a:xfrm>
            <a:prstGeom prst="rect">
              <a:avLst/>
            </a:prstGeom>
            <a:solidFill>
              <a:srgbClr val="C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0" name="Rectangle 4">
              <a:extLst>
                <a:ext uri="{FF2B5EF4-FFF2-40B4-BE49-F238E27FC236}">
                  <a16:creationId xmlns:a16="http://schemas.microsoft.com/office/drawing/2014/main" id="{8CE62942-8227-C934-CACA-906D8F5D79DD}"/>
                </a:ext>
              </a:extLst>
            </p:cNvPr>
            <p:cNvSpPr>
              <a:spLocks noChangeArrowheads="1"/>
            </p:cNvSpPr>
            <p:nvPr/>
          </p:nvSpPr>
          <p:spPr bwMode="auto">
            <a:xfrm>
              <a:off x="6630" y="3966"/>
              <a:ext cx="1047" cy="100"/>
            </a:xfrm>
            <a:prstGeom prst="rect">
              <a:avLst/>
            </a:prstGeom>
            <a:solidFill>
              <a:srgbClr val="C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1" name="Rectangle 5">
              <a:extLst>
                <a:ext uri="{FF2B5EF4-FFF2-40B4-BE49-F238E27FC236}">
                  <a16:creationId xmlns:a16="http://schemas.microsoft.com/office/drawing/2014/main" id="{571C5B2E-F587-3866-DB24-7278D3742D7A}"/>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9462" name="Rectangle 6">
              <a:extLst>
                <a:ext uri="{FF2B5EF4-FFF2-40B4-BE49-F238E27FC236}">
                  <a16:creationId xmlns:a16="http://schemas.microsoft.com/office/drawing/2014/main" id="{16C22DA8-6B7E-B930-0A3D-21EC70A44F7C}"/>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9463" name="Rectangle 7">
            <a:extLst>
              <a:ext uri="{FF2B5EF4-FFF2-40B4-BE49-F238E27FC236}">
                <a16:creationId xmlns:a16="http://schemas.microsoft.com/office/drawing/2014/main" id="{07868937-772B-B23C-F4FE-5C2B13930812}"/>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19464" name="Rectangle 8">
            <a:extLst>
              <a:ext uri="{FF2B5EF4-FFF2-40B4-BE49-F238E27FC236}">
                <a16:creationId xmlns:a16="http://schemas.microsoft.com/office/drawing/2014/main" id="{7E8699B3-6168-63EF-3551-4E9F62C3FEF5}"/>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DB44C0E4-1EB5-44D9-3E98-71C2965993AA}"/>
              </a:ext>
            </a:extLst>
          </p:cNvPr>
          <p:cNvSpPr>
            <a:spLocks noChangeArrowheads="1"/>
          </p:cNvSpPr>
          <p:nvPr/>
        </p:nvSpPr>
        <p:spPr bwMode="auto">
          <a:xfrm>
            <a:off x="404813" y="369888"/>
            <a:ext cx="11380787" cy="6116637"/>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20482" name="Group 2">
            <a:extLst>
              <a:ext uri="{FF2B5EF4-FFF2-40B4-BE49-F238E27FC236}">
                <a16:creationId xmlns:a16="http://schemas.microsoft.com/office/drawing/2014/main" id="{58E0CAAF-2F0E-B359-B3EA-2B0757C1C015}"/>
              </a:ext>
            </a:extLst>
          </p:cNvPr>
          <p:cNvGrpSpPr>
            <a:grpSpLocks/>
          </p:cNvGrpSpPr>
          <p:nvPr/>
        </p:nvGrpSpPr>
        <p:grpSpPr bwMode="auto">
          <a:xfrm>
            <a:off x="10313988" y="6092825"/>
            <a:ext cx="1873250" cy="514350"/>
            <a:chOff x="6497" y="3838"/>
            <a:chExt cx="1180" cy="324"/>
          </a:xfrm>
        </p:grpSpPr>
        <p:sp>
          <p:nvSpPr>
            <p:cNvPr id="20483" name="Rectangle 3">
              <a:extLst>
                <a:ext uri="{FF2B5EF4-FFF2-40B4-BE49-F238E27FC236}">
                  <a16:creationId xmlns:a16="http://schemas.microsoft.com/office/drawing/2014/main" id="{506498A6-654A-ABA8-FFCB-8DE3C9EAF702}"/>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4" name="Rectangle 4">
              <a:extLst>
                <a:ext uri="{FF2B5EF4-FFF2-40B4-BE49-F238E27FC236}">
                  <a16:creationId xmlns:a16="http://schemas.microsoft.com/office/drawing/2014/main" id="{1D0770ED-CED7-82C5-F43E-23DB78939AD0}"/>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5" name="Rectangle 5">
              <a:extLst>
                <a:ext uri="{FF2B5EF4-FFF2-40B4-BE49-F238E27FC236}">
                  <a16:creationId xmlns:a16="http://schemas.microsoft.com/office/drawing/2014/main" id="{A9C3063F-EC78-A956-E22D-DC82DBB65E8F}"/>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20486" name="Rectangle 6">
              <a:extLst>
                <a:ext uri="{FF2B5EF4-FFF2-40B4-BE49-F238E27FC236}">
                  <a16:creationId xmlns:a16="http://schemas.microsoft.com/office/drawing/2014/main" id="{4CDC0C6E-9B69-8FD6-1B86-D714B9A754F2}"/>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20487" name="Rectangle 7">
            <a:extLst>
              <a:ext uri="{FF2B5EF4-FFF2-40B4-BE49-F238E27FC236}">
                <a16:creationId xmlns:a16="http://schemas.microsoft.com/office/drawing/2014/main" id="{85A5A701-4BF3-96C6-FBE0-AB1A1949A158}"/>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20488" name="Rectangle 8">
            <a:extLst>
              <a:ext uri="{FF2B5EF4-FFF2-40B4-BE49-F238E27FC236}">
                <a16:creationId xmlns:a16="http://schemas.microsoft.com/office/drawing/2014/main" id="{7F74AB07-3697-8B22-965C-BB23A1F4AEDA}"/>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Line 1">
            <a:extLst>
              <a:ext uri="{FF2B5EF4-FFF2-40B4-BE49-F238E27FC236}">
                <a16:creationId xmlns:a16="http://schemas.microsoft.com/office/drawing/2014/main" id="{927E8678-F0C4-1710-9C81-32BF94726182}"/>
              </a:ext>
            </a:extLst>
          </p:cNvPr>
          <p:cNvSpPr>
            <a:spLocks noChangeShapeType="1"/>
          </p:cNvSpPr>
          <p:nvPr/>
        </p:nvSpPr>
        <p:spPr bwMode="auto">
          <a:xfrm>
            <a:off x="5300663" y="1576388"/>
            <a:ext cx="946150" cy="1587"/>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0" name="AutoShape 2">
            <a:extLst>
              <a:ext uri="{FF2B5EF4-FFF2-40B4-BE49-F238E27FC236}">
                <a16:creationId xmlns:a16="http://schemas.microsoft.com/office/drawing/2014/main" id="{8010C1AE-EA50-1A3D-1244-797357B2970F}"/>
              </a:ext>
            </a:extLst>
          </p:cNvPr>
          <p:cNvSpPr>
            <a:spLocks noChangeArrowheads="1"/>
          </p:cNvSpPr>
          <p:nvPr/>
        </p:nvSpPr>
        <p:spPr bwMode="auto">
          <a:xfrm rot="5400000">
            <a:off x="6154738" y="1139825"/>
            <a:ext cx="1003300" cy="863600"/>
          </a:xfrm>
          <a:custGeom>
            <a:avLst/>
            <a:gdLst>
              <a:gd name="G0" fmla="*/ 50000 65535 1"/>
              <a:gd name="G1" fmla="+- 32767 0 50000"/>
              <a:gd name="G2" fmla="?: G1 50000 32767"/>
              <a:gd name="G3" fmla="?: G0 0 G1"/>
              <a:gd name="G4" fmla="*/ 2787 G3 1"/>
              <a:gd name="G5" fmla="*/ G4 1 32767"/>
              <a:gd name="G6" fmla="*/ 2787 G3 1"/>
              <a:gd name="G7" fmla="*/ G6 1 32767"/>
              <a:gd name="G8" fmla="*/ 1 2787 2"/>
              <a:gd name="G9" fmla="+- G5 G8 0"/>
              <a:gd name="G10" fmla="+- 1201 0 0"/>
              <a:gd name="G11" fmla="+- 2402 0 0"/>
              <a:gd name="G12" fmla="+- 2787 0 0"/>
            </a:gdLst>
            <a:ahLst/>
            <a:cxnLst>
              <a:cxn ang="0">
                <a:pos x="r" y="vc"/>
              </a:cxn>
              <a:cxn ang="5400000">
                <a:pos x="hc" y="b"/>
              </a:cxn>
              <a:cxn ang="10800000">
                <a:pos x="l" y="vc"/>
              </a:cxn>
              <a:cxn ang="16200000">
                <a:pos x="hc" y="t"/>
              </a:cxn>
            </a:cxnLst>
            <a:rect l="0" t="0" r="0" b="0"/>
            <a:pathLst>
              <a:path>
                <a:moveTo>
                  <a:pt x="0" y="2402"/>
                </a:moveTo>
                <a:lnTo>
                  <a:pt x="0" y="0"/>
                </a:lnTo>
                <a:lnTo>
                  <a:pt x="2787" y="2402"/>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1" name="Line 3">
            <a:extLst>
              <a:ext uri="{FF2B5EF4-FFF2-40B4-BE49-F238E27FC236}">
                <a16:creationId xmlns:a16="http://schemas.microsoft.com/office/drawing/2014/main" id="{1B02741A-353A-40B5-7C2E-9A1B7D6BA559}"/>
              </a:ext>
            </a:extLst>
          </p:cNvPr>
          <p:cNvSpPr>
            <a:spLocks noChangeShapeType="1"/>
          </p:cNvSpPr>
          <p:nvPr/>
        </p:nvSpPr>
        <p:spPr bwMode="auto">
          <a:xfrm>
            <a:off x="5300663" y="2770188"/>
            <a:ext cx="946150" cy="1587"/>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2" name="AutoShape 4">
            <a:extLst>
              <a:ext uri="{FF2B5EF4-FFF2-40B4-BE49-F238E27FC236}">
                <a16:creationId xmlns:a16="http://schemas.microsoft.com/office/drawing/2014/main" id="{4F19FCC0-CEA4-7F4A-205B-495114D334B5}"/>
              </a:ext>
            </a:extLst>
          </p:cNvPr>
          <p:cNvSpPr>
            <a:spLocks noChangeArrowheads="1"/>
          </p:cNvSpPr>
          <p:nvPr/>
        </p:nvSpPr>
        <p:spPr bwMode="auto">
          <a:xfrm rot="5400000">
            <a:off x="6154738" y="2333625"/>
            <a:ext cx="1003300" cy="863600"/>
          </a:xfrm>
          <a:custGeom>
            <a:avLst/>
            <a:gdLst>
              <a:gd name="G0" fmla="*/ 50000 65535 1"/>
              <a:gd name="G1" fmla="+- 32767 0 50000"/>
              <a:gd name="G2" fmla="?: G1 50000 32767"/>
              <a:gd name="G3" fmla="?: G0 0 G1"/>
              <a:gd name="G4" fmla="*/ 2787 G3 1"/>
              <a:gd name="G5" fmla="*/ G4 1 32767"/>
              <a:gd name="G6" fmla="*/ 2787 G3 1"/>
              <a:gd name="G7" fmla="*/ G6 1 32767"/>
              <a:gd name="G8" fmla="*/ 1 2787 2"/>
              <a:gd name="G9" fmla="+- G5 G8 0"/>
              <a:gd name="G10" fmla="+- 1201 0 0"/>
              <a:gd name="G11" fmla="+- 2402 0 0"/>
              <a:gd name="G12" fmla="+- 2787 0 0"/>
            </a:gdLst>
            <a:ahLst/>
            <a:cxnLst>
              <a:cxn ang="0">
                <a:pos x="r" y="vc"/>
              </a:cxn>
              <a:cxn ang="5400000">
                <a:pos x="hc" y="b"/>
              </a:cxn>
              <a:cxn ang="10800000">
                <a:pos x="l" y="vc"/>
              </a:cxn>
              <a:cxn ang="16200000">
                <a:pos x="hc" y="t"/>
              </a:cxn>
            </a:cxnLst>
            <a:rect l="0" t="0" r="0" b="0"/>
            <a:pathLst>
              <a:path>
                <a:moveTo>
                  <a:pt x="0" y="2402"/>
                </a:moveTo>
                <a:lnTo>
                  <a:pt x="0" y="0"/>
                </a:lnTo>
                <a:lnTo>
                  <a:pt x="2787" y="2402"/>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3" name="Line 5">
            <a:extLst>
              <a:ext uri="{FF2B5EF4-FFF2-40B4-BE49-F238E27FC236}">
                <a16:creationId xmlns:a16="http://schemas.microsoft.com/office/drawing/2014/main" id="{D7A62893-0E3D-0677-CC3C-3E8E453AD260}"/>
              </a:ext>
            </a:extLst>
          </p:cNvPr>
          <p:cNvSpPr>
            <a:spLocks noChangeShapeType="1"/>
          </p:cNvSpPr>
          <p:nvPr/>
        </p:nvSpPr>
        <p:spPr bwMode="auto">
          <a:xfrm>
            <a:off x="5329238" y="3949700"/>
            <a:ext cx="946150" cy="158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4" name="AutoShape 6">
            <a:extLst>
              <a:ext uri="{FF2B5EF4-FFF2-40B4-BE49-F238E27FC236}">
                <a16:creationId xmlns:a16="http://schemas.microsoft.com/office/drawing/2014/main" id="{6F55A41D-24BD-10C4-F20D-4C8777358DFB}"/>
              </a:ext>
            </a:extLst>
          </p:cNvPr>
          <p:cNvSpPr>
            <a:spLocks noChangeArrowheads="1"/>
          </p:cNvSpPr>
          <p:nvPr/>
        </p:nvSpPr>
        <p:spPr bwMode="auto">
          <a:xfrm rot="5400000">
            <a:off x="6183313" y="3513138"/>
            <a:ext cx="1003300" cy="863600"/>
          </a:xfrm>
          <a:custGeom>
            <a:avLst/>
            <a:gdLst>
              <a:gd name="G0" fmla="*/ 50000 65535 1"/>
              <a:gd name="G1" fmla="+- 32767 0 50000"/>
              <a:gd name="G2" fmla="?: G1 50000 32767"/>
              <a:gd name="G3" fmla="?: G0 0 G1"/>
              <a:gd name="G4" fmla="*/ 2787 G3 1"/>
              <a:gd name="G5" fmla="*/ G4 1 32767"/>
              <a:gd name="G6" fmla="*/ 2787 G3 1"/>
              <a:gd name="G7" fmla="*/ G6 1 32767"/>
              <a:gd name="G8" fmla="*/ 1 2787 2"/>
              <a:gd name="G9" fmla="+- G5 G8 0"/>
              <a:gd name="G10" fmla="+- 1201 0 0"/>
              <a:gd name="G11" fmla="+- 2402 0 0"/>
              <a:gd name="G12" fmla="+- 2787 0 0"/>
            </a:gdLst>
            <a:ahLst/>
            <a:cxnLst>
              <a:cxn ang="0">
                <a:pos x="r" y="vc"/>
              </a:cxn>
              <a:cxn ang="5400000">
                <a:pos x="hc" y="b"/>
              </a:cxn>
              <a:cxn ang="10800000">
                <a:pos x="l" y="vc"/>
              </a:cxn>
              <a:cxn ang="16200000">
                <a:pos x="hc" y="t"/>
              </a:cxn>
            </a:cxnLst>
            <a:rect l="0" t="0" r="0" b="0"/>
            <a:pathLst>
              <a:path>
                <a:moveTo>
                  <a:pt x="0" y="2402"/>
                </a:moveTo>
                <a:lnTo>
                  <a:pt x="0" y="0"/>
                </a:lnTo>
                <a:lnTo>
                  <a:pt x="2787" y="2402"/>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5" name="Line 7">
            <a:extLst>
              <a:ext uri="{FF2B5EF4-FFF2-40B4-BE49-F238E27FC236}">
                <a16:creationId xmlns:a16="http://schemas.microsoft.com/office/drawing/2014/main" id="{634E3D20-19FC-C44F-D4F1-F08378683BA1}"/>
              </a:ext>
            </a:extLst>
          </p:cNvPr>
          <p:cNvSpPr>
            <a:spLocks noChangeShapeType="1"/>
          </p:cNvSpPr>
          <p:nvPr/>
        </p:nvSpPr>
        <p:spPr bwMode="auto">
          <a:xfrm>
            <a:off x="5329238" y="5143500"/>
            <a:ext cx="946150"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6" name="AutoShape 8">
            <a:extLst>
              <a:ext uri="{FF2B5EF4-FFF2-40B4-BE49-F238E27FC236}">
                <a16:creationId xmlns:a16="http://schemas.microsoft.com/office/drawing/2014/main" id="{6BC3D4B2-302B-90D7-8D13-788C1B894F45}"/>
              </a:ext>
            </a:extLst>
          </p:cNvPr>
          <p:cNvSpPr>
            <a:spLocks noChangeArrowheads="1"/>
          </p:cNvSpPr>
          <p:nvPr/>
        </p:nvSpPr>
        <p:spPr bwMode="auto">
          <a:xfrm rot="5400000">
            <a:off x="6183313" y="4706938"/>
            <a:ext cx="1003300" cy="863600"/>
          </a:xfrm>
          <a:custGeom>
            <a:avLst/>
            <a:gdLst>
              <a:gd name="G0" fmla="*/ 50000 65535 1"/>
              <a:gd name="G1" fmla="+- 32767 0 50000"/>
              <a:gd name="G2" fmla="?: G1 50000 32767"/>
              <a:gd name="G3" fmla="?: G0 0 G1"/>
              <a:gd name="G4" fmla="*/ 2787 G3 1"/>
              <a:gd name="G5" fmla="*/ G4 1 32767"/>
              <a:gd name="G6" fmla="*/ 2787 G3 1"/>
              <a:gd name="G7" fmla="*/ G6 1 32767"/>
              <a:gd name="G8" fmla="*/ 1 2787 2"/>
              <a:gd name="G9" fmla="+- G5 G8 0"/>
              <a:gd name="G10" fmla="+- 1201 0 0"/>
              <a:gd name="G11" fmla="+- 2402 0 0"/>
              <a:gd name="G12" fmla="+- 2787 0 0"/>
            </a:gdLst>
            <a:ahLst/>
            <a:cxnLst>
              <a:cxn ang="0">
                <a:pos x="r" y="vc"/>
              </a:cxn>
              <a:cxn ang="5400000">
                <a:pos x="hc" y="b"/>
              </a:cxn>
              <a:cxn ang="10800000">
                <a:pos x="l" y="vc"/>
              </a:cxn>
              <a:cxn ang="16200000">
                <a:pos x="hc" y="t"/>
              </a:cxn>
            </a:cxnLst>
            <a:rect l="0" t="0" r="0" b="0"/>
            <a:pathLst>
              <a:path>
                <a:moveTo>
                  <a:pt x="0" y="2402"/>
                </a:moveTo>
                <a:lnTo>
                  <a:pt x="0" y="0"/>
                </a:lnTo>
                <a:lnTo>
                  <a:pt x="2787" y="2402"/>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7" name="Rectangle 9">
            <a:extLst>
              <a:ext uri="{FF2B5EF4-FFF2-40B4-BE49-F238E27FC236}">
                <a16:creationId xmlns:a16="http://schemas.microsoft.com/office/drawing/2014/main" id="{36BBA347-A129-D38E-3B5B-148A496FADDA}"/>
              </a:ext>
            </a:extLst>
          </p:cNvPr>
          <p:cNvSpPr>
            <a:spLocks noChangeArrowheads="1"/>
          </p:cNvSpPr>
          <p:nvPr/>
        </p:nvSpPr>
        <p:spPr bwMode="auto">
          <a:xfrm>
            <a:off x="246063" y="314325"/>
            <a:ext cx="5503862" cy="624205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8" name="Rectangle 10">
            <a:extLst>
              <a:ext uri="{FF2B5EF4-FFF2-40B4-BE49-F238E27FC236}">
                <a16:creationId xmlns:a16="http://schemas.microsoft.com/office/drawing/2014/main" id="{21D09058-E1AD-6D44-CD25-F74564C11DA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2059" name="Rectangle 11">
            <a:extLst>
              <a:ext uri="{FF2B5EF4-FFF2-40B4-BE49-F238E27FC236}">
                <a16:creationId xmlns:a16="http://schemas.microsoft.com/office/drawing/2014/main" id="{E430BF88-B5E7-23FB-B1EC-F9EC1F42CAB1}"/>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064BE521-F3E8-47B4-1CD8-654A8B742BA0}"/>
              </a:ext>
            </a:extLst>
          </p:cNvPr>
          <p:cNvSpPr>
            <a:spLocks noChangeArrowheads="1"/>
          </p:cNvSpPr>
          <p:nvPr/>
        </p:nvSpPr>
        <p:spPr bwMode="auto">
          <a:xfrm>
            <a:off x="404813" y="369888"/>
            <a:ext cx="11380787" cy="5121275"/>
          </a:xfrm>
          <a:prstGeom prst="rect">
            <a:avLst/>
          </a:prstGeom>
          <a:solidFill>
            <a:srgbClr val="DD1B5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06" name="AutoShape 2">
            <a:extLst>
              <a:ext uri="{FF2B5EF4-FFF2-40B4-BE49-F238E27FC236}">
                <a16:creationId xmlns:a16="http://schemas.microsoft.com/office/drawing/2014/main" id="{7D5A7213-02F3-C76D-470A-09608889EA6E}"/>
              </a:ext>
            </a:extLst>
          </p:cNvPr>
          <p:cNvSpPr>
            <a:spLocks noChangeArrowheads="1"/>
          </p:cNvSpPr>
          <p:nvPr/>
        </p:nvSpPr>
        <p:spPr bwMode="auto">
          <a:xfrm rot="10800000" flipV="1">
            <a:off x="244475" y="3835400"/>
            <a:ext cx="4357688" cy="1995488"/>
          </a:xfrm>
          <a:custGeom>
            <a:avLst/>
            <a:gdLst>
              <a:gd name="G0" fmla="*/ 100000 65535 1"/>
              <a:gd name="G1" fmla="+- 32767 0 100000"/>
              <a:gd name="G2" fmla="?: G1 100000 32767"/>
              <a:gd name="G3" fmla="?: G0 0 G1"/>
              <a:gd name="G4" fmla="*/ 12107 G3 1"/>
              <a:gd name="G5" fmla="*/ G4 1 32767"/>
              <a:gd name="G6" fmla="*/ 12107 G3 1"/>
              <a:gd name="G7" fmla="*/ G6 1 32767"/>
              <a:gd name="G8" fmla="*/ 1 12107 2"/>
              <a:gd name="G9" fmla="+- G5 G8 0"/>
              <a:gd name="G10" fmla="*/ 1 5543 2"/>
              <a:gd name="G11" fmla="+- 5543 0 0"/>
              <a:gd name="G12" fmla="+- 12107 0 0"/>
            </a:gdLst>
            <a:ahLst/>
            <a:cxnLst>
              <a:cxn ang="0">
                <a:pos x="r" y="vc"/>
              </a:cxn>
              <a:cxn ang="5400000">
                <a:pos x="hc" y="b"/>
              </a:cxn>
              <a:cxn ang="10800000">
                <a:pos x="l" y="vc"/>
              </a:cxn>
              <a:cxn ang="16200000">
                <a:pos x="hc" y="t"/>
              </a:cxn>
            </a:cxnLst>
            <a:rect l="0" t="0" r="0" b="0"/>
            <a:pathLst>
              <a:path>
                <a:moveTo>
                  <a:pt x="0" y="5543"/>
                </a:moveTo>
                <a:lnTo>
                  <a:pt x="0" y="0"/>
                </a:lnTo>
                <a:lnTo>
                  <a:pt x="12107" y="554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21507" name="Group 3">
            <a:extLst>
              <a:ext uri="{FF2B5EF4-FFF2-40B4-BE49-F238E27FC236}">
                <a16:creationId xmlns:a16="http://schemas.microsoft.com/office/drawing/2014/main" id="{F32D88C2-B0E9-5557-C417-2ADD998B7DC5}"/>
              </a:ext>
            </a:extLst>
          </p:cNvPr>
          <p:cNvGrpSpPr>
            <a:grpSpLocks/>
          </p:cNvGrpSpPr>
          <p:nvPr/>
        </p:nvGrpSpPr>
        <p:grpSpPr bwMode="auto">
          <a:xfrm>
            <a:off x="0" y="6110288"/>
            <a:ext cx="1873250" cy="512762"/>
            <a:chOff x="0" y="3849"/>
            <a:chExt cx="1180" cy="323"/>
          </a:xfrm>
        </p:grpSpPr>
        <p:sp>
          <p:nvSpPr>
            <p:cNvPr id="21508" name="Rectangle 4">
              <a:extLst>
                <a:ext uri="{FF2B5EF4-FFF2-40B4-BE49-F238E27FC236}">
                  <a16:creationId xmlns:a16="http://schemas.microsoft.com/office/drawing/2014/main" id="{5A99495A-6DF8-7CE6-12A0-EFC4B401C42D}"/>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09" name="Rectangle 5">
              <a:extLst>
                <a:ext uri="{FF2B5EF4-FFF2-40B4-BE49-F238E27FC236}">
                  <a16:creationId xmlns:a16="http://schemas.microsoft.com/office/drawing/2014/main" id="{B643AD88-1A00-00EA-A714-8D4489556E4B}"/>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0" name="Rectangle 6">
              <a:extLst>
                <a:ext uri="{FF2B5EF4-FFF2-40B4-BE49-F238E27FC236}">
                  <a16:creationId xmlns:a16="http://schemas.microsoft.com/office/drawing/2014/main" id="{FEB3C543-9866-527E-98D2-83B34020FF57}"/>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21511" name="Rectangle 7">
              <a:extLst>
                <a:ext uri="{FF2B5EF4-FFF2-40B4-BE49-F238E27FC236}">
                  <a16:creationId xmlns:a16="http://schemas.microsoft.com/office/drawing/2014/main" id="{3ED52B93-AE03-8506-39E0-3C076245D2B8}"/>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21512" name="Rectangle 8">
            <a:extLst>
              <a:ext uri="{FF2B5EF4-FFF2-40B4-BE49-F238E27FC236}">
                <a16:creationId xmlns:a16="http://schemas.microsoft.com/office/drawing/2014/main" id="{80058F86-A751-BBD5-E5F7-9600E490431F}"/>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21513" name="Rectangle 9">
            <a:extLst>
              <a:ext uri="{FF2B5EF4-FFF2-40B4-BE49-F238E27FC236}">
                <a16:creationId xmlns:a16="http://schemas.microsoft.com/office/drawing/2014/main" id="{B9DA4144-7A3A-17B5-B454-AA77F268F0D2}"/>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E656AE81-0191-5534-BB31-6F41B219C5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4811" t="-1273"/>
          <a:stretch>
            <a:fillRect/>
          </a:stretch>
        </p:blipFill>
        <p:spPr bwMode="auto">
          <a:xfrm>
            <a:off x="4695825" y="533400"/>
            <a:ext cx="7494588" cy="5754688"/>
          </a:xfrm>
          <a:prstGeom prst="rect">
            <a:avLst/>
          </a:prstGeom>
          <a:noFill/>
          <a:ln>
            <a:noFill/>
          </a:ln>
          <a:effectLst/>
          <a:extLst>
            <a:ext uri="{909E8E84-426E-40DD-AFC4-6F175D3DCCD1}">
              <a14:hiddenFill xmlns:a14="http://schemas.microsoft.com/office/drawing/2010/main">
                <a:blipFill dpi="0" rotWithShape="0">
                  <a:blip/>
                  <a:srcRect l="-4811" t="-1273"/>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530" name="Group 2">
            <a:extLst>
              <a:ext uri="{FF2B5EF4-FFF2-40B4-BE49-F238E27FC236}">
                <a16:creationId xmlns:a16="http://schemas.microsoft.com/office/drawing/2014/main" id="{1D680B79-5EFD-A726-4B25-DE8665678A46}"/>
              </a:ext>
            </a:extLst>
          </p:cNvPr>
          <p:cNvGrpSpPr>
            <a:grpSpLocks/>
          </p:cNvGrpSpPr>
          <p:nvPr/>
        </p:nvGrpSpPr>
        <p:grpSpPr bwMode="auto">
          <a:xfrm>
            <a:off x="-1588" y="-1588"/>
            <a:ext cx="1671638" cy="1768476"/>
            <a:chOff x="-1" y="-1"/>
            <a:chExt cx="1053" cy="1114"/>
          </a:xfrm>
        </p:grpSpPr>
        <p:sp>
          <p:nvSpPr>
            <p:cNvPr id="22531" name="AutoShape 3">
              <a:extLst>
                <a:ext uri="{FF2B5EF4-FFF2-40B4-BE49-F238E27FC236}">
                  <a16:creationId xmlns:a16="http://schemas.microsoft.com/office/drawing/2014/main" id="{A7ED3A64-D9D0-2B62-D878-BA97F563EDC4}"/>
                </a:ext>
              </a:extLst>
            </p:cNvPr>
            <p:cNvSpPr>
              <a:spLocks noChangeArrowheads="1"/>
            </p:cNvSpPr>
            <p:nvPr/>
          </p:nvSpPr>
          <p:spPr bwMode="auto">
            <a:xfrm flipH="1" flipV="1">
              <a:off x="-1" y="478"/>
              <a:ext cx="299" cy="634"/>
            </a:xfrm>
            <a:custGeom>
              <a:avLst/>
              <a:gdLst>
                <a:gd name="G0" fmla="+- 1329 0 0"/>
                <a:gd name="G1" fmla="+- 2808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2532" name="AutoShape 4">
              <a:extLst>
                <a:ext uri="{FF2B5EF4-FFF2-40B4-BE49-F238E27FC236}">
                  <a16:creationId xmlns:a16="http://schemas.microsoft.com/office/drawing/2014/main" id="{90293FFE-0D7B-BC9D-4094-EB5847D76279}"/>
                </a:ext>
              </a:extLst>
            </p:cNvPr>
            <p:cNvSpPr>
              <a:spLocks noChangeArrowheads="1"/>
            </p:cNvSpPr>
            <p:nvPr/>
          </p:nvSpPr>
          <p:spPr bwMode="auto">
            <a:xfrm flipH="1" flipV="1">
              <a:off x="0" y="-1"/>
              <a:ext cx="1052" cy="794"/>
            </a:xfrm>
            <a:custGeom>
              <a:avLst/>
              <a:gdLst>
                <a:gd name="G0" fmla="+- 4652 0 0"/>
                <a:gd name="G1" fmla="+- 3515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22533" name="Rectangle 5">
            <a:extLst>
              <a:ext uri="{FF2B5EF4-FFF2-40B4-BE49-F238E27FC236}">
                <a16:creationId xmlns:a16="http://schemas.microsoft.com/office/drawing/2014/main" id="{956EC200-6539-0F88-3441-F5270DD763E3}"/>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22534" name="Rectangle 6">
            <a:extLst>
              <a:ext uri="{FF2B5EF4-FFF2-40B4-BE49-F238E27FC236}">
                <a16:creationId xmlns:a16="http://schemas.microsoft.com/office/drawing/2014/main" id="{9BF76398-224D-2241-2CF8-E4D34F0FC204}"/>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53" name="Group 1">
            <a:extLst>
              <a:ext uri="{FF2B5EF4-FFF2-40B4-BE49-F238E27FC236}">
                <a16:creationId xmlns:a16="http://schemas.microsoft.com/office/drawing/2014/main" id="{F796C7AA-889D-5B77-10DC-8D17C94B069B}"/>
              </a:ext>
            </a:extLst>
          </p:cNvPr>
          <p:cNvGrpSpPr>
            <a:grpSpLocks/>
          </p:cNvGrpSpPr>
          <p:nvPr/>
        </p:nvGrpSpPr>
        <p:grpSpPr bwMode="auto">
          <a:xfrm>
            <a:off x="10313988" y="6092825"/>
            <a:ext cx="1873250" cy="514350"/>
            <a:chOff x="6497" y="3838"/>
            <a:chExt cx="1180" cy="324"/>
          </a:xfrm>
        </p:grpSpPr>
        <p:sp>
          <p:nvSpPr>
            <p:cNvPr id="23554" name="Rectangle 2">
              <a:extLst>
                <a:ext uri="{FF2B5EF4-FFF2-40B4-BE49-F238E27FC236}">
                  <a16:creationId xmlns:a16="http://schemas.microsoft.com/office/drawing/2014/main" id="{F976D469-4E6F-3F56-E661-AE51EFA84F89}"/>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3555" name="Rectangle 3">
              <a:extLst>
                <a:ext uri="{FF2B5EF4-FFF2-40B4-BE49-F238E27FC236}">
                  <a16:creationId xmlns:a16="http://schemas.microsoft.com/office/drawing/2014/main" id="{415AA6CE-4688-B2C9-D0E7-FD7F086296AD}"/>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3556" name="Rectangle 4">
              <a:extLst>
                <a:ext uri="{FF2B5EF4-FFF2-40B4-BE49-F238E27FC236}">
                  <a16:creationId xmlns:a16="http://schemas.microsoft.com/office/drawing/2014/main" id="{715E094D-E165-0347-6F88-240EF794A829}"/>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23557" name="Rectangle 5">
              <a:extLst>
                <a:ext uri="{FF2B5EF4-FFF2-40B4-BE49-F238E27FC236}">
                  <a16:creationId xmlns:a16="http://schemas.microsoft.com/office/drawing/2014/main" id="{EF20623E-F267-A9E1-8E79-028AD2A9597A}"/>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23558" name="Rectangle 6">
            <a:extLst>
              <a:ext uri="{FF2B5EF4-FFF2-40B4-BE49-F238E27FC236}">
                <a16:creationId xmlns:a16="http://schemas.microsoft.com/office/drawing/2014/main" id="{CD55D977-C773-5361-D2E4-5AFF48834EB1}"/>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23559" name="Rectangle 7">
            <a:extLst>
              <a:ext uri="{FF2B5EF4-FFF2-40B4-BE49-F238E27FC236}">
                <a16:creationId xmlns:a16="http://schemas.microsoft.com/office/drawing/2014/main" id="{A07EF77C-FB8D-6776-5738-87A521C6A91E}"/>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577" name="Group 1">
            <a:extLst>
              <a:ext uri="{FF2B5EF4-FFF2-40B4-BE49-F238E27FC236}">
                <a16:creationId xmlns:a16="http://schemas.microsoft.com/office/drawing/2014/main" id="{62D5AAD0-65B0-D735-9973-6C6AC530B762}"/>
              </a:ext>
            </a:extLst>
          </p:cNvPr>
          <p:cNvGrpSpPr>
            <a:grpSpLocks/>
          </p:cNvGrpSpPr>
          <p:nvPr/>
        </p:nvGrpSpPr>
        <p:grpSpPr bwMode="auto">
          <a:xfrm>
            <a:off x="-1588" y="-1588"/>
            <a:ext cx="5429251" cy="6854826"/>
            <a:chOff x="-1" y="-1"/>
            <a:chExt cx="3420" cy="4318"/>
          </a:xfrm>
        </p:grpSpPr>
        <p:sp>
          <p:nvSpPr>
            <p:cNvPr id="24578" name="AutoShape 2">
              <a:extLst>
                <a:ext uri="{FF2B5EF4-FFF2-40B4-BE49-F238E27FC236}">
                  <a16:creationId xmlns:a16="http://schemas.microsoft.com/office/drawing/2014/main" id="{1F7730EF-6D21-E823-2857-A66BEACF464C}"/>
                </a:ext>
              </a:extLst>
            </p:cNvPr>
            <p:cNvSpPr>
              <a:spLocks noChangeArrowheads="1"/>
            </p:cNvSpPr>
            <p:nvPr/>
          </p:nvSpPr>
          <p:spPr bwMode="auto">
            <a:xfrm flipH="1" flipV="1">
              <a:off x="-1" y="1854"/>
              <a:ext cx="976" cy="2463"/>
            </a:xfrm>
            <a:custGeom>
              <a:avLst/>
              <a:gdLst>
                <a:gd name="G0" fmla="+- 4313 0 0"/>
                <a:gd name="G1" fmla="+- 10870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4579" name="AutoShape 3">
              <a:extLst>
                <a:ext uri="{FF2B5EF4-FFF2-40B4-BE49-F238E27FC236}">
                  <a16:creationId xmlns:a16="http://schemas.microsoft.com/office/drawing/2014/main" id="{42977910-E6F3-B2F7-3470-D369B774AA0F}"/>
                </a:ext>
              </a:extLst>
            </p:cNvPr>
            <p:cNvSpPr>
              <a:spLocks noChangeArrowheads="1"/>
            </p:cNvSpPr>
            <p:nvPr/>
          </p:nvSpPr>
          <p:spPr bwMode="auto">
            <a:xfrm flipH="1" flipV="1">
              <a:off x="-1" y="-1"/>
              <a:ext cx="3420" cy="3083"/>
            </a:xfrm>
            <a:custGeom>
              <a:avLst/>
              <a:gdLst>
                <a:gd name="G0" fmla="+- 15093 0 0"/>
                <a:gd name="G1" fmla="+- 13605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24580" name="Group 4">
            <a:extLst>
              <a:ext uri="{FF2B5EF4-FFF2-40B4-BE49-F238E27FC236}">
                <a16:creationId xmlns:a16="http://schemas.microsoft.com/office/drawing/2014/main" id="{322252A8-1A26-9F96-E233-98703B041724}"/>
              </a:ext>
            </a:extLst>
          </p:cNvPr>
          <p:cNvGrpSpPr>
            <a:grpSpLocks/>
          </p:cNvGrpSpPr>
          <p:nvPr/>
        </p:nvGrpSpPr>
        <p:grpSpPr bwMode="auto">
          <a:xfrm>
            <a:off x="1000125" y="5822950"/>
            <a:ext cx="2732088" cy="674688"/>
            <a:chOff x="630" y="3668"/>
            <a:chExt cx="1721" cy="425"/>
          </a:xfrm>
        </p:grpSpPr>
        <p:sp>
          <p:nvSpPr>
            <p:cNvPr id="24581" name="Rectangle 5">
              <a:extLst>
                <a:ext uri="{FF2B5EF4-FFF2-40B4-BE49-F238E27FC236}">
                  <a16:creationId xmlns:a16="http://schemas.microsoft.com/office/drawing/2014/main" id="{5FEDE435-77C9-86A0-4784-836C2838E5C1}"/>
                </a:ext>
              </a:extLst>
            </p:cNvPr>
            <p:cNvSpPr>
              <a:spLocks noChangeArrowheads="1"/>
            </p:cNvSpPr>
            <p:nvPr/>
          </p:nvSpPr>
          <p:spPr bwMode="auto">
            <a:xfrm>
              <a:off x="630" y="3668"/>
              <a:ext cx="1721" cy="42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24582" name="Picture 6">
              <a:extLst>
                <a:ext uri="{FF2B5EF4-FFF2-40B4-BE49-F238E27FC236}">
                  <a16:creationId xmlns:a16="http://schemas.microsoft.com/office/drawing/2014/main" id="{DD78BF6B-BADB-F9DE-4FBA-B947378E08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44447"/>
            <a:stretch>
              <a:fillRect/>
            </a:stretch>
          </p:blipFill>
          <p:spPr bwMode="auto">
            <a:xfrm>
              <a:off x="864" y="3740"/>
              <a:ext cx="1252" cy="286"/>
            </a:xfrm>
            <a:prstGeom prst="rect">
              <a:avLst/>
            </a:prstGeom>
            <a:noFill/>
            <a:ln>
              <a:noFill/>
            </a:ln>
            <a:effectLst/>
            <a:extLst>
              <a:ext uri="{909E8E84-426E-40DD-AFC4-6F175D3DCCD1}">
                <a14:hiddenFill xmlns:a14="http://schemas.microsoft.com/office/drawing/2010/main">
                  <a:blipFill dpi="0" rotWithShape="0">
                    <a:blip/>
                    <a:srcRect r="444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4583" name="Picture 7">
            <a:extLst>
              <a:ext uri="{FF2B5EF4-FFF2-40B4-BE49-F238E27FC236}">
                <a16:creationId xmlns:a16="http://schemas.microsoft.com/office/drawing/2014/main" id="{E1F8F410-A7E1-6293-F781-FB7BAA7037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749300"/>
            <a:ext cx="4017963" cy="261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4" name="Rectangle 8">
            <a:extLst>
              <a:ext uri="{FF2B5EF4-FFF2-40B4-BE49-F238E27FC236}">
                <a16:creationId xmlns:a16="http://schemas.microsoft.com/office/drawing/2014/main" id="{C1D48136-671C-A643-F491-CB359D8521E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24585" name="Rectangle 9">
            <a:extLst>
              <a:ext uri="{FF2B5EF4-FFF2-40B4-BE49-F238E27FC236}">
                <a16:creationId xmlns:a16="http://schemas.microsoft.com/office/drawing/2014/main" id="{8CA16B47-29D9-B32A-A9AF-A4E0176265D2}"/>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6EFA8A1C-431B-BEBB-8EF4-165A47FE25AD}"/>
              </a:ext>
            </a:extLst>
          </p:cNvPr>
          <p:cNvSpPr>
            <a:spLocks noChangeArrowheads="1"/>
          </p:cNvSpPr>
          <p:nvPr/>
        </p:nvSpPr>
        <p:spPr bwMode="auto">
          <a:xfrm>
            <a:off x="404813" y="369888"/>
            <a:ext cx="11380787" cy="5121275"/>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4" name="AutoShape 2">
            <a:extLst>
              <a:ext uri="{FF2B5EF4-FFF2-40B4-BE49-F238E27FC236}">
                <a16:creationId xmlns:a16="http://schemas.microsoft.com/office/drawing/2014/main" id="{14AD7137-5294-29C2-659A-77355D00DD5A}"/>
              </a:ext>
            </a:extLst>
          </p:cNvPr>
          <p:cNvSpPr>
            <a:spLocks noChangeArrowheads="1"/>
          </p:cNvSpPr>
          <p:nvPr/>
        </p:nvSpPr>
        <p:spPr bwMode="auto">
          <a:xfrm rot="10800000" flipV="1">
            <a:off x="244475" y="3835400"/>
            <a:ext cx="4357688" cy="1995488"/>
          </a:xfrm>
          <a:custGeom>
            <a:avLst/>
            <a:gdLst>
              <a:gd name="G0" fmla="*/ 100000 65535 1"/>
              <a:gd name="G1" fmla="+- 32767 0 100000"/>
              <a:gd name="G2" fmla="?: G1 100000 32767"/>
              <a:gd name="G3" fmla="?: G0 0 G1"/>
              <a:gd name="G4" fmla="*/ 12107 G3 1"/>
              <a:gd name="G5" fmla="*/ G4 1 32767"/>
              <a:gd name="G6" fmla="*/ 12107 G3 1"/>
              <a:gd name="G7" fmla="*/ G6 1 32767"/>
              <a:gd name="G8" fmla="*/ 1 12107 2"/>
              <a:gd name="G9" fmla="+- G5 G8 0"/>
              <a:gd name="G10" fmla="*/ 1 5543 2"/>
              <a:gd name="G11" fmla="+- 5543 0 0"/>
              <a:gd name="G12" fmla="+- 12107 0 0"/>
            </a:gdLst>
            <a:ahLst/>
            <a:cxnLst>
              <a:cxn ang="0">
                <a:pos x="r" y="vc"/>
              </a:cxn>
              <a:cxn ang="5400000">
                <a:pos x="hc" y="b"/>
              </a:cxn>
              <a:cxn ang="10800000">
                <a:pos x="l" y="vc"/>
              </a:cxn>
              <a:cxn ang="16200000">
                <a:pos x="hc" y="t"/>
              </a:cxn>
            </a:cxnLst>
            <a:rect l="0" t="0" r="0" b="0"/>
            <a:pathLst>
              <a:path>
                <a:moveTo>
                  <a:pt x="0" y="5543"/>
                </a:moveTo>
                <a:lnTo>
                  <a:pt x="0" y="0"/>
                </a:lnTo>
                <a:lnTo>
                  <a:pt x="12107" y="554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3075" name="Group 3">
            <a:extLst>
              <a:ext uri="{FF2B5EF4-FFF2-40B4-BE49-F238E27FC236}">
                <a16:creationId xmlns:a16="http://schemas.microsoft.com/office/drawing/2014/main" id="{41B9E59B-935B-3EA9-4FD2-1A75606A9865}"/>
              </a:ext>
            </a:extLst>
          </p:cNvPr>
          <p:cNvGrpSpPr>
            <a:grpSpLocks/>
          </p:cNvGrpSpPr>
          <p:nvPr/>
        </p:nvGrpSpPr>
        <p:grpSpPr bwMode="auto">
          <a:xfrm>
            <a:off x="0" y="6110288"/>
            <a:ext cx="1873250" cy="512762"/>
            <a:chOff x="0" y="3849"/>
            <a:chExt cx="1180" cy="323"/>
          </a:xfrm>
        </p:grpSpPr>
        <p:sp>
          <p:nvSpPr>
            <p:cNvPr id="3076" name="Rectangle 4">
              <a:extLst>
                <a:ext uri="{FF2B5EF4-FFF2-40B4-BE49-F238E27FC236}">
                  <a16:creationId xmlns:a16="http://schemas.microsoft.com/office/drawing/2014/main" id="{25D897AA-E85D-ADE9-6F5A-D4198F040767}"/>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7" name="Rectangle 5">
              <a:extLst>
                <a:ext uri="{FF2B5EF4-FFF2-40B4-BE49-F238E27FC236}">
                  <a16:creationId xmlns:a16="http://schemas.microsoft.com/office/drawing/2014/main" id="{F9A89EB3-E8CC-4437-6509-82EB48A5CBA9}"/>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8" name="Rectangle 6">
              <a:extLst>
                <a:ext uri="{FF2B5EF4-FFF2-40B4-BE49-F238E27FC236}">
                  <a16:creationId xmlns:a16="http://schemas.microsoft.com/office/drawing/2014/main" id="{6BDBD4EF-6CD8-A561-F290-9CE268AAA075}"/>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3079" name="Rectangle 7">
              <a:extLst>
                <a:ext uri="{FF2B5EF4-FFF2-40B4-BE49-F238E27FC236}">
                  <a16:creationId xmlns:a16="http://schemas.microsoft.com/office/drawing/2014/main" id="{9B303F2F-EF68-D863-2C04-B35304A0742F}"/>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3080" name="Rectangle 8">
            <a:extLst>
              <a:ext uri="{FF2B5EF4-FFF2-40B4-BE49-F238E27FC236}">
                <a16:creationId xmlns:a16="http://schemas.microsoft.com/office/drawing/2014/main" id="{AFAE57C2-7C9F-E1B8-24D7-2922DC73EC00}"/>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3081" name="Rectangle 9">
            <a:extLst>
              <a:ext uri="{FF2B5EF4-FFF2-40B4-BE49-F238E27FC236}">
                <a16:creationId xmlns:a16="http://schemas.microsoft.com/office/drawing/2014/main" id="{CC0A414A-C3B1-FB54-7C2B-8423C69C9312}"/>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065F792-4E01-583C-F7DC-86AC4AE9DFBE}"/>
              </a:ext>
            </a:extLst>
          </p:cNvPr>
          <p:cNvSpPr>
            <a:spLocks noChangeArrowheads="1"/>
          </p:cNvSpPr>
          <p:nvPr/>
        </p:nvSpPr>
        <p:spPr bwMode="auto">
          <a:xfrm>
            <a:off x="0" y="-1588"/>
            <a:ext cx="12192000" cy="6858001"/>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8" name="AutoShape 2">
            <a:extLst>
              <a:ext uri="{FF2B5EF4-FFF2-40B4-BE49-F238E27FC236}">
                <a16:creationId xmlns:a16="http://schemas.microsoft.com/office/drawing/2014/main" id="{00F74B04-DF1D-85A7-2613-1A343D7C9E01}"/>
              </a:ext>
            </a:extLst>
          </p:cNvPr>
          <p:cNvSpPr>
            <a:spLocks noChangeArrowheads="1"/>
          </p:cNvSpPr>
          <p:nvPr/>
        </p:nvSpPr>
        <p:spPr bwMode="auto">
          <a:xfrm>
            <a:off x="3633788" y="3429000"/>
            <a:ext cx="8556625" cy="3429000"/>
          </a:xfrm>
          <a:custGeom>
            <a:avLst/>
            <a:gdLst>
              <a:gd name="G0" fmla="*/ 100000 65535 1"/>
              <a:gd name="G1" fmla="+- 32767 0 100000"/>
              <a:gd name="G2" fmla="?: G1 100000 32767"/>
              <a:gd name="G3" fmla="?: G0 0 G1"/>
              <a:gd name="G4" fmla="*/ 23771 G3 1"/>
              <a:gd name="G5" fmla="*/ G4 1 32767"/>
              <a:gd name="G6" fmla="*/ 23771 G3 1"/>
              <a:gd name="G7" fmla="*/ G6 1 32767"/>
              <a:gd name="G8" fmla="*/ 1 23771 2"/>
              <a:gd name="G9" fmla="+- G5 G8 0"/>
              <a:gd name="G10" fmla="+- 4762 0 0"/>
              <a:gd name="G11" fmla="+- 9524 0 0"/>
              <a:gd name="G12" fmla="+- 23771 0 0"/>
            </a:gdLst>
            <a:ahLst/>
            <a:cxnLst>
              <a:cxn ang="0">
                <a:pos x="r" y="vc"/>
              </a:cxn>
              <a:cxn ang="5400000">
                <a:pos x="hc" y="b"/>
              </a:cxn>
              <a:cxn ang="10800000">
                <a:pos x="l" y="vc"/>
              </a:cxn>
              <a:cxn ang="16200000">
                <a:pos x="hc" y="t"/>
              </a:cxn>
            </a:cxnLst>
            <a:rect l="0" t="0" r="0" b="0"/>
            <a:pathLst>
              <a:path>
                <a:moveTo>
                  <a:pt x="0" y="9524"/>
                </a:moveTo>
                <a:lnTo>
                  <a:pt x="0" y="0"/>
                </a:lnTo>
                <a:lnTo>
                  <a:pt x="23771" y="9524"/>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9" name="AutoShape 3">
            <a:extLst>
              <a:ext uri="{FF2B5EF4-FFF2-40B4-BE49-F238E27FC236}">
                <a16:creationId xmlns:a16="http://schemas.microsoft.com/office/drawing/2014/main" id="{B8611A86-CB7D-6FDD-3CE6-182E041C2776}"/>
              </a:ext>
            </a:extLst>
          </p:cNvPr>
          <p:cNvSpPr>
            <a:spLocks noChangeArrowheads="1"/>
          </p:cNvSpPr>
          <p:nvPr/>
        </p:nvSpPr>
        <p:spPr bwMode="auto">
          <a:xfrm flipH="1" flipV="1">
            <a:off x="-1588" y="-1588"/>
            <a:ext cx="7596188" cy="4160838"/>
          </a:xfrm>
          <a:custGeom>
            <a:avLst/>
            <a:gdLst>
              <a:gd name="G0" fmla="*/ 100000 65535 1"/>
              <a:gd name="G1" fmla="+- 32767 0 100000"/>
              <a:gd name="G2" fmla="?: G1 100000 32767"/>
              <a:gd name="G3" fmla="?: G0 0 G1"/>
              <a:gd name="G4" fmla="*/ 21101 G3 1"/>
              <a:gd name="G5" fmla="*/ G4 1 32767"/>
              <a:gd name="G6" fmla="*/ 21101 G3 1"/>
              <a:gd name="G7" fmla="*/ G6 1 32767"/>
              <a:gd name="G8" fmla="*/ 1 21101 2"/>
              <a:gd name="G9" fmla="+- G5 G8 0"/>
              <a:gd name="G10" fmla="*/ 1 11559 2"/>
              <a:gd name="G11" fmla="+- 11559 0 0"/>
              <a:gd name="G12" fmla="+- 21101 0 0"/>
            </a:gdLst>
            <a:ahLst/>
            <a:cxnLst>
              <a:cxn ang="0">
                <a:pos x="r" y="vc"/>
              </a:cxn>
              <a:cxn ang="5400000">
                <a:pos x="hc" y="b"/>
              </a:cxn>
              <a:cxn ang="10800000">
                <a:pos x="l" y="vc"/>
              </a:cxn>
              <a:cxn ang="16200000">
                <a:pos x="hc" y="t"/>
              </a:cxn>
            </a:cxnLst>
            <a:rect l="0" t="0" r="0" b="0"/>
            <a:pathLst>
              <a:path>
                <a:moveTo>
                  <a:pt x="0" y="11559"/>
                </a:moveTo>
                <a:lnTo>
                  <a:pt x="0" y="0"/>
                </a:lnTo>
                <a:lnTo>
                  <a:pt x="21101" y="11559"/>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0" name="Rectangle 4">
            <a:extLst>
              <a:ext uri="{FF2B5EF4-FFF2-40B4-BE49-F238E27FC236}">
                <a16:creationId xmlns:a16="http://schemas.microsoft.com/office/drawing/2014/main" id="{C57C416B-3F00-2991-C42C-1BB08018BF20}"/>
              </a:ext>
            </a:extLst>
          </p:cNvPr>
          <p:cNvSpPr>
            <a:spLocks noChangeArrowheads="1"/>
          </p:cNvSpPr>
          <p:nvPr/>
        </p:nvSpPr>
        <p:spPr bwMode="auto">
          <a:xfrm>
            <a:off x="231775" y="242888"/>
            <a:ext cx="11749088" cy="6342062"/>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4101" name="Group 5">
            <a:extLst>
              <a:ext uri="{FF2B5EF4-FFF2-40B4-BE49-F238E27FC236}">
                <a16:creationId xmlns:a16="http://schemas.microsoft.com/office/drawing/2014/main" id="{FBBBDB2D-A53E-859D-E620-E68E19FED50E}"/>
              </a:ext>
            </a:extLst>
          </p:cNvPr>
          <p:cNvGrpSpPr>
            <a:grpSpLocks/>
          </p:cNvGrpSpPr>
          <p:nvPr/>
        </p:nvGrpSpPr>
        <p:grpSpPr bwMode="auto">
          <a:xfrm>
            <a:off x="10313988" y="5867400"/>
            <a:ext cx="1873250" cy="512763"/>
            <a:chOff x="6497" y="3696"/>
            <a:chExt cx="1180" cy="323"/>
          </a:xfrm>
        </p:grpSpPr>
        <p:sp>
          <p:nvSpPr>
            <p:cNvPr id="4102" name="Rectangle 6">
              <a:extLst>
                <a:ext uri="{FF2B5EF4-FFF2-40B4-BE49-F238E27FC236}">
                  <a16:creationId xmlns:a16="http://schemas.microsoft.com/office/drawing/2014/main" id="{7715AFFA-92CE-E6D3-5439-33EFD4AA00B0}"/>
                </a:ext>
              </a:extLst>
            </p:cNvPr>
            <p:cNvSpPr>
              <a:spLocks noChangeArrowheads="1"/>
            </p:cNvSpPr>
            <p:nvPr/>
          </p:nvSpPr>
          <p:spPr bwMode="auto">
            <a:xfrm>
              <a:off x="6497" y="3706"/>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3" name="Rectangle 7">
              <a:extLst>
                <a:ext uri="{FF2B5EF4-FFF2-40B4-BE49-F238E27FC236}">
                  <a16:creationId xmlns:a16="http://schemas.microsoft.com/office/drawing/2014/main" id="{04F89FD9-788C-8626-7781-432FC364EF6B}"/>
                </a:ext>
              </a:extLst>
            </p:cNvPr>
            <p:cNvSpPr>
              <a:spLocks noChangeArrowheads="1"/>
            </p:cNvSpPr>
            <p:nvPr/>
          </p:nvSpPr>
          <p:spPr bwMode="auto">
            <a:xfrm>
              <a:off x="6630" y="3823"/>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4" name="Rectangle 8">
              <a:extLst>
                <a:ext uri="{FF2B5EF4-FFF2-40B4-BE49-F238E27FC236}">
                  <a16:creationId xmlns:a16="http://schemas.microsoft.com/office/drawing/2014/main" id="{D8990098-6299-B319-17B0-7A2FFEB55006}"/>
                </a:ext>
              </a:extLst>
            </p:cNvPr>
            <p:cNvSpPr>
              <a:spLocks noChangeArrowheads="1"/>
            </p:cNvSpPr>
            <p:nvPr/>
          </p:nvSpPr>
          <p:spPr bwMode="auto">
            <a:xfrm>
              <a:off x="6669" y="3810"/>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4105" name="Rectangle 9">
              <a:extLst>
                <a:ext uri="{FF2B5EF4-FFF2-40B4-BE49-F238E27FC236}">
                  <a16:creationId xmlns:a16="http://schemas.microsoft.com/office/drawing/2014/main" id="{CCD32E21-7B79-C026-3C09-E65A0B5B974F}"/>
                </a:ext>
              </a:extLst>
            </p:cNvPr>
            <p:cNvSpPr>
              <a:spLocks noChangeArrowheads="1"/>
            </p:cNvSpPr>
            <p:nvPr/>
          </p:nvSpPr>
          <p:spPr bwMode="auto">
            <a:xfrm>
              <a:off x="6497" y="3696"/>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4106" name="Rectangle 10">
            <a:extLst>
              <a:ext uri="{FF2B5EF4-FFF2-40B4-BE49-F238E27FC236}">
                <a16:creationId xmlns:a16="http://schemas.microsoft.com/office/drawing/2014/main" id="{9ACB4B51-3768-40B6-B672-9BF6F24A4DD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4107" name="Rectangle 11">
            <a:extLst>
              <a:ext uri="{FF2B5EF4-FFF2-40B4-BE49-F238E27FC236}">
                <a16:creationId xmlns:a16="http://schemas.microsoft.com/office/drawing/2014/main" id="{B2560D34-B11D-73AA-EAA6-E1FB9826E30C}"/>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751D12E-A811-8CFD-1CBF-1862352C02ED}"/>
              </a:ext>
            </a:extLst>
          </p:cNvPr>
          <p:cNvSpPr>
            <a:spLocks noChangeArrowheads="1"/>
          </p:cNvSpPr>
          <p:nvPr/>
        </p:nvSpPr>
        <p:spPr bwMode="auto">
          <a:xfrm>
            <a:off x="2921000" y="342900"/>
            <a:ext cx="8864600" cy="283845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5122" name="Group 2">
            <a:extLst>
              <a:ext uri="{FF2B5EF4-FFF2-40B4-BE49-F238E27FC236}">
                <a16:creationId xmlns:a16="http://schemas.microsoft.com/office/drawing/2014/main" id="{E85C68CA-0B48-C6D1-A03E-49A6A4D3D517}"/>
              </a:ext>
            </a:extLst>
          </p:cNvPr>
          <p:cNvGrpSpPr>
            <a:grpSpLocks/>
          </p:cNvGrpSpPr>
          <p:nvPr/>
        </p:nvGrpSpPr>
        <p:grpSpPr bwMode="auto">
          <a:xfrm>
            <a:off x="10313988" y="6092825"/>
            <a:ext cx="1873250" cy="514350"/>
            <a:chOff x="6497" y="3838"/>
            <a:chExt cx="1180" cy="324"/>
          </a:xfrm>
        </p:grpSpPr>
        <p:sp>
          <p:nvSpPr>
            <p:cNvPr id="5123" name="Rectangle 3">
              <a:extLst>
                <a:ext uri="{FF2B5EF4-FFF2-40B4-BE49-F238E27FC236}">
                  <a16:creationId xmlns:a16="http://schemas.microsoft.com/office/drawing/2014/main" id="{6E75C787-0E33-64B8-38E6-F698B0B6CB12}"/>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4" name="Rectangle 4">
              <a:extLst>
                <a:ext uri="{FF2B5EF4-FFF2-40B4-BE49-F238E27FC236}">
                  <a16:creationId xmlns:a16="http://schemas.microsoft.com/office/drawing/2014/main" id="{0BE4DE97-8B75-2C77-4D19-E93EADA1ECEE}"/>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5" name="Rectangle 5">
              <a:extLst>
                <a:ext uri="{FF2B5EF4-FFF2-40B4-BE49-F238E27FC236}">
                  <a16:creationId xmlns:a16="http://schemas.microsoft.com/office/drawing/2014/main" id="{AC839ED5-2195-A627-3C34-1B65C42B365F}"/>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5126" name="Rectangle 6">
              <a:extLst>
                <a:ext uri="{FF2B5EF4-FFF2-40B4-BE49-F238E27FC236}">
                  <a16:creationId xmlns:a16="http://schemas.microsoft.com/office/drawing/2014/main" id="{F0D9CDC7-301D-BC78-AB60-D48F382586B7}"/>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grpSp>
        <p:nvGrpSpPr>
          <p:cNvPr id="5127" name="Group 7">
            <a:extLst>
              <a:ext uri="{FF2B5EF4-FFF2-40B4-BE49-F238E27FC236}">
                <a16:creationId xmlns:a16="http://schemas.microsoft.com/office/drawing/2014/main" id="{9A1E7368-E750-E0F4-8CF5-799D4AADCB4E}"/>
              </a:ext>
            </a:extLst>
          </p:cNvPr>
          <p:cNvGrpSpPr>
            <a:grpSpLocks/>
          </p:cNvGrpSpPr>
          <p:nvPr/>
        </p:nvGrpSpPr>
        <p:grpSpPr bwMode="auto">
          <a:xfrm>
            <a:off x="390525" y="4395788"/>
            <a:ext cx="2078038" cy="2085975"/>
            <a:chOff x="246" y="2769"/>
            <a:chExt cx="1309" cy="1314"/>
          </a:xfrm>
        </p:grpSpPr>
        <p:sp>
          <p:nvSpPr>
            <p:cNvPr id="5128" name="AutoShape 8">
              <a:extLst>
                <a:ext uri="{FF2B5EF4-FFF2-40B4-BE49-F238E27FC236}">
                  <a16:creationId xmlns:a16="http://schemas.microsoft.com/office/drawing/2014/main" id="{D21BB745-DB6C-1054-CD4C-F1B8D9810D5C}"/>
                </a:ext>
              </a:extLst>
            </p:cNvPr>
            <p:cNvSpPr>
              <a:spLocks noChangeArrowheads="1"/>
            </p:cNvSpPr>
            <p:nvPr/>
          </p:nvSpPr>
          <p:spPr bwMode="auto">
            <a:xfrm flipH="1" flipV="1">
              <a:off x="246" y="3004"/>
              <a:ext cx="1080" cy="1079"/>
            </a:xfrm>
            <a:custGeom>
              <a:avLst/>
              <a:gdLst>
                <a:gd name="G0" fmla="+- 4774 0 0"/>
                <a:gd name="G1" fmla="+- 4766 0 0"/>
              </a:gdLst>
              <a:ahLst/>
              <a:cxnLst>
                <a:cxn ang="0">
                  <a:pos x="r" y="vc"/>
                </a:cxn>
                <a:cxn ang="5400000">
                  <a:pos x="hc" y="b"/>
                </a:cxn>
                <a:cxn ang="10800000">
                  <a:pos x="l" y="vc"/>
                </a:cxn>
                <a:cxn ang="16200000">
                  <a:pos x="hc" y="t"/>
                </a:cxn>
              </a:cxnLst>
              <a:rect l="0" t="0" r="0" b="0"/>
              <a:pathLst>
                <a:path>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9" name="AutoShape 9">
              <a:extLst>
                <a:ext uri="{FF2B5EF4-FFF2-40B4-BE49-F238E27FC236}">
                  <a16:creationId xmlns:a16="http://schemas.microsoft.com/office/drawing/2014/main" id="{E24069E8-E83C-E592-FC60-4DF56377A19D}"/>
                </a:ext>
              </a:extLst>
            </p:cNvPr>
            <p:cNvSpPr>
              <a:spLocks noChangeArrowheads="1"/>
            </p:cNvSpPr>
            <p:nvPr/>
          </p:nvSpPr>
          <p:spPr bwMode="auto">
            <a:xfrm flipH="1" flipV="1">
              <a:off x="475" y="3234"/>
              <a:ext cx="306" cy="615"/>
            </a:xfrm>
            <a:custGeom>
              <a:avLst/>
              <a:gdLst>
                <a:gd name="G0" fmla="+- 1361 0 0"/>
                <a:gd name="G1" fmla="+- 2724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30" name="AutoShape 10">
              <a:extLst>
                <a:ext uri="{FF2B5EF4-FFF2-40B4-BE49-F238E27FC236}">
                  <a16:creationId xmlns:a16="http://schemas.microsoft.com/office/drawing/2014/main" id="{B9632029-D835-2AE9-980C-10195FF4942E}"/>
                </a:ext>
              </a:extLst>
            </p:cNvPr>
            <p:cNvSpPr>
              <a:spLocks noChangeArrowheads="1"/>
            </p:cNvSpPr>
            <p:nvPr/>
          </p:nvSpPr>
          <p:spPr bwMode="auto">
            <a:xfrm flipH="1" flipV="1">
              <a:off x="476" y="2769"/>
              <a:ext cx="1079" cy="771"/>
            </a:xfrm>
            <a:custGeom>
              <a:avLst/>
              <a:gdLst>
                <a:gd name="G0" fmla="+- 4766 0 0"/>
                <a:gd name="G1" fmla="+- 3409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5131" name="Rectangle 11">
            <a:extLst>
              <a:ext uri="{FF2B5EF4-FFF2-40B4-BE49-F238E27FC236}">
                <a16:creationId xmlns:a16="http://schemas.microsoft.com/office/drawing/2014/main" id="{500993E2-E977-7E9B-C33A-ABE82B053042}"/>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5132" name="Rectangle 12">
            <a:extLst>
              <a:ext uri="{FF2B5EF4-FFF2-40B4-BE49-F238E27FC236}">
                <a16:creationId xmlns:a16="http://schemas.microsoft.com/office/drawing/2014/main" id="{7B39E5F2-7C7B-FAC9-D47F-A565F432F9B2}"/>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7587C14D-504E-695E-7A26-7842526FA7B7}"/>
              </a:ext>
            </a:extLst>
          </p:cNvPr>
          <p:cNvSpPr>
            <a:spLocks noChangeArrowheads="1"/>
          </p:cNvSpPr>
          <p:nvPr/>
        </p:nvSpPr>
        <p:spPr bwMode="auto">
          <a:xfrm>
            <a:off x="404813" y="369888"/>
            <a:ext cx="11380787" cy="5580062"/>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6146" name="Group 2">
            <a:extLst>
              <a:ext uri="{FF2B5EF4-FFF2-40B4-BE49-F238E27FC236}">
                <a16:creationId xmlns:a16="http://schemas.microsoft.com/office/drawing/2014/main" id="{6C9EA387-FAA3-91B0-A93E-CE64C79CB5E2}"/>
              </a:ext>
            </a:extLst>
          </p:cNvPr>
          <p:cNvGrpSpPr>
            <a:grpSpLocks/>
          </p:cNvGrpSpPr>
          <p:nvPr/>
        </p:nvGrpSpPr>
        <p:grpSpPr bwMode="auto">
          <a:xfrm>
            <a:off x="10313988" y="6092825"/>
            <a:ext cx="1873250" cy="514350"/>
            <a:chOff x="6497" y="3838"/>
            <a:chExt cx="1180" cy="324"/>
          </a:xfrm>
        </p:grpSpPr>
        <p:sp>
          <p:nvSpPr>
            <p:cNvPr id="6147" name="Rectangle 3">
              <a:extLst>
                <a:ext uri="{FF2B5EF4-FFF2-40B4-BE49-F238E27FC236}">
                  <a16:creationId xmlns:a16="http://schemas.microsoft.com/office/drawing/2014/main" id="{1B7406B8-E26D-587B-BEE7-AD8B3DDAF1A3}"/>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8" name="Rectangle 4">
              <a:extLst>
                <a:ext uri="{FF2B5EF4-FFF2-40B4-BE49-F238E27FC236}">
                  <a16:creationId xmlns:a16="http://schemas.microsoft.com/office/drawing/2014/main" id="{46A21FA8-03A1-822E-0AB8-34E7DAFA2046}"/>
                </a:ext>
              </a:extLst>
            </p:cNvPr>
            <p:cNvSpPr>
              <a:spLocks noChangeArrowheads="1"/>
            </p:cNvSpPr>
            <p:nvPr/>
          </p:nvSpPr>
          <p:spPr bwMode="auto">
            <a:xfrm>
              <a:off x="6630" y="3966"/>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9" name="Rectangle 5">
              <a:extLst>
                <a:ext uri="{FF2B5EF4-FFF2-40B4-BE49-F238E27FC236}">
                  <a16:creationId xmlns:a16="http://schemas.microsoft.com/office/drawing/2014/main" id="{A4EECFC4-D34D-8EE0-7308-3583AF0E29D7}"/>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6150" name="Rectangle 6">
              <a:extLst>
                <a:ext uri="{FF2B5EF4-FFF2-40B4-BE49-F238E27FC236}">
                  <a16:creationId xmlns:a16="http://schemas.microsoft.com/office/drawing/2014/main" id="{A7A47FA6-4582-4ACE-EB9E-3EB616B987FC}"/>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6151" name="Rectangle 7">
            <a:extLst>
              <a:ext uri="{FF2B5EF4-FFF2-40B4-BE49-F238E27FC236}">
                <a16:creationId xmlns:a16="http://schemas.microsoft.com/office/drawing/2014/main" id="{126A8466-E577-46BA-624C-A5DFA95849EB}"/>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6152" name="Rectangle 8">
            <a:extLst>
              <a:ext uri="{FF2B5EF4-FFF2-40B4-BE49-F238E27FC236}">
                <a16:creationId xmlns:a16="http://schemas.microsoft.com/office/drawing/2014/main" id="{9A737687-7E08-6D32-4C93-70B2A7E309E8}"/>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78A4974F-1F47-10A7-89E7-D4C9416032CB}"/>
              </a:ext>
            </a:extLst>
          </p:cNvPr>
          <p:cNvSpPr>
            <a:spLocks noChangeArrowheads="1"/>
          </p:cNvSpPr>
          <p:nvPr/>
        </p:nvSpPr>
        <p:spPr bwMode="auto">
          <a:xfrm>
            <a:off x="901700" y="2338388"/>
            <a:ext cx="2692400" cy="1346200"/>
          </a:xfrm>
          <a:custGeom>
            <a:avLst/>
            <a:gdLst>
              <a:gd name="G0" fmla="+- 7479 0 0"/>
              <a:gd name="G1" fmla="+- 3739 0 0"/>
            </a:gdLst>
            <a:ahLst/>
            <a:cxnLst>
              <a:cxn ang="0">
                <a:pos x="r" y="vc"/>
              </a:cxn>
              <a:cxn ang="5400000">
                <a:pos x="hc" y="b"/>
              </a:cxn>
              <a:cxn ang="10800000">
                <a:pos x="l" y="vc"/>
              </a:cxn>
              <a:cxn ang="16200000">
                <a:pos x="hc" y="t"/>
              </a:cxn>
            </a:cxnLst>
            <a:rect l="0" t="0" r="0" b="0"/>
            <a:pathLst>
              <a:path>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8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0" name="AutoShape 2">
            <a:extLst>
              <a:ext uri="{FF2B5EF4-FFF2-40B4-BE49-F238E27FC236}">
                <a16:creationId xmlns:a16="http://schemas.microsoft.com/office/drawing/2014/main" id="{F3F3A238-A27B-95D8-EC40-5EA42728C3EE}"/>
              </a:ext>
            </a:extLst>
          </p:cNvPr>
          <p:cNvSpPr>
            <a:spLocks noChangeArrowheads="1"/>
          </p:cNvSpPr>
          <p:nvPr/>
        </p:nvSpPr>
        <p:spPr bwMode="auto">
          <a:xfrm>
            <a:off x="1627188" y="2125663"/>
            <a:ext cx="1244600" cy="1244600"/>
          </a:xfrm>
          <a:custGeom>
            <a:avLst/>
            <a:gdLst>
              <a:gd name="G0" fmla="+- 3459 0 0"/>
              <a:gd name="G1" fmla="+- 3459 0 0"/>
            </a:gdLst>
            <a:ahLst/>
            <a:cxnLst>
              <a:cxn ang="0">
                <a:pos x="r" y="vc"/>
              </a:cxn>
              <a:cxn ang="5400000">
                <a:pos x="hc" y="b"/>
              </a:cxn>
              <a:cxn ang="10800000">
                <a:pos x="l" y="vc"/>
              </a:cxn>
              <a:cxn ang="16200000">
                <a:pos x="hc" y="t"/>
              </a:cxn>
            </a:cxnLst>
            <a:rect l="0" t="0" r="0" b="0"/>
            <a:pathLst>
              <a:path>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1" name="AutoShape 3">
            <a:extLst>
              <a:ext uri="{FF2B5EF4-FFF2-40B4-BE49-F238E27FC236}">
                <a16:creationId xmlns:a16="http://schemas.microsoft.com/office/drawing/2014/main" id="{5B966C30-D28B-5CE7-DB17-EC955CD72CA8}"/>
              </a:ext>
            </a:extLst>
          </p:cNvPr>
          <p:cNvSpPr>
            <a:spLocks noChangeArrowheads="1"/>
          </p:cNvSpPr>
          <p:nvPr/>
        </p:nvSpPr>
        <p:spPr bwMode="auto">
          <a:xfrm>
            <a:off x="4673600" y="2338388"/>
            <a:ext cx="2697163" cy="1346200"/>
          </a:xfrm>
          <a:custGeom>
            <a:avLst/>
            <a:gdLst>
              <a:gd name="G0" fmla="+- 7493 0 0"/>
              <a:gd name="G1" fmla="+- 3739 0 0"/>
            </a:gdLst>
            <a:ahLst/>
            <a:cxnLst>
              <a:cxn ang="0">
                <a:pos x="r" y="vc"/>
              </a:cxn>
              <a:cxn ang="5400000">
                <a:pos x="hc" y="b"/>
              </a:cxn>
              <a:cxn ang="10800000">
                <a:pos x="l" y="vc"/>
              </a:cxn>
              <a:cxn ang="16200000">
                <a:pos x="hc" y="t"/>
              </a:cxn>
            </a:cxnLst>
            <a:rect l="0" t="0" r="0" b="0"/>
            <a:pathLst>
              <a:path>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2" name="AutoShape 4">
            <a:extLst>
              <a:ext uri="{FF2B5EF4-FFF2-40B4-BE49-F238E27FC236}">
                <a16:creationId xmlns:a16="http://schemas.microsoft.com/office/drawing/2014/main" id="{A6AE0F8E-5770-F260-B33F-73959EBD3BCC}"/>
              </a:ext>
            </a:extLst>
          </p:cNvPr>
          <p:cNvSpPr>
            <a:spLocks noChangeArrowheads="1"/>
          </p:cNvSpPr>
          <p:nvPr/>
        </p:nvSpPr>
        <p:spPr bwMode="auto">
          <a:xfrm>
            <a:off x="5419725" y="2125663"/>
            <a:ext cx="1247775" cy="1244600"/>
          </a:xfrm>
          <a:custGeom>
            <a:avLst/>
            <a:gdLst>
              <a:gd name="G0" fmla="+- 3469 0 0"/>
              <a:gd name="G1" fmla="+- 3459 0 0"/>
            </a:gdLst>
            <a:ahLst/>
            <a:cxnLst>
              <a:cxn ang="0">
                <a:pos x="r" y="vc"/>
              </a:cxn>
              <a:cxn ang="5400000">
                <a:pos x="hc" y="b"/>
              </a:cxn>
              <a:cxn ang="10800000">
                <a:pos x="l" y="vc"/>
              </a:cxn>
              <a:cxn ang="16200000">
                <a:pos x="hc" y="t"/>
              </a:cxn>
            </a:cxnLst>
            <a:rect l="0" t="0" r="0" b="0"/>
            <a:pathLst>
              <a:path>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3" name="AutoShape 5">
            <a:extLst>
              <a:ext uri="{FF2B5EF4-FFF2-40B4-BE49-F238E27FC236}">
                <a16:creationId xmlns:a16="http://schemas.microsoft.com/office/drawing/2014/main" id="{E687C129-D331-EEFA-6457-8B0432113770}"/>
              </a:ext>
            </a:extLst>
          </p:cNvPr>
          <p:cNvSpPr>
            <a:spLocks noChangeArrowheads="1"/>
          </p:cNvSpPr>
          <p:nvPr/>
        </p:nvSpPr>
        <p:spPr bwMode="auto">
          <a:xfrm>
            <a:off x="8455025" y="2338388"/>
            <a:ext cx="2692400" cy="1346200"/>
          </a:xfrm>
          <a:custGeom>
            <a:avLst/>
            <a:gdLst>
              <a:gd name="G0" fmla="+- 7479 0 0"/>
              <a:gd name="G1" fmla="+- 3739 0 0"/>
            </a:gdLst>
            <a:ahLst/>
            <a:cxnLst>
              <a:cxn ang="0">
                <a:pos x="r" y="vc"/>
              </a:cxn>
              <a:cxn ang="5400000">
                <a:pos x="hc" y="b"/>
              </a:cxn>
              <a:cxn ang="10800000">
                <a:pos x="l" y="vc"/>
              </a:cxn>
              <a:cxn ang="16200000">
                <a:pos x="hc" y="t"/>
              </a:cxn>
            </a:cxnLst>
            <a:rect l="0" t="0" r="0" b="0"/>
            <a:pathLst>
              <a:path>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4" name="AutoShape 6">
            <a:extLst>
              <a:ext uri="{FF2B5EF4-FFF2-40B4-BE49-F238E27FC236}">
                <a16:creationId xmlns:a16="http://schemas.microsoft.com/office/drawing/2014/main" id="{62154F7A-9365-6CBC-D25E-D4E3398F3B67}"/>
              </a:ext>
            </a:extLst>
          </p:cNvPr>
          <p:cNvSpPr>
            <a:spLocks noChangeArrowheads="1"/>
          </p:cNvSpPr>
          <p:nvPr/>
        </p:nvSpPr>
        <p:spPr bwMode="auto">
          <a:xfrm>
            <a:off x="9175750" y="2125663"/>
            <a:ext cx="1244600" cy="1244600"/>
          </a:xfrm>
          <a:custGeom>
            <a:avLst/>
            <a:gdLst>
              <a:gd name="G0" fmla="+- 3459 0 0"/>
              <a:gd name="G1" fmla="+- 3459 0 0"/>
            </a:gdLst>
            <a:ahLst/>
            <a:cxnLst>
              <a:cxn ang="0">
                <a:pos x="r" y="vc"/>
              </a:cxn>
              <a:cxn ang="5400000">
                <a:pos x="hc" y="b"/>
              </a:cxn>
              <a:cxn ang="10800000">
                <a:pos x="l" y="vc"/>
              </a:cxn>
              <a:cxn ang="16200000">
                <a:pos x="hc" y="t"/>
              </a:cxn>
            </a:cxnLst>
            <a:rect l="0" t="0" r="0" b="0"/>
            <a:pathLst>
              <a:path>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5" name="AutoShape 7">
            <a:extLst>
              <a:ext uri="{FF2B5EF4-FFF2-40B4-BE49-F238E27FC236}">
                <a16:creationId xmlns:a16="http://schemas.microsoft.com/office/drawing/2014/main" id="{3FDEF4AB-2387-E1BC-5AEF-2627C6C835CF}"/>
              </a:ext>
            </a:extLst>
          </p:cNvPr>
          <p:cNvSpPr>
            <a:spLocks noChangeArrowheads="1"/>
          </p:cNvSpPr>
          <p:nvPr/>
        </p:nvSpPr>
        <p:spPr bwMode="auto">
          <a:xfrm>
            <a:off x="2787650" y="3683000"/>
            <a:ext cx="2692400" cy="1346200"/>
          </a:xfrm>
          <a:custGeom>
            <a:avLst/>
            <a:gdLst>
              <a:gd name="G0" fmla="+- 7479 0 0"/>
              <a:gd name="G1" fmla="+- 3739 0 0"/>
            </a:gdLst>
            <a:ahLst/>
            <a:cxnLst>
              <a:cxn ang="0">
                <a:pos x="r" y="vc"/>
              </a:cxn>
              <a:cxn ang="5400000">
                <a:pos x="hc" y="b"/>
              </a:cxn>
              <a:cxn ang="10800000">
                <a:pos x="l" y="vc"/>
              </a:cxn>
              <a:cxn ang="16200000">
                <a:pos x="hc" y="t"/>
              </a:cxn>
            </a:cxnLst>
            <a:rect l="0" t="0" r="0" b="0"/>
            <a:pathLst>
              <a:path>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6" name="AutoShape 8">
            <a:extLst>
              <a:ext uri="{FF2B5EF4-FFF2-40B4-BE49-F238E27FC236}">
                <a16:creationId xmlns:a16="http://schemas.microsoft.com/office/drawing/2014/main" id="{2CB9AF34-9C92-CE92-99B5-187DE29EC10A}"/>
              </a:ext>
            </a:extLst>
          </p:cNvPr>
          <p:cNvSpPr>
            <a:spLocks noChangeArrowheads="1"/>
          </p:cNvSpPr>
          <p:nvPr/>
        </p:nvSpPr>
        <p:spPr bwMode="auto">
          <a:xfrm>
            <a:off x="3519488" y="3970338"/>
            <a:ext cx="1252537" cy="1247775"/>
          </a:xfrm>
          <a:custGeom>
            <a:avLst/>
            <a:gdLst>
              <a:gd name="G0" fmla="+- 3479 0 0"/>
              <a:gd name="G1" fmla="+- 3469 0 0"/>
            </a:gdLst>
            <a:ahLst/>
            <a:cxnLst>
              <a:cxn ang="0">
                <a:pos x="r" y="vc"/>
              </a:cxn>
              <a:cxn ang="5400000">
                <a:pos x="hc" y="b"/>
              </a:cxn>
              <a:cxn ang="10800000">
                <a:pos x="l" y="vc"/>
              </a:cxn>
              <a:cxn ang="16200000">
                <a:pos x="hc" y="t"/>
              </a:cxn>
            </a:cxnLst>
            <a:rect l="0" t="0" r="0" b="0"/>
            <a:pathLst>
              <a:path>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7" name="AutoShape 9">
            <a:extLst>
              <a:ext uri="{FF2B5EF4-FFF2-40B4-BE49-F238E27FC236}">
                <a16:creationId xmlns:a16="http://schemas.microsoft.com/office/drawing/2014/main" id="{8E16130F-8914-1496-0E77-5987D79D6861}"/>
              </a:ext>
            </a:extLst>
          </p:cNvPr>
          <p:cNvSpPr>
            <a:spLocks noChangeArrowheads="1"/>
          </p:cNvSpPr>
          <p:nvPr/>
        </p:nvSpPr>
        <p:spPr bwMode="auto">
          <a:xfrm>
            <a:off x="6569075" y="3683000"/>
            <a:ext cx="2692400" cy="1346200"/>
          </a:xfrm>
          <a:custGeom>
            <a:avLst/>
            <a:gdLst>
              <a:gd name="G0" fmla="+- 7479 0 0"/>
              <a:gd name="G1" fmla="+- 3739 0 0"/>
            </a:gdLst>
            <a:ahLst/>
            <a:cxnLst>
              <a:cxn ang="0">
                <a:pos x="r" y="vc"/>
              </a:cxn>
              <a:cxn ang="5400000">
                <a:pos x="hc" y="b"/>
              </a:cxn>
              <a:cxn ang="10800000">
                <a:pos x="l" y="vc"/>
              </a:cxn>
              <a:cxn ang="16200000">
                <a:pos x="hc" y="t"/>
              </a:cxn>
            </a:cxnLst>
            <a:rect l="0" t="0" r="0" b="0"/>
            <a:pathLst>
              <a:path>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8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8" name="AutoShape 10">
            <a:extLst>
              <a:ext uri="{FF2B5EF4-FFF2-40B4-BE49-F238E27FC236}">
                <a16:creationId xmlns:a16="http://schemas.microsoft.com/office/drawing/2014/main" id="{6F676983-9254-C463-2376-537AEEB1CA59}"/>
              </a:ext>
            </a:extLst>
          </p:cNvPr>
          <p:cNvSpPr>
            <a:spLocks noChangeArrowheads="1"/>
          </p:cNvSpPr>
          <p:nvPr/>
        </p:nvSpPr>
        <p:spPr bwMode="auto">
          <a:xfrm>
            <a:off x="7275513" y="3970338"/>
            <a:ext cx="1247775" cy="1247775"/>
          </a:xfrm>
          <a:custGeom>
            <a:avLst/>
            <a:gdLst>
              <a:gd name="G0" fmla="+- 3469 0 0"/>
              <a:gd name="G1" fmla="+- 3469 0 0"/>
            </a:gdLst>
            <a:ahLst/>
            <a:cxnLst>
              <a:cxn ang="0">
                <a:pos x="r" y="vc"/>
              </a:cxn>
              <a:cxn ang="5400000">
                <a:pos x="hc" y="b"/>
              </a:cxn>
              <a:cxn ang="10800000">
                <a:pos x="l" y="vc"/>
              </a:cxn>
              <a:cxn ang="16200000">
                <a:pos x="hc" y="t"/>
              </a:cxn>
            </a:cxnLst>
            <a:rect l="0" t="0" r="0" b="0"/>
            <a:pathLst>
              <a:path>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7179" name="Group 11">
            <a:extLst>
              <a:ext uri="{FF2B5EF4-FFF2-40B4-BE49-F238E27FC236}">
                <a16:creationId xmlns:a16="http://schemas.microsoft.com/office/drawing/2014/main" id="{F8A260E3-BE72-C6B0-6E66-43C5B7B9026A}"/>
              </a:ext>
            </a:extLst>
          </p:cNvPr>
          <p:cNvGrpSpPr>
            <a:grpSpLocks/>
          </p:cNvGrpSpPr>
          <p:nvPr/>
        </p:nvGrpSpPr>
        <p:grpSpPr bwMode="auto">
          <a:xfrm>
            <a:off x="0" y="6110288"/>
            <a:ext cx="1873250" cy="512762"/>
            <a:chOff x="0" y="3849"/>
            <a:chExt cx="1180" cy="323"/>
          </a:xfrm>
        </p:grpSpPr>
        <p:sp>
          <p:nvSpPr>
            <p:cNvPr id="7180" name="Rectangle 12">
              <a:extLst>
                <a:ext uri="{FF2B5EF4-FFF2-40B4-BE49-F238E27FC236}">
                  <a16:creationId xmlns:a16="http://schemas.microsoft.com/office/drawing/2014/main" id="{9C6F3D16-6EC4-3432-6F06-C4B13C9AD956}"/>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81" name="Rectangle 13">
              <a:extLst>
                <a:ext uri="{FF2B5EF4-FFF2-40B4-BE49-F238E27FC236}">
                  <a16:creationId xmlns:a16="http://schemas.microsoft.com/office/drawing/2014/main" id="{4AA6F137-D31C-5BC8-B905-582E273DC9FE}"/>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82" name="Rectangle 14">
              <a:extLst>
                <a:ext uri="{FF2B5EF4-FFF2-40B4-BE49-F238E27FC236}">
                  <a16:creationId xmlns:a16="http://schemas.microsoft.com/office/drawing/2014/main" id="{F2021793-1EF6-E496-5B88-E653E9FEDEBE}"/>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7183" name="Rectangle 15">
              <a:extLst>
                <a:ext uri="{FF2B5EF4-FFF2-40B4-BE49-F238E27FC236}">
                  <a16:creationId xmlns:a16="http://schemas.microsoft.com/office/drawing/2014/main" id="{487A4384-1817-18B0-55A2-B83DCA537FE5}"/>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7184" name="Rectangle 16">
            <a:extLst>
              <a:ext uri="{FF2B5EF4-FFF2-40B4-BE49-F238E27FC236}">
                <a16:creationId xmlns:a16="http://schemas.microsoft.com/office/drawing/2014/main" id="{A8B39075-1535-BC64-37DD-FB2F3644B780}"/>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7185" name="Rectangle 17">
            <a:extLst>
              <a:ext uri="{FF2B5EF4-FFF2-40B4-BE49-F238E27FC236}">
                <a16:creationId xmlns:a16="http://schemas.microsoft.com/office/drawing/2014/main" id="{A9B4A68B-7137-DA38-172F-F515A66E51B9}"/>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936" r:id="rId12"/>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Line 1">
            <a:extLst>
              <a:ext uri="{FF2B5EF4-FFF2-40B4-BE49-F238E27FC236}">
                <a16:creationId xmlns:a16="http://schemas.microsoft.com/office/drawing/2014/main" id="{B3066CE6-3DD5-679B-9187-717072E12E90}"/>
              </a:ext>
            </a:extLst>
          </p:cNvPr>
          <p:cNvSpPr>
            <a:spLocks noChangeShapeType="1"/>
          </p:cNvSpPr>
          <p:nvPr/>
        </p:nvSpPr>
        <p:spPr bwMode="auto">
          <a:xfrm>
            <a:off x="4256088" y="-14288"/>
            <a:ext cx="1587" cy="685323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8194" name="AutoShape 2">
            <a:extLst>
              <a:ext uri="{FF2B5EF4-FFF2-40B4-BE49-F238E27FC236}">
                <a16:creationId xmlns:a16="http://schemas.microsoft.com/office/drawing/2014/main" id="{5BD8C8B0-AD60-C829-2793-31DB329F52DA}"/>
              </a:ext>
            </a:extLst>
          </p:cNvPr>
          <p:cNvSpPr>
            <a:spLocks noChangeArrowheads="1"/>
          </p:cNvSpPr>
          <p:nvPr/>
        </p:nvSpPr>
        <p:spPr bwMode="auto">
          <a:xfrm rot="5400000">
            <a:off x="4190206" y="423069"/>
            <a:ext cx="1316038" cy="1181100"/>
          </a:xfrm>
          <a:custGeom>
            <a:avLst/>
            <a:gdLst>
              <a:gd name="G0" fmla="*/ 50241 65535 1"/>
              <a:gd name="G1" fmla="+- 32767 0 50241"/>
              <a:gd name="G2" fmla="?: G1 50241 32767"/>
              <a:gd name="G3" fmla="?: G0 0 G1"/>
              <a:gd name="G4" fmla="*/ 3658 G3 1"/>
              <a:gd name="G5" fmla="*/ G4 1 32767"/>
              <a:gd name="G6" fmla="*/ 3658 G3 1"/>
              <a:gd name="G7" fmla="*/ G6 1 32767"/>
              <a:gd name="G8" fmla="+- 1829 0 0"/>
              <a:gd name="G9" fmla="+- G5 G8 0"/>
              <a:gd name="G10" fmla="+- 1641 0 0"/>
              <a:gd name="G11" fmla="+- 3282 0 0"/>
              <a:gd name="G12" fmla="+- 3658 0 0"/>
            </a:gdLst>
            <a:ahLst/>
            <a:cxnLst>
              <a:cxn ang="0">
                <a:pos x="r" y="vc"/>
              </a:cxn>
              <a:cxn ang="5400000">
                <a:pos x="hc" y="b"/>
              </a:cxn>
              <a:cxn ang="10800000">
                <a:pos x="l" y="vc"/>
              </a:cxn>
              <a:cxn ang="16200000">
                <a:pos x="hc" y="t"/>
              </a:cxn>
            </a:cxnLst>
            <a:rect l="0" t="0" r="0" b="0"/>
            <a:pathLst>
              <a:path>
                <a:moveTo>
                  <a:pt x="0" y="3282"/>
                </a:moveTo>
                <a:lnTo>
                  <a:pt x="0" y="0"/>
                </a:lnTo>
                <a:lnTo>
                  <a:pt x="3658" y="3282"/>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8195" name="Group 3">
            <a:extLst>
              <a:ext uri="{FF2B5EF4-FFF2-40B4-BE49-F238E27FC236}">
                <a16:creationId xmlns:a16="http://schemas.microsoft.com/office/drawing/2014/main" id="{D54BEEDA-CF76-94E6-39DB-BA8BB5B826CA}"/>
              </a:ext>
            </a:extLst>
          </p:cNvPr>
          <p:cNvGrpSpPr>
            <a:grpSpLocks/>
          </p:cNvGrpSpPr>
          <p:nvPr/>
        </p:nvGrpSpPr>
        <p:grpSpPr bwMode="auto">
          <a:xfrm>
            <a:off x="0" y="6110288"/>
            <a:ext cx="1873250" cy="512762"/>
            <a:chOff x="0" y="3849"/>
            <a:chExt cx="1180" cy="323"/>
          </a:xfrm>
        </p:grpSpPr>
        <p:sp>
          <p:nvSpPr>
            <p:cNvPr id="8196" name="Rectangle 4">
              <a:extLst>
                <a:ext uri="{FF2B5EF4-FFF2-40B4-BE49-F238E27FC236}">
                  <a16:creationId xmlns:a16="http://schemas.microsoft.com/office/drawing/2014/main" id="{203DDC15-8176-3FED-5C13-0404C846BE84}"/>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7" name="Rectangle 5">
              <a:extLst>
                <a:ext uri="{FF2B5EF4-FFF2-40B4-BE49-F238E27FC236}">
                  <a16:creationId xmlns:a16="http://schemas.microsoft.com/office/drawing/2014/main" id="{94797022-3516-7E40-DFCF-903D40E0C352}"/>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8" name="Rectangle 6">
              <a:extLst>
                <a:ext uri="{FF2B5EF4-FFF2-40B4-BE49-F238E27FC236}">
                  <a16:creationId xmlns:a16="http://schemas.microsoft.com/office/drawing/2014/main" id="{96FAB098-70DE-A0EC-13C9-37D286AEC504}"/>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8199" name="Rectangle 7">
              <a:extLst>
                <a:ext uri="{FF2B5EF4-FFF2-40B4-BE49-F238E27FC236}">
                  <a16:creationId xmlns:a16="http://schemas.microsoft.com/office/drawing/2014/main" id="{909F0086-204B-DE82-66E6-7529BE6CE240}"/>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8200" name="Rectangle 8">
            <a:extLst>
              <a:ext uri="{FF2B5EF4-FFF2-40B4-BE49-F238E27FC236}">
                <a16:creationId xmlns:a16="http://schemas.microsoft.com/office/drawing/2014/main" id="{9FD7C2D8-E4A3-6CC6-C23A-58C7DC0E162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8201" name="Rectangle 9">
            <a:extLst>
              <a:ext uri="{FF2B5EF4-FFF2-40B4-BE49-F238E27FC236}">
                <a16:creationId xmlns:a16="http://schemas.microsoft.com/office/drawing/2014/main" id="{B25D700E-6577-3F9A-642D-3AF3A753462A}"/>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Line 1">
            <a:extLst>
              <a:ext uri="{FF2B5EF4-FFF2-40B4-BE49-F238E27FC236}">
                <a16:creationId xmlns:a16="http://schemas.microsoft.com/office/drawing/2014/main" id="{0031CFDA-2E8F-1310-A8B9-BE4932CD8D82}"/>
              </a:ext>
            </a:extLst>
          </p:cNvPr>
          <p:cNvSpPr>
            <a:spLocks noChangeShapeType="1"/>
          </p:cNvSpPr>
          <p:nvPr/>
        </p:nvSpPr>
        <p:spPr bwMode="auto">
          <a:xfrm>
            <a:off x="4256088" y="-14288"/>
            <a:ext cx="1587" cy="685323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9218" name="AutoShape 2">
            <a:extLst>
              <a:ext uri="{FF2B5EF4-FFF2-40B4-BE49-F238E27FC236}">
                <a16:creationId xmlns:a16="http://schemas.microsoft.com/office/drawing/2014/main" id="{B2F49E52-0019-8724-B5DB-DC20C08ACBEE}"/>
              </a:ext>
            </a:extLst>
          </p:cNvPr>
          <p:cNvSpPr>
            <a:spLocks noChangeArrowheads="1"/>
          </p:cNvSpPr>
          <p:nvPr/>
        </p:nvSpPr>
        <p:spPr bwMode="auto">
          <a:xfrm rot="5400000">
            <a:off x="4190206" y="423069"/>
            <a:ext cx="1316038" cy="1181100"/>
          </a:xfrm>
          <a:custGeom>
            <a:avLst/>
            <a:gdLst>
              <a:gd name="G0" fmla="*/ 50241 65535 1"/>
              <a:gd name="G1" fmla="+- 32767 0 50241"/>
              <a:gd name="G2" fmla="?: G1 50241 32767"/>
              <a:gd name="G3" fmla="?: G0 0 G1"/>
              <a:gd name="G4" fmla="*/ 3658 G3 1"/>
              <a:gd name="G5" fmla="*/ G4 1 32767"/>
              <a:gd name="G6" fmla="*/ 3658 G3 1"/>
              <a:gd name="G7" fmla="*/ G6 1 32767"/>
              <a:gd name="G8" fmla="+- 1829 0 0"/>
              <a:gd name="G9" fmla="+- G5 G8 0"/>
              <a:gd name="G10" fmla="+- 1641 0 0"/>
              <a:gd name="G11" fmla="+- 3282 0 0"/>
              <a:gd name="G12" fmla="+- 3658 0 0"/>
            </a:gdLst>
            <a:ahLst/>
            <a:cxnLst>
              <a:cxn ang="0">
                <a:pos x="r" y="vc"/>
              </a:cxn>
              <a:cxn ang="5400000">
                <a:pos x="hc" y="b"/>
              </a:cxn>
              <a:cxn ang="10800000">
                <a:pos x="l" y="vc"/>
              </a:cxn>
              <a:cxn ang="16200000">
                <a:pos x="hc" y="t"/>
              </a:cxn>
            </a:cxnLst>
            <a:rect l="0" t="0" r="0" b="0"/>
            <a:pathLst>
              <a:path>
                <a:moveTo>
                  <a:pt x="0" y="3282"/>
                </a:moveTo>
                <a:lnTo>
                  <a:pt x="0" y="0"/>
                </a:lnTo>
                <a:lnTo>
                  <a:pt x="3658" y="3282"/>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9219" name="Group 3">
            <a:extLst>
              <a:ext uri="{FF2B5EF4-FFF2-40B4-BE49-F238E27FC236}">
                <a16:creationId xmlns:a16="http://schemas.microsoft.com/office/drawing/2014/main" id="{92F70945-4603-C304-43BC-3B66F008B233}"/>
              </a:ext>
            </a:extLst>
          </p:cNvPr>
          <p:cNvGrpSpPr>
            <a:grpSpLocks/>
          </p:cNvGrpSpPr>
          <p:nvPr/>
        </p:nvGrpSpPr>
        <p:grpSpPr bwMode="auto">
          <a:xfrm>
            <a:off x="0" y="6110288"/>
            <a:ext cx="1873250" cy="512762"/>
            <a:chOff x="0" y="3849"/>
            <a:chExt cx="1180" cy="323"/>
          </a:xfrm>
        </p:grpSpPr>
        <p:sp>
          <p:nvSpPr>
            <p:cNvPr id="9220" name="Rectangle 4">
              <a:extLst>
                <a:ext uri="{FF2B5EF4-FFF2-40B4-BE49-F238E27FC236}">
                  <a16:creationId xmlns:a16="http://schemas.microsoft.com/office/drawing/2014/main" id="{C0C1C699-243E-F971-F4DA-18BB19A8CCE4}"/>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1" name="Rectangle 5">
              <a:extLst>
                <a:ext uri="{FF2B5EF4-FFF2-40B4-BE49-F238E27FC236}">
                  <a16:creationId xmlns:a16="http://schemas.microsoft.com/office/drawing/2014/main" id="{C5C44458-0176-E914-DBD2-D1F11EBFC96E}"/>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2" name="Rectangle 6">
              <a:extLst>
                <a:ext uri="{FF2B5EF4-FFF2-40B4-BE49-F238E27FC236}">
                  <a16:creationId xmlns:a16="http://schemas.microsoft.com/office/drawing/2014/main" id="{C8AF11DC-807B-BC80-DFEA-E21A9C7D498E}"/>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9223" name="Rectangle 7">
              <a:extLst>
                <a:ext uri="{FF2B5EF4-FFF2-40B4-BE49-F238E27FC236}">
                  <a16:creationId xmlns:a16="http://schemas.microsoft.com/office/drawing/2014/main" id="{32469F59-A9DB-FB1F-8CC3-C9A4D809EE22}"/>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9224" name="Rectangle 8">
            <a:extLst>
              <a:ext uri="{FF2B5EF4-FFF2-40B4-BE49-F238E27FC236}">
                <a16:creationId xmlns:a16="http://schemas.microsoft.com/office/drawing/2014/main" id="{216DFE61-DFAD-F5C3-219E-416C8E94A045}"/>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
        <p:nvSpPr>
          <p:cNvPr id="9225" name="Rectangle 9">
            <a:extLst>
              <a:ext uri="{FF2B5EF4-FFF2-40B4-BE49-F238E27FC236}">
                <a16:creationId xmlns:a16="http://schemas.microsoft.com/office/drawing/2014/main" id="{620DEC83-B4A4-D8B0-CC98-848B17349AF2}"/>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38"/>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50"/>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7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88"/>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6.xml"/><Relationship Id="rId4" Type="http://schemas.openxmlformats.org/officeDocument/2006/relationships/hyperlink" Target="https://www.facultyfocus.com/articles/online-education/helping-students-develop-digital-content-curation-skill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7.xml"/><Relationship Id="rId4" Type="http://schemas.openxmlformats.org/officeDocument/2006/relationships/hyperlink" Target="https://www.facultyfocus.com/articles/online-education/helping-students-develop-digital-content-curation-skil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5.xml"/><Relationship Id="rId4" Type="http://schemas.openxmlformats.org/officeDocument/2006/relationships/hyperlink" Target="https://www.facultyfocus.com/articles/online-education/helping-students-develop-digital-content-curation-skil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6.xml"/><Relationship Id="rId4" Type="http://schemas.openxmlformats.org/officeDocument/2006/relationships/hyperlink" Target="https://www.facultyfocus.com/articles/online-education/helping-students-develop-digital-content-curation-skil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9.xml"/><Relationship Id="rId1" Type="http://schemas.openxmlformats.org/officeDocument/2006/relationships/video" Target="https://www.youtube.com/embed/jNApH8nGj1U?feature=oembed"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2.xml"/><Relationship Id="rId1" Type="http://schemas.openxmlformats.org/officeDocument/2006/relationships/video" Target="https://www.youtube.com/embed/PeOuHe0czfE?feature=oembed"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hyperlink" Target="http://idearocketanimation.com/17385-reasons-video-effective-text/?nab=1" TargetMode="External"/><Relationship Id="rId2" Type="http://schemas.openxmlformats.org/officeDocument/2006/relationships/notesSlide" Target="../notesSlides/notesSlide23.xml"/><Relationship Id="rId1" Type="http://schemas.openxmlformats.org/officeDocument/2006/relationships/slideLayout" Target="../slideLayouts/slideLayout1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3.xml"/><Relationship Id="rId1" Type="http://schemas.openxmlformats.org/officeDocument/2006/relationships/video" Target="https://www.youtube.com/embed/2nIq8VEixEc?feature=oembed"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0.xml"/><Relationship Id="rId1" Type="http://schemas.openxmlformats.org/officeDocument/2006/relationships/video" Target="https://www.youtube.com/embed/Iwpi1Lm6dFo?feature=oembed" TargetMode="External"/><Relationship Id="rId5" Type="http://schemas.openxmlformats.org/officeDocument/2006/relationships/image" Target="../media/image25.jpeg"/><Relationship Id="rId4" Type="http://schemas.openxmlformats.org/officeDocument/2006/relationships/hyperlink" Target="https://www.youtube.com/watch?v=Iwpi1Lm6dF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blog.ed.ted.com/2019/08/26/6-dos-and-donts-for-next-level-slides-from-a-slide-expert/" TargetMode="External"/><Relationship Id="rId2" Type="http://schemas.openxmlformats.org/officeDocument/2006/relationships/notesSlide" Target="../notesSlides/notesSlide27.xml"/><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4.xml"/><Relationship Id="rId1" Type="http://schemas.openxmlformats.org/officeDocument/2006/relationships/video" Target="https://www.youtube.com/embed/aGJYUF-RrjE?feature=oembed" TargetMode="Externa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5.xml"/><Relationship Id="rId1" Type="http://schemas.openxmlformats.org/officeDocument/2006/relationships/video" Target="https://www.youtube.com/embed/9ch_rkRwk1M?feature=oembed" TargetMode="Externa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6.xml"/><Relationship Id="rId1" Type="http://schemas.openxmlformats.org/officeDocument/2006/relationships/video" Target="https://www.youtube.com/embed/xwwt-2oz0pg?feature=oembed" TargetMode="Externa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0.xml"/></Relationships>
</file>

<file path=ppt/slides/_rels/slide35.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notesSlide" Target="../notesSlides/notesSlide34.xml"/><Relationship Id="rId1" Type="http://schemas.openxmlformats.org/officeDocument/2006/relationships/slideLayout" Target="../slideLayouts/slideLayout96.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1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28.xml"/><Relationship Id="rId1" Type="http://schemas.openxmlformats.org/officeDocument/2006/relationships/video" Target="https://www.youtube.com/embed/JQDgE_eJGTM?feature=oembed" TargetMode="External"/><Relationship Id="rId6" Type="http://schemas.openxmlformats.org/officeDocument/2006/relationships/image" Target="../media/image10.png"/><Relationship Id="rId5" Type="http://schemas.openxmlformats.org/officeDocument/2006/relationships/hyperlink" Target="https://ed.ted.com/student_talks" TargetMode="Externa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3.xml"/><Relationship Id="rId1" Type="http://schemas.openxmlformats.org/officeDocument/2006/relationships/video" Target="https://www.youtube.com/embed/Cx4Oh7mIpv8?feature=oembed" TargetMode="External"/><Relationship Id="rId6" Type="http://schemas.openxmlformats.org/officeDocument/2006/relationships/hyperlink" Target="https://www.youtube.com/watch?v=JQDgE_eJGTM" TargetMode="External"/><Relationship Id="rId5" Type="http://schemas.openxmlformats.org/officeDocument/2006/relationships/image" Target="../media/image38.jpeg"/><Relationship Id="rId4" Type="http://schemas.openxmlformats.org/officeDocument/2006/relationships/hyperlink" Target="https://www.youtube.com/channel/UC5QigptZiCIvkpe-LCyzyXQ"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ibusinessinfo.co.uk/content/different-types-copyright-licences" TargetMode="External"/><Relationship Id="rId2" Type="http://schemas.openxmlformats.org/officeDocument/2006/relationships/notesSlide" Target="../notesSlides/notesSlide45.xml"/><Relationship Id="rId1" Type="http://schemas.openxmlformats.org/officeDocument/2006/relationships/slideLayout" Target="../slideLayouts/slideLayout96.xml"/><Relationship Id="rId4" Type="http://schemas.openxmlformats.org/officeDocument/2006/relationships/hyperlink" Target="https://www.europarl.europa.eu/RegData/etudes/STUD/2018/625126/EPRS_STU(2018)625126_EN.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plagiarismdetector.net/" TargetMode="External"/><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51.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8.xml"/></Relationships>
</file>

<file path=ppt/slides/_rels/slide54.xml.rels><?xml version="1.0" encoding="UTF-8" standalone="yes"?>
<Relationships xmlns="http://schemas.openxmlformats.org/package/2006/relationships"><Relationship Id="rId3" Type="http://schemas.openxmlformats.org/officeDocument/2006/relationships/hyperlink" Target="https://www.blackboard.com/teaching-learning/learning-management/mobile-learning-solutions" TargetMode="External"/><Relationship Id="rId2" Type="http://schemas.openxmlformats.org/officeDocument/2006/relationships/notesSlide" Target="../notesSlides/notesSlide53.xml"/><Relationship Id="rId1" Type="http://schemas.openxmlformats.org/officeDocument/2006/relationships/slideLayout" Target="../slideLayouts/slideLayout239.xml"/><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239.xml"/><Relationship Id="rId7" Type="http://schemas.openxmlformats.org/officeDocument/2006/relationships/image" Target="../media/image44.png"/><Relationship Id="rId2" Type="http://schemas.openxmlformats.org/officeDocument/2006/relationships/video" Target="https://www.youtube.com/embed/O212iYkV3lg?feature=oembed" TargetMode="External"/><Relationship Id="rId1" Type="http://schemas.openxmlformats.org/officeDocument/2006/relationships/video" Target="https://www.youtube.com/embed/iYO9y4j3njQ?feature=oembed" TargetMode="External"/><Relationship Id="rId6" Type="http://schemas.openxmlformats.org/officeDocument/2006/relationships/image" Target="../media/image42.png"/><Relationship Id="rId5" Type="http://schemas.openxmlformats.org/officeDocument/2006/relationships/hyperlink" Target="https://moodle.org/" TargetMode="External"/><Relationship Id="rId4" Type="http://schemas.openxmlformats.org/officeDocument/2006/relationships/notesSlide" Target="../notesSlides/notesSlide54.xml"/><Relationship Id="rId9" Type="http://schemas.openxmlformats.org/officeDocument/2006/relationships/image" Target="../media/image46.jpeg"/></Relationships>
</file>

<file path=ppt/slides/_rels/slide5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slideLayout" Target="../slideLayouts/slideLayout239.xml"/><Relationship Id="rId7" Type="http://schemas.openxmlformats.org/officeDocument/2006/relationships/image" Target="../media/image44.png"/><Relationship Id="rId2" Type="http://schemas.openxmlformats.org/officeDocument/2006/relationships/video" Target="https://www.youtube.com/embed/-U3vPAFDEPs?feature=oembed" TargetMode="External"/><Relationship Id="rId1" Type="http://schemas.openxmlformats.org/officeDocument/2006/relationships/video" Target="https://www.youtube.com/embed/gtpVNjuM2dY?feature=oembed" TargetMode="External"/><Relationship Id="rId6" Type="http://schemas.openxmlformats.org/officeDocument/2006/relationships/image" Target="../media/image42.png"/><Relationship Id="rId5" Type="http://schemas.openxmlformats.org/officeDocument/2006/relationships/hyperlink" Target="https://bubble.io/" TargetMode="External"/><Relationship Id="rId4" Type="http://schemas.openxmlformats.org/officeDocument/2006/relationships/notesSlide" Target="../notesSlides/notesSlide55.xml"/><Relationship Id="rId9" Type="http://schemas.openxmlformats.org/officeDocument/2006/relationships/image" Target="../media/image48.jpe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hyperlink" Target="http://www.konexio.eu/en.html?lang=en" TargetMode="External"/><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10.png"/><Relationship Id="rId4" Type="http://schemas.openxmlformats.org/officeDocument/2006/relationships/hyperlink" Target="https://medium.com/edtech-trends/teaching-students-to-create-content-not-just-consume-it-d199654c9c6c"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0.xml"/></Relationships>
</file>

<file path=ppt/slides/_rels/slide61.xml.rels><?xml version="1.0" encoding="UTF-8" standalone="yes"?>
<Relationships xmlns="http://schemas.openxmlformats.org/package/2006/relationships"><Relationship Id="rId8" Type="http://schemas.openxmlformats.org/officeDocument/2006/relationships/hyperlink" Target="https://stackexchange.com/" TargetMode="External"/><Relationship Id="rId3" Type="http://schemas.openxmlformats.org/officeDocument/2006/relationships/hyperlink" Target="https://www.youtube.com/user/thenewboston" TargetMode="External"/><Relationship Id="rId7" Type="http://schemas.openxmlformats.org/officeDocument/2006/relationships/hyperlink" Target="https://www.reddit.com/" TargetMode="External"/><Relationship Id="rId2" Type="http://schemas.openxmlformats.org/officeDocument/2006/relationships/notesSlide" Target="../notesSlides/notesSlide60.xml"/><Relationship Id="rId1" Type="http://schemas.openxmlformats.org/officeDocument/2006/relationships/slideLayout" Target="../slideLayouts/slideLayout107.xml"/><Relationship Id="rId6" Type="http://schemas.openxmlformats.org/officeDocument/2006/relationships/hyperlink" Target="https://www.quora.com/" TargetMode="External"/><Relationship Id="rId5" Type="http://schemas.openxmlformats.org/officeDocument/2006/relationships/hyperlink" Target="https://www.youtube.com/user/DevTipsForDesigners" TargetMode="External"/><Relationship Id="rId4" Type="http://schemas.openxmlformats.org/officeDocument/2006/relationships/hyperlink" Target="https://www.youtube.com/user/derekbanas" TargetMode="External"/><Relationship Id="rId9" Type="http://schemas.openxmlformats.org/officeDocument/2006/relationships/hyperlink" Target="https://www.codeproject.co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hyperlink" Target="http://www.includeher.eu/" TargetMode="External"/><Relationship Id="rId2" Type="http://schemas.openxmlformats.org/officeDocument/2006/relationships/notesSlide" Target="../notesSlides/notesSlide63.xml"/><Relationship Id="rId1" Type="http://schemas.openxmlformats.org/officeDocument/2006/relationships/slideLayout" Target="../slideLayouts/slideLayout25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ultyfocus.com/articles/online-education/helping-students-develop-digital-content-curation-skills/" TargetMode="Externa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5.xml"/><Relationship Id="rId4" Type="http://schemas.openxmlformats.org/officeDocument/2006/relationships/hyperlink" Target="https://www.facultyfocus.com/articles/online-education/helping-students-develop-digital-content-curation-ski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ECEAE42D-E7F8-33CD-E533-1F99B207BF4E}"/>
              </a:ext>
            </a:extLst>
          </p:cNvPr>
          <p:cNvSpPr>
            <a:spLocks noGrp="1" noChangeArrowheads="1"/>
          </p:cNvSpPr>
          <p:nvPr>
            <p:ph type="body" idx="4294967295"/>
          </p:nvPr>
        </p:nvSpPr>
        <p:spPr>
          <a:xfrm>
            <a:off x="768350" y="709613"/>
            <a:ext cx="4568825" cy="696912"/>
          </a:xfrm>
          <a:ln/>
        </p:spPr>
        <p:txBody>
          <a:bodyPr lIns="90000" tIns="45000" rIns="90000" bIns="45000"/>
          <a:lstStyle/>
          <a:p>
            <a:pPr marL="0" indent="0">
              <a:lnSpc>
                <a:spcPct val="90000"/>
              </a:lnSpc>
              <a:spcBef>
                <a:spcPts val="10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BA" altLang="en-GR" sz="4000" b="1">
                <a:solidFill>
                  <a:srgbClr val="FFFFFF"/>
                </a:solidFill>
                <a:latin typeface="Calibri" panose="020F0502020204030204" pitchFamily="34" charset="0"/>
              </a:rPr>
              <a:t>Καλωσήρθατε στην </a:t>
            </a:r>
          </a:p>
        </p:txBody>
      </p:sp>
      <p:sp>
        <p:nvSpPr>
          <p:cNvPr id="26626" name="Text Box 2">
            <a:extLst>
              <a:ext uri="{FF2B5EF4-FFF2-40B4-BE49-F238E27FC236}">
                <a16:creationId xmlns:a16="http://schemas.microsoft.com/office/drawing/2014/main" id="{4EBFF607-A00C-6E07-BEFB-8296A74FCFB7}"/>
              </a:ext>
            </a:extLst>
          </p:cNvPr>
          <p:cNvSpPr txBox="1">
            <a:spLocks noChangeArrowheads="1"/>
          </p:cNvSpPr>
          <p:nvPr/>
        </p:nvSpPr>
        <p:spPr bwMode="auto">
          <a:xfrm>
            <a:off x="692150" y="1533525"/>
            <a:ext cx="4568825" cy="248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b="1">
                <a:solidFill>
                  <a:srgbClr val="F5B020"/>
                </a:solidFill>
                <a:latin typeface="Calibri" panose="020F0502020204030204" pitchFamily="34" charset="0"/>
              </a:rPr>
              <a:t>Ενότητα 3</a:t>
            </a:r>
          </a:p>
          <a:p>
            <a:pPr>
              <a:lnSpc>
                <a:spcPct val="90000"/>
              </a:lnSpc>
              <a:spcBef>
                <a:spcPts val="1025"/>
              </a:spcBef>
              <a:buClrTx/>
              <a:buFontTx/>
              <a:buNone/>
            </a:pPr>
            <a:r>
              <a:rPr lang="en-US" altLang="en-GR" sz="4400" b="1">
                <a:solidFill>
                  <a:srgbClr val="F5B020"/>
                </a:solidFill>
                <a:latin typeface="Calibri" panose="020F0502020204030204" pitchFamily="34" charset="0"/>
              </a:rPr>
              <a:t>Δημιουργία ψηφιακού περιεχομένου</a:t>
            </a:r>
          </a:p>
          <a:p>
            <a:pPr>
              <a:lnSpc>
                <a:spcPct val="90000"/>
              </a:lnSpc>
              <a:spcBef>
                <a:spcPts val="1025"/>
              </a:spcBef>
              <a:buClrTx/>
              <a:buFontTx/>
              <a:buNone/>
            </a:pPr>
            <a:endParaRPr lang="en-US" altLang="en-GR" sz="3600">
              <a:latin typeface="Calibri" panose="020F0502020204030204" pitchFamily="34" charset="0"/>
            </a:endParaRPr>
          </a:p>
          <a:p>
            <a:pPr>
              <a:lnSpc>
                <a:spcPct val="90000"/>
              </a:lnSpc>
              <a:spcBef>
                <a:spcPts val="1025"/>
              </a:spcBef>
              <a:buClrTx/>
              <a:buFontTx/>
              <a:buNone/>
            </a:pPr>
            <a:r>
              <a:rPr lang="en-IE" altLang="en-GR" sz="2400">
                <a:solidFill>
                  <a:srgbClr val="FFFFFF"/>
                </a:solidFill>
                <a:latin typeface="Calibri" panose="020F0502020204030204" pitchFamily="34" charset="0"/>
              </a:rPr>
              <a:t>Μέρος του</a:t>
            </a:r>
          </a:p>
          <a:p>
            <a:pPr>
              <a:lnSpc>
                <a:spcPct val="90000"/>
              </a:lnSpc>
              <a:spcBef>
                <a:spcPts val="1025"/>
              </a:spcBef>
              <a:buClrTx/>
              <a:buFontTx/>
              <a:buNone/>
            </a:pPr>
            <a:r>
              <a:rPr lang="hr-BA" altLang="en-GR" sz="2400">
                <a:solidFill>
                  <a:srgbClr val="FFFFFF"/>
                </a:solidFill>
                <a:latin typeface="Calibri" panose="020F0502020204030204" pitchFamily="34" charset="0"/>
              </a:rPr>
              <a:t>INCLUDE HER Digital Development Resources</a:t>
            </a:r>
          </a:p>
        </p:txBody>
      </p:sp>
      <p:pic>
        <p:nvPicPr>
          <p:cNvPr id="26627" name="Picture 3">
            <a:extLst>
              <a:ext uri="{FF2B5EF4-FFF2-40B4-BE49-F238E27FC236}">
                <a16:creationId xmlns:a16="http://schemas.microsoft.com/office/drawing/2014/main" id="{AF1F290E-5F86-0D0D-AA9A-83F8B9116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236499EF-5D2E-36E5-F905-376E0496B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363" y="-26988"/>
            <a:ext cx="3321050" cy="2298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5">
            <a:extLst>
              <a:ext uri="{FF2B5EF4-FFF2-40B4-BE49-F238E27FC236}">
                <a16:creationId xmlns:a16="http://schemas.microsoft.com/office/drawing/2014/main" id="{3E80D1C8-271A-61CA-5924-C0A8D62337E4}"/>
              </a:ext>
            </a:extLst>
          </p:cNvPr>
          <p:cNvSpPr>
            <a:spLocks noChangeArrowheads="1"/>
          </p:cNvSpPr>
          <p:nvPr/>
        </p:nvSpPr>
        <p:spPr bwMode="auto">
          <a:xfrm>
            <a:off x="1935163" y="6032500"/>
            <a:ext cx="3325812"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r>
              <a:rPr lang="el-GR" altLang="en-GR" sz="800">
                <a:latin typeface="Calibri Light" panose="020F0302020204030204" pitchFamily="34" charset="0"/>
              </a:rPr>
              <a:t>Αυτό το πρόγραμμα έχει χρηματοδοτηθεί με την υποστήριξη της Ευρωπαϊκής Επιτροπής. Ο συγγραφέας είναι αποκλειστικά υπεύθυνος για αυτήν τη δημοσίευση (ανακοίνωση) και η Επιτροπή δεν φέρει καμία ευθύνη για οποιαδήποτε  χρήση των πληροφοριών που περιέχονται σε αυτήν 2020-1-DE01-KA203-005668</a:t>
            </a:r>
          </a:p>
        </p:txBody>
      </p:sp>
      <p:pic>
        <p:nvPicPr>
          <p:cNvPr id="26630" name="Picture 6">
            <a:extLst>
              <a:ext uri="{FF2B5EF4-FFF2-40B4-BE49-F238E27FC236}">
                <a16:creationId xmlns:a16="http://schemas.microsoft.com/office/drawing/2014/main" id="{E23CDAD5-CBF3-1585-FAD0-CC4AA7F00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8525"/>
            <a:ext cx="20478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5FAF4A12-69AA-5C51-C964-66F4726545FC}"/>
              </a:ext>
            </a:extLst>
          </p:cNvPr>
          <p:cNvSpPr txBox="1">
            <a:spLocks noChangeArrowheads="1"/>
          </p:cNvSpPr>
          <p:nvPr/>
        </p:nvSpPr>
        <p:spPr bwMode="auto">
          <a:xfrm>
            <a:off x="5905500" y="1992313"/>
            <a:ext cx="5580063"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6D6E6C"/>
                </a:solidFill>
                <a:latin typeface="Calibri" panose="020F0502020204030204" pitchFamily="34" charset="0"/>
              </a:rPr>
              <a:t>Εάν οι αναζητήσεις σχετίζονται με κοινά, καθημερινά θέματα, τότε θα αρκούσε η "googling it".</a:t>
            </a:r>
          </a:p>
          <a:p>
            <a:pPr>
              <a:lnSpc>
                <a:spcPct val="90000"/>
              </a:lnSpc>
              <a:spcBef>
                <a:spcPts val="1025"/>
              </a:spcBef>
              <a:buClrTx/>
              <a:buFontTx/>
              <a:buNone/>
            </a:pPr>
            <a:r>
              <a:rPr lang="en-US" altLang="en-GR" sz="2400">
                <a:solidFill>
                  <a:srgbClr val="6D6E6C"/>
                </a:solidFill>
                <a:latin typeface="Calibri" panose="020F0502020204030204" pitchFamily="34" charset="0"/>
              </a:rPr>
              <a:t>Ταυτόχρονα, ωστόσο, εάν οι αναζητήσεις σχετίζονται με πειθαρχικά ή ερευνητικά θέματα, αυτά με υψηλότερα επίπεδα απόχρωσης και πολυπλοκότητας, τότε οι μαθητές θα πρέπει να είναι εξοπλισμένοι για να επωφεληθούν από ποικίλα και εξειδικευμένα εργαλεία αναζήτησης (π.χ. EBSCOhost, PsycINFO, PubMed/Medicine ).</a:t>
            </a:r>
          </a:p>
        </p:txBody>
      </p:sp>
      <p:sp>
        <p:nvSpPr>
          <p:cNvPr id="35842" name="Text Box 2">
            <a:extLst>
              <a:ext uri="{FF2B5EF4-FFF2-40B4-BE49-F238E27FC236}">
                <a16:creationId xmlns:a16="http://schemas.microsoft.com/office/drawing/2014/main" id="{BD0CF861-8058-287F-5388-6AE92E8C7D57}"/>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00ACA7"/>
                </a:solidFill>
                <a:latin typeface="Calibri" panose="020F0502020204030204" pitchFamily="34" charset="0"/>
              </a:rPr>
              <a:t>ΈΡΕΥΝΑ</a:t>
            </a:r>
          </a:p>
        </p:txBody>
      </p:sp>
      <p:sp>
        <p:nvSpPr>
          <p:cNvPr id="35843" name="Text Box 3">
            <a:extLst>
              <a:ext uri="{FF2B5EF4-FFF2-40B4-BE49-F238E27FC236}">
                <a16:creationId xmlns:a16="http://schemas.microsoft.com/office/drawing/2014/main" id="{6BD3191A-94BA-68C0-3C01-14BD51037413}"/>
              </a:ext>
            </a:extLst>
          </p:cNvPr>
          <p:cNvSpPr txBox="1">
            <a:spLocks noChangeArrowheads="1"/>
          </p:cNvSpPr>
          <p:nvPr/>
        </p:nvSpPr>
        <p:spPr bwMode="auto">
          <a:xfrm>
            <a:off x="454819" y="260648"/>
            <a:ext cx="3697759" cy="512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dirty="0">
                <a:solidFill>
                  <a:srgbClr val="6D6E6C"/>
                </a:solidFill>
                <a:latin typeface="Calibri" panose="020F0502020204030204" pitchFamily="34" charset="0"/>
              </a:rPr>
              <a:t>ΕΡΕΥΝΑ</a:t>
            </a:r>
          </a:p>
          <a:p>
            <a:pPr>
              <a:lnSpc>
                <a:spcPct val="90000"/>
              </a:lnSpc>
              <a:spcBef>
                <a:spcPts val="1025"/>
              </a:spcBef>
              <a:buClrTx/>
              <a:buFontTx/>
              <a:buNone/>
            </a:pPr>
            <a:endParaRPr lang="en-US" altLang="en-GR" sz="3600" dirty="0">
              <a:latin typeface="Calibri" panose="020F0502020204030204" pitchFamily="34" charset="0"/>
            </a:endParaRPr>
          </a:p>
          <a:p>
            <a:pPr>
              <a:lnSpc>
                <a:spcPct val="90000"/>
              </a:lnSpc>
              <a:spcBef>
                <a:spcPts val="1025"/>
              </a:spcBef>
              <a:buClrTx/>
              <a:buFontTx/>
              <a:buNone/>
            </a:pPr>
            <a:r>
              <a:rPr lang="hr-BA" altLang="en-GR" sz="2500" dirty="0">
                <a:solidFill>
                  <a:srgbClr val="6D6E6C"/>
                </a:solidFill>
                <a:latin typeface="Calibri" panose="020F0502020204030204" pitchFamily="34" charset="0"/>
              </a:rPr>
              <a:t>Τι είδους πληροφορίες αναζητούνται (π.χ. ερωτήματα γενικών πληροφοριών, ακαδημαϊκά περιοδικά, βιβλία, παρουσιάσεις συνεδρίων, βίντεο/ήχος);</a:t>
            </a:r>
          </a:p>
          <a:p>
            <a:pPr>
              <a:lnSpc>
                <a:spcPct val="90000"/>
              </a:lnSpc>
              <a:spcBef>
                <a:spcPts val="1025"/>
              </a:spcBef>
              <a:buClrTx/>
              <a:buFontTx/>
              <a:buNone/>
            </a:pPr>
            <a:endParaRPr lang="en-US" altLang="en-GR" sz="2500" dirty="0">
              <a:latin typeface="Calibri" panose="020F0502020204030204" pitchFamily="34" charset="0"/>
            </a:endParaRPr>
          </a:p>
          <a:p>
            <a:pPr>
              <a:lnSpc>
                <a:spcPct val="90000"/>
              </a:lnSpc>
              <a:spcBef>
                <a:spcPts val="1025"/>
              </a:spcBef>
              <a:buClrTx/>
              <a:buFontTx/>
              <a:buNone/>
            </a:pPr>
            <a:r>
              <a:rPr lang="hr-BA" altLang="en-GR" sz="2500" dirty="0">
                <a:solidFill>
                  <a:srgbClr val="6D6E6C"/>
                </a:solidFill>
                <a:latin typeface="Calibri" panose="020F0502020204030204" pitchFamily="34" charset="0"/>
              </a:rPr>
              <a:t>Ποιες συνδρομές σε ακαδημαϊκές βάσεις δεδομένων είναι διαθέσιμες;</a:t>
            </a:r>
          </a:p>
        </p:txBody>
      </p:sp>
      <p:sp>
        <p:nvSpPr>
          <p:cNvPr id="35844" name="Text Box 4">
            <a:extLst>
              <a:ext uri="{FF2B5EF4-FFF2-40B4-BE49-F238E27FC236}">
                <a16:creationId xmlns:a16="http://schemas.microsoft.com/office/drawing/2014/main" id="{5C58BA13-DC2C-3338-132B-A177B3F82126}"/>
              </a:ext>
            </a:extLst>
          </p:cNvPr>
          <p:cNvSpPr txBox="1">
            <a:spLocks noChangeArrowheads="1"/>
          </p:cNvSpPr>
          <p:nvPr/>
        </p:nvSpPr>
        <p:spPr bwMode="auto">
          <a:xfrm>
            <a:off x="4457700" y="681038"/>
            <a:ext cx="900113"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FFFFFF"/>
                </a:solidFill>
                <a:latin typeface="Calibri" panose="020F0502020204030204" pitchFamily="34" charset="0"/>
              </a:rPr>
              <a:t>2</a:t>
            </a:r>
          </a:p>
        </p:txBody>
      </p:sp>
      <p:pic>
        <p:nvPicPr>
          <p:cNvPr id="35845" name="Picture 5">
            <a:extLst>
              <a:ext uri="{FF2B5EF4-FFF2-40B4-BE49-F238E27FC236}">
                <a16:creationId xmlns:a16="http://schemas.microsoft.com/office/drawing/2014/main" id="{12A43896-4C5D-F97C-0C71-16C0D0602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088" y="5219700"/>
            <a:ext cx="1385887" cy="1385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Rectangle 6">
            <a:extLst>
              <a:ext uri="{FF2B5EF4-FFF2-40B4-BE49-F238E27FC236}">
                <a16:creationId xmlns:a16="http://schemas.microsoft.com/office/drawing/2014/main" id="{9C191D0F-398F-2F71-3233-874635BC7442}"/>
              </a:ext>
            </a:extLst>
          </p:cNvPr>
          <p:cNvSpPr>
            <a:spLocks noChangeArrowheads="1"/>
          </p:cNvSpPr>
          <p:nvPr/>
        </p:nvSpPr>
        <p:spPr bwMode="auto">
          <a:xfrm>
            <a:off x="5103813" y="6654800"/>
            <a:ext cx="4533900"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700">
                <a:latin typeface="Calibri" panose="020F0502020204030204" pitchFamily="34" charset="0"/>
              </a:rPr>
              <a:t>ΠΗΓΗ: </a:t>
            </a:r>
            <a:r>
              <a:rPr lang="hr-BA" altLang="en-GR" sz="700" u="sng">
                <a:solidFill>
                  <a:srgbClr val="CCCCFF"/>
                </a:solidFill>
                <a:latin typeface="Calibri" panose="020F0502020204030204" pitchFamily="34" charset="0"/>
                <a:hlinkClick r:id="rId4"/>
              </a:rPr>
              <a:t>https://www.facultyfocus.com/articles/online-education/helping-students-develop-digital-content-curation-skills/</a:t>
            </a:r>
            <a:r>
              <a:rPr lang="hr-BA" altLang="en-GR" sz="700">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D35DF3AD-F150-8020-B057-51026069998D}"/>
              </a:ext>
            </a:extLst>
          </p:cNvPr>
          <p:cNvSpPr txBox="1">
            <a:spLocks noChangeArrowheads="1"/>
          </p:cNvSpPr>
          <p:nvPr/>
        </p:nvSpPr>
        <p:spPr bwMode="auto">
          <a:xfrm>
            <a:off x="515938" y="750888"/>
            <a:ext cx="11169650"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3600" b="1">
                <a:solidFill>
                  <a:srgbClr val="00ACA7"/>
                </a:solidFill>
                <a:latin typeface="Calibri" panose="020F0502020204030204" pitchFamily="34" charset="0"/>
              </a:rPr>
              <a:t>Μελετητής Google </a:t>
            </a:r>
            <a:r>
              <a:rPr lang="en-US" altLang="en-GR" sz="3600" b="1">
                <a:solidFill>
                  <a:srgbClr val="5E5E5E"/>
                </a:solidFill>
                <a:latin typeface="Calibri" panose="020F0502020204030204" pitchFamily="34" charset="0"/>
              </a:rPr>
              <a:t>παρέχει έναν απλό τρόπο ευρείας αναζήτησης επιστημονικής βιβλιογραφίας</a:t>
            </a:r>
          </a:p>
        </p:txBody>
      </p:sp>
      <p:sp>
        <p:nvSpPr>
          <p:cNvPr id="36866" name="Text Box 2">
            <a:extLst>
              <a:ext uri="{FF2B5EF4-FFF2-40B4-BE49-F238E27FC236}">
                <a16:creationId xmlns:a16="http://schemas.microsoft.com/office/drawing/2014/main" id="{9ACDB6E7-1726-01D8-5D0F-A294C61C2C65}"/>
              </a:ext>
            </a:extLst>
          </p:cNvPr>
          <p:cNvSpPr txBox="1">
            <a:spLocks noChangeArrowheads="1"/>
          </p:cNvSpPr>
          <p:nvPr/>
        </p:nvSpPr>
        <p:spPr bwMode="auto">
          <a:xfrm>
            <a:off x="4214813" y="5160963"/>
            <a:ext cx="376078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400" u="sng">
                <a:solidFill>
                  <a:srgbClr val="CCCCFF"/>
                </a:solidFill>
                <a:latin typeface="Calibri" panose="020F0502020204030204" pitchFamily="34" charset="0"/>
                <a:hlinkClick r:id="rId3"/>
              </a:rPr>
              <a:t>https://scholar.google.com/</a:t>
            </a:r>
            <a:r>
              <a:rPr lang="hr-BA" altLang="en-GR" sz="2400">
                <a:solidFill>
                  <a:srgbClr val="5E5E5E"/>
                </a:solidFill>
                <a:latin typeface="Calibri" panose="020F0502020204030204" pitchFamily="34" charset="0"/>
              </a:rPr>
              <a:t> </a:t>
            </a:r>
          </a:p>
        </p:txBody>
      </p:sp>
      <p:pic>
        <p:nvPicPr>
          <p:cNvPr id="36867" name="Picture 3">
            <a:extLst>
              <a:ext uri="{FF2B5EF4-FFF2-40B4-BE49-F238E27FC236}">
                <a16:creationId xmlns:a16="http://schemas.microsoft.com/office/drawing/2014/main" id="{66CC94C7-41E0-A8DA-302E-CD1CDD612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2078038"/>
            <a:ext cx="7962900" cy="260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49419254-2335-BABE-033E-FB4F81517952}"/>
              </a:ext>
            </a:extLst>
          </p:cNvPr>
          <p:cNvSpPr txBox="1">
            <a:spLocks noChangeArrowheads="1"/>
          </p:cNvSpPr>
          <p:nvPr/>
        </p:nvSpPr>
        <p:spPr bwMode="auto">
          <a:xfrm>
            <a:off x="5934075" y="2066925"/>
            <a:ext cx="5551488"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6D6E6C"/>
                </a:solidFill>
                <a:latin typeface="Calibri" panose="020F0502020204030204" pitchFamily="34" charset="0"/>
              </a:rPr>
              <a:t>Ποιοι τύποι όρων αναζήτησης και ερωτημάτων θα έχουν τα καλύτερα αποτελέσματα;</a:t>
            </a:r>
          </a:p>
          <a:p>
            <a:pPr>
              <a:lnSpc>
                <a:spcPct val="90000"/>
              </a:lnSpc>
              <a:spcBef>
                <a:spcPts val="1025"/>
              </a:spcBef>
              <a:buClrTx/>
              <a:buFontTx/>
              <a:buNone/>
            </a:pPr>
            <a:r>
              <a:rPr lang="en-US" altLang="en-GR" sz="2400">
                <a:solidFill>
                  <a:srgbClr val="6D6E6C"/>
                </a:solidFill>
                <a:latin typeface="Calibri" panose="020F0502020204030204" pitchFamily="34" charset="0"/>
              </a:rPr>
              <a:t>Ποιες είναι οι προσδοκίες για αυτήν τη διαδικασία αναζήτησης (π.χ. αριθμός πιθανών πόρων, ποικιλία πηγών;)</a:t>
            </a:r>
          </a:p>
        </p:txBody>
      </p:sp>
      <p:sp>
        <p:nvSpPr>
          <p:cNvPr id="37890" name="Text Box 2">
            <a:extLst>
              <a:ext uri="{FF2B5EF4-FFF2-40B4-BE49-F238E27FC236}">
                <a16:creationId xmlns:a16="http://schemas.microsoft.com/office/drawing/2014/main" id="{F264EBF9-5A08-F43B-A0FC-68C4D32F127B}"/>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E78631"/>
                </a:solidFill>
                <a:latin typeface="Calibri" panose="020F0502020204030204" pitchFamily="34" charset="0"/>
              </a:rPr>
              <a:t>ΑΝΑΖΗΤΗΣΗ</a:t>
            </a:r>
          </a:p>
        </p:txBody>
      </p:sp>
      <p:sp>
        <p:nvSpPr>
          <p:cNvPr id="37891" name="Text Box 3">
            <a:extLst>
              <a:ext uri="{FF2B5EF4-FFF2-40B4-BE49-F238E27FC236}">
                <a16:creationId xmlns:a16="http://schemas.microsoft.com/office/drawing/2014/main" id="{CF227E52-BC7E-5F4C-7372-D712DE0FFE58}"/>
              </a:ext>
            </a:extLst>
          </p:cNvPr>
          <p:cNvSpPr txBox="1">
            <a:spLocks noChangeArrowheads="1"/>
          </p:cNvSpPr>
          <p:nvPr/>
        </p:nvSpPr>
        <p:spPr bwMode="auto">
          <a:xfrm>
            <a:off x="515938" y="588963"/>
            <a:ext cx="3451225" cy="573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800" dirty="0">
                <a:solidFill>
                  <a:srgbClr val="6D6E6C"/>
                </a:solidFill>
                <a:latin typeface="Calibri" panose="020F0502020204030204" pitchFamily="34" charset="0"/>
              </a:rPr>
              <a:t>ΕΡΕΥΝΑ</a:t>
            </a:r>
          </a:p>
          <a:p>
            <a:pPr>
              <a:lnSpc>
                <a:spcPct val="90000"/>
              </a:lnSpc>
              <a:spcBef>
                <a:spcPts val="1025"/>
              </a:spcBef>
              <a:buClrTx/>
              <a:buFontTx/>
              <a:buNone/>
            </a:pPr>
            <a:endParaRPr lang="en-US" altLang="en-GR" sz="2800" dirty="0">
              <a:latin typeface="Calibri" panose="020F0502020204030204" pitchFamily="34" charset="0"/>
            </a:endParaRPr>
          </a:p>
          <a:p>
            <a:pPr>
              <a:lnSpc>
                <a:spcPct val="90000"/>
              </a:lnSpc>
              <a:spcBef>
                <a:spcPts val="1025"/>
              </a:spcBef>
              <a:buClrTx/>
              <a:buFontTx/>
              <a:buNone/>
            </a:pPr>
            <a:r>
              <a:rPr lang="hr-BA" altLang="en-GR" sz="2500" dirty="0">
                <a:solidFill>
                  <a:srgbClr val="6D6E6C"/>
                </a:solidFill>
                <a:latin typeface="Calibri" panose="020F0502020204030204" pitchFamily="34" charset="0"/>
              </a:rPr>
              <a:t>Το επόμενο βήμα είναι η αναζήτηση πηγών.</a:t>
            </a:r>
          </a:p>
          <a:p>
            <a:pPr>
              <a:lnSpc>
                <a:spcPct val="90000"/>
              </a:lnSpc>
              <a:spcBef>
                <a:spcPts val="1025"/>
              </a:spcBef>
              <a:buClrTx/>
              <a:buFontTx/>
              <a:buNone/>
            </a:pPr>
            <a:endParaRPr lang="en-US" altLang="en-GR" sz="2500" dirty="0">
              <a:latin typeface="Calibri" panose="020F0502020204030204" pitchFamily="34" charset="0"/>
            </a:endParaRPr>
          </a:p>
          <a:p>
            <a:pPr>
              <a:lnSpc>
                <a:spcPct val="90000"/>
              </a:lnSpc>
              <a:spcBef>
                <a:spcPts val="1025"/>
              </a:spcBef>
              <a:buClrTx/>
              <a:buFontTx/>
              <a:buNone/>
            </a:pPr>
            <a:r>
              <a:rPr lang="hr-BA" altLang="en-GR" sz="2500" dirty="0">
                <a:solidFill>
                  <a:srgbClr val="6D6E6C"/>
                </a:solidFill>
                <a:latin typeface="Calibri" panose="020F0502020204030204" pitchFamily="34" charset="0"/>
              </a:rPr>
              <a:t>Ενώ όλοι γνωρίζουν πώς να αναζητούν πληροφορίες στο Google, πολλοί δεν εξετάζουν τον τρόπο με τον οποίο δημιουργούν τους όρους αναζήτησης και τα ερωτήματά τους.</a:t>
            </a:r>
          </a:p>
        </p:txBody>
      </p:sp>
      <p:sp>
        <p:nvSpPr>
          <p:cNvPr id="37892" name="Text Box 4">
            <a:extLst>
              <a:ext uri="{FF2B5EF4-FFF2-40B4-BE49-F238E27FC236}">
                <a16:creationId xmlns:a16="http://schemas.microsoft.com/office/drawing/2014/main" id="{06DAA922-0CA8-195E-A8E6-DE5FB718E509}"/>
              </a:ext>
            </a:extLst>
          </p:cNvPr>
          <p:cNvSpPr txBox="1">
            <a:spLocks noChangeArrowheads="1"/>
          </p:cNvSpPr>
          <p:nvPr/>
        </p:nvSpPr>
        <p:spPr bwMode="auto">
          <a:xfrm>
            <a:off x="4457700" y="681038"/>
            <a:ext cx="900113"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FFFFFF"/>
                </a:solidFill>
                <a:latin typeface="Calibri" panose="020F0502020204030204" pitchFamily="34" charset="0"/>
              </a:rPr>
              <a:t>3</a:t>
            </a:r>
          </a:p>
        </p:txBody>
      </p:sp>
      <p:pic>
        <p:nvPicPr>
          <p:cNvPr id="37893" name="Picture 5">
            <a:extLst>
              <a:ext uri="{FF2B5EF4-FFF2-40B4-BE49-F238E27FC236}">
                <a16:creationId xmlns:a16="http://schemas.microsoft.com/office/drawing/2014/main" id="{B4276A54-1E7A-F965-EBA8-7AD3C30A5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050" y="4471988"/>
            <a:ext cx="2244725" cy="224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Rectangle 6">
            <a:extLst>
              <a:ext uri="{FF2B5EF4-FFF2-40B4-BE49-F238E27FC236}">
                <a16:creationId xmlns:a16="http://schemas.microsoft.com/office/drawing/2014/main" id="{313640AC-0B3B-C0FD-BF80-4E6CE5B717A3}"/>
              </a:ext>
            </a:extLst>
          </p:cNvPr>
          <p:cNvSpPr>
            <a:spLocks noChangeArrowheads="1"/>
          </p:cNvSpPr>
          <p:nvPr/>
        </p:nvSpPr>
        <p:spPr bwMode="auto">
          <a:xfrm>
            <a:off x="5056188" y="6654800"/>
            <a:ext cx="4624387"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700">
                <a:latin typeface="Calibri" panose="020F0502020204030204" pitchFamily="34" charset="0"/>
              </a:rPr>
              <a:t>SOURCE: </a:t>
            </a:r>
            <a:r>
              <a:rPr lang="hr-BA" altLang="en-GR" sz="700" u="sng">
                <a:solidFill>
                  <a:srgbClr val="CCCCFF"/>
                </a:solidFill>
                <a:latin typeface="Calibri" panose="020F0502020204030204" pitchFamily="34" charset="0"/>
                <a:hlinkClick r:id="rId4"/>
              </a:rPr>
              <a:t>https://www.facultyfocus.com/articles/online-education/helping-students-develop-digital-content-curation-skills/</a:t>
            </a:r>
            <a:r>
              <a:rPr lang="hr-BA" altLang="en-GR" sz="700">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6EE45901-3028-9663-B08D-43C1A3EE9F10}"/>
              </a:ext>
            </a:extLst>
          </p:cNvPr>
          <p:cNvSpPr txBox="1">
            <a:spLocks noChangeArrowheads="1"/>
          </p:cNvSpPr>
          <p:nvPr/>
        </p:nvSpPr>
        <p:spPr bwMode="auto">
          <a:xfrm>
            <a:off x="5934075" y="2066925"/>
            <a:ext cx="5551488"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6D6E6C"/>
                </a:solidFill>
                <a:latin typeface="Calibri" panose="020F0502020204030204" pitchFamily="34" charset="0"/>
              </a:rPr>
              <a:t>Ποιοι τύποι στρατηγικών θα μπορούσαν να χρησιμοποιηθούν για την αξιολόγηση και την επαλήθευση της ποιότητας των πληροφοριών που συλλέγονται;</a:t>
            </a:r>
          </a:p>
          <a:p>
            <a:pPr>
              <a:lnSpc>
                <a:spcPct val="90000"/>
              </a:lnSpc>
              <a:spcBef>
                <a:spcPts val="1025"/>
              </a:spcBef>
              <a:buClrTx/>
              <a:buFontTx/>
              <a:buNone/>
            </a:pPr>
            <a:r>
              <a:rPr lang="en-US" altLang="en-GR" sz="2400">
                <a:solidFill>
                  <a:srgbClr val="6D6E6C"/>
                </a:solidFill>
                <a:latin typeface="Calibri" panose="020F0502020204030204" pitchFamily="34" charset="0"/>
              </a:rPr>
              <a:t>Υπάρχει ανοιχτή πιθανότητα τα τελικά συμπεράσματα να είναι αντίθετα ή να αλλάξουν τις αρχικές υποθέσεις;</a:t>
            </a:r>
          </a:p>
        </p:txBody>
      </p:sp>
      <p:sp>
        <p:nvSpPr>
          <p:cNvPr id="38914" name="Text Box 2">
            <a:extLst>
              <a:ext uri="{FF2B5EF4-FFF2-40B4-BE49-F238E27FC236}">
                <a16:creationId xmlns:a16="http://schemas.microsoft.com/office/drawing/2014/main" id="{C4F951FD-31F6-09E2-57E1-8FDA37216E82}"/>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D6315A"/>
                </a:solidFill>
                <a:latin typeface="Calibri" panose="020F0502020204030204" pitchFamily="34" charset="0"/>
              </a:rPr>
              <a:t>ΕΠΙΛΟΓΗ</a:t>
            </a:r>
          </a:p>
        </p:txBody>
      </p:sp>
      <p:sp>
        <p:nvSpPr>
          <p:cNvPr id="38915" name="Text Box 3">
            <a:extLst>
              <a:ext uri="{FF2B5EF4-FFF2-40B4-BE49-F238E27FC236}">
                <a16:creationId xmlns:a16="http://schemas.microsoft.com/office/drawing/2014/main" id="{196D775D-28EA-A6EA-A151-2BA80F5BC7AC}"/>
              </a:ext>
            </a:extLst>
          </p:cNvPr>
          <p:cNvSpPr txBox="1">
            <a:spLocks noChangeArrowheads="1"/>
          </p:cNvSpPr>
          <p:nvPr/>
        </p:nvSpPr>
        <p:spPr bwMode="auto">
          <a:xfrm>
            <a:off x="515938" y="588963"/>
            <a:ext cx="3451225" cy="394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800">
                <a:solidFill>
                  <a:srgbClr val="6D6E6C"/>
                </a:solidFill>
                <a:latin typeface="Calibri" panose="020F0502020204030204" pitchFamily="34" charset="0"/>
              </a:rPr>
              <a:t>ΈΡΕΥΝΑ</a:t>
            </a:r>
          </a:p>
          <a:p>
            <a:pPr>
              <a:lnSpc>
                <a:spcPct val="90000"/>
              </a:lnSpc>
              <a:spcBef>
                <a:spcPts val="1025"/>
              </a:spcBef>
              <a:buClrTx/>
              <a:buFontTx/>
              <a:buNone/>
            </a:pPr>
            <a:endParaRPr lang="en-US" altLang="en-GR" sz="2800">
              <a:latin typeface="Calibri" panose="020F0502020204030204" pitchFamily="34" charset="0"/>
            </a:endParaRPr>
          </a:p>
          <a:p>
            <a:pPr>
              <a:lnSpc>
                <a:spcPct val="90000"/>
              </a:lnSpc>
              <a:spcBef>
                <a:spcPts val="1025"/>
              </a:spcBef>
              <a:buClrTx/>
              <a:buFontTx/>
              <a:buNone/>
            </a:pPr>
            <a:r>
              <a:rPr lang="hr-BA" altLang="en-GR" sz="2800">
                <a:solidFill>
                  <a:srgbClr val="6D6E6C"/>
                </a:solidFill>
                <a:latin typeface="Calibri" panose="020F0502020204030204" pitchFamily="34" charset="0"/>
              </a:rPr>
              <a:t>Υπάρχει ποικιλία διαδικτυακών εργαλείων που βοηθούν τους μαθητές να δημιουργήσουν αυτές τις γραφικές αναπαραστάσεις του προγραμματισμένου έργου τους, για παράδειγμα το Coggle</a:t>
            </a:r>
          </a:p>
        </p:txBody>
      </p:sp>
      <p:sp>
        <p:nvSpPr>
          <p:cNvPr id="38916" name="Text Box 4">
            <a:extLst>
              <a:ext uri="{FF2B5EF4-FFF2-40B4-BE49-F238E27FC236}">
                <a16:creationId xmlns:a16="http://schemas.microsoft.com/office/drawing/2014/main" id="{41F15FCA-F4FA-C8A4-5AF9-0EFDAF858BEF}"/>
              </a:ext>
            </a:extLst>
          </p:cNvPr>
          <p:cNvSpPr txBox="1">
            <a:spLocks noChangeArrowheads="1"/>
          </p:cNvSpPr>
          <p:nvPr/>
        </p:nvSpPr>
        <p:spPr bwMode="auto">
          <a:xfrm>
            <a:off x="4457700" y="681038"/>
            <a:ext cx="900113"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FFFFFF"/>
                </a:solidFill>
                <a:latin typeface="Calibri" panose="020F0502020204030204" pitchFamily="34" charset="0"/>
              </a:rPr>
              <a:t>4</a:t>
            </a:r>
          </a:p>
        </p:txBody>
      </p:sp>
      <p:pic>
        <p:nvPicPr>
          <p:cNvPr id="38917" name="Picture 5">
            <a:extLst>
              <a:ext uri="{FF2B5EF4-FFF2-40B4-BE49-F238E27FC236}">
                <a16:creationId xmlns:a16="http://schemas.microsoft.com/office/drawing/2014/main" id="{2A056D48-95D7-93EC-EE2A-4B3482BFB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7088" y="4711700"/>
            <a:ext cx="1766887" cy="176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Rectangle 6">
            <a:extLst>
              <a:ext uri="{FF2B5EF4-FFF2-40B4-BE49-F238E27FC236}">
                <a16:creationId xmlns:a16="http://schemas.microsoft.com/office/drawing/2014/main" id="{21B62FB3-498A-7097-D4DB-7869B950BDD8}"/>
              </a:ext>
            </a:extLst>
          </p:cNvPr>
          <p:cNvSpPr>
            <a:spLocks noChangeArrowheads="1"/>
          </p:cNvSpPr>
          <p:nvPr/>
        </p:nvSpPr>
        <p:spPr bwMode="auto">
          <a:xfrm>
            <a:off x="5056188" y="6654800"/>
            <a:ext cx="4624387"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700">
                <a:latin typeface="Calibri" panose="020F0502020204030204" pitchFamily="34" charset="0"/>
              </a:rPr>
              <a:t>SOURCE: </a:t>
            </a:r>
            <a:r>
              <a:rPr lang="hr-BA" altLang="en-GR" sz="700" u="sng">
                <a:solidFill>
                  <a:srgbClr val="CCCCFF"/>
                </a:solidFill>
                <a:latin typeface="Calibri" panose="020F0502020204030204" pitchFamily="34" charset="0"/>
                <a:hlinkClick r:id="rId4"/>
              </a:rPr>
              <a:t>https://www.facultyfocus.com/articles/online-education/helping-students-develop-digital-content-curation-skills/</a:t>
            </a:r>
            <a:r>
              <a:rPr lang="hr-BA" altLang="en-GR" sz="700">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3F3BF3F2-AFB5-DBC2-803D-2C283B9533FB}"/>
              </a:ext>
            </a:extLst>
          </p:cNvPr>
          <p:cNvSpPr txBox="1">
            <a:spLocks noChangeArrowheads="1"/>
          </p:cNvSpPr>
          <p:nvPr/>
        </p:nvSpPr>
        <p:spPr bwMode="auto">
          <a:xfrm>
            <a:off x="5676900" y="1460500"/>
            <a:ext cx="5181600"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000">
                <a:solidFill>
                  <a:srgbClr val="6D6E6C"/>
                </a:solidFill>
                <a:latin typeface="Calibri" panose="020F0502020204030204" pitchFamily="34" charset="0"/>
              </a:rPr>
              <a:t>Οι συστηματικές διαδικασίες έρευνας θα πρέπει να καταλήγουν σε μια διαδικασία σύνοψης και σύνθεσης των εργασιών που βρέθηκαν.</a:t>
            </a:r>
          </a:p>
          <a:p>
            <a:pPr>
              <a:lnSpc>
                <a:spcPct val="90000"/>
              </a:lnSpc>
              <a:spcBef>
                <a:spcPts val="1025"/>
              </a:spcBef>
              <a:buClrTx/>
              <a:buFontTx/>
              <a:buNone/>
            </a:pPr>
            <a:endParaRPr lang="en-US" altLang="en-GR" sz="2000">
              <a:latin typeface="Calibri" panose="020F0502020204030204" pitchFamily="34" charset="0"/>
            </a:endParaRPr>
          </a:p>
          <a:p>
            <a:pPr>
              <a:lnSpc>
                <a:spcPct val="90000"/>
              </a:lnSpc>
              <a:spcBef>
                <a:spcPts val="1025"/>
              </a:spcBef>
              <a:buClrTx/>
              <a:buFontTx/>
              <a:buNone/>
            </a:pPr>
            <a:r>
              <a:rPr lang="en-US" altLang="en-GR" sz="2000">
                <a:solidFill>
                  <a:srgbClr val="6D6E6C"/>
                </a:solidFill>
                <a:latin typeface="Calibri" panose="020F0502020204030204" pitchFamily="34" charset="0"/>
              </a:rPr>
              <a:t>Θα βρείτε διάφορους πόρους. Οι μαθήτριες συχνά απλώς συγκεντρώνουν όλη την έρευνά τους σε μια αναφορά. Σας προτείνουμε πρώτα να συνοψίσετε κάθε πόρο. Εξετάζοντας το κύριο σημείο που κάνει κάθε πόρος, θα έχετε καλύτερη κατανόηση της συνολικής έρευνας και θα μπορείτε να εντοπίσετε τη σχέση μεταξύ αυτών των πόρων και των σημείων τους.</a:t>
            </a:r>
          </a:p>
        </p:txBody>
      </p:sp>
      <p:sp>
        <p:nvSpPr>
          <p:cNvPr id="39938" name="Text Box 2">
            <a:extLst>
              <a:ext uri="{FF2B5EF4-FFF2-40B4-BE49-F238E27FC236}">
                <a16:creationId xmlns:a16="http://schemas.microsoft.com/office/drawing/2014/main" id="{0A70F0D6-99EA-1789-4D7B-679D1229932F}"/>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00ACA7"/>
                </a:solidFill>
                <a:latin typeface="Calibri" panose="020F0502020204030204" pitchFamily="34" charset="0"/>
              </a:rPr>
              <a:t>ΣΥΝΘΕΣΗ</a:t>
            </a:r>
          </a:p>
        </p:txBody>
      </p:sp>
      <p:sp>
        <p:nvSpPr>
          <p:cNvPr id="39939" name="Text Box 3">
            <a:extLst>
              <a:ext uri="{FF2B5EF4-FFF2-40B4-BE49-F238E27FC236}">
                <a16:creationId xmlns:a16="http://schemas.microsoft.com/office/drawing/2014/main" id="{739BBFD6-0CF4-A4DF-E488-A9030C5C55B1}"/>
              </a:ext>
            </a:extLst>
          </p:cNvPr>
          <p:cNvSpPr txBox="1">
            <a:spLocks noChangeArrowheads="1"/>
          </p:cNvSpPr>
          <p:nvPr/>
        </p:nvSpPr>
        <p:spPr bwMode="auto">
          <a:xfrm>
            <a:off x="515938" y="588963"/>
            <a:ext cx="3451225" cy="495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800">
                <a:solidFill>
                  <a:srgbClr val="6D6E6C"/>
                </a:solidFill>
                <a:latin typeface="Calibri" panose="020F0502020204030204" pitchFamily="34" charset="0"/>
              </a:rPr>
              <a:t>ΕΡΕΥΝΑ</a:t>
            </a:r>
          </a:p>
          <a:p>
            <a:pPr>
              <a:lnSpc>
                <a:spcPct val="90000"/>
              </a:lnSpc>
              <a:spcBef>
                <a:spcPts val="1025"/>
              </a:spcBef>
              <a:buClrTx/>
              <a:buFontTx/>
              <a:buNone/>
            </a:pPr>
            <a:endParaRPr lang="en-US" altLang="en-GR" sz="2800">
              <a:latin typeface="Calibri" panose="020F0502020204030204" pitchFamily="34" charset="0"/>
            </a:endParaRPr>
          </a:p>
          <a:p>
            <a:pPr>
              <a:lnSpc>
                <a:spcPct val="90000"/>
              </a:lnSpc>
              <a:spcBef>
                <a:spcPts val="1025"/>
              </a:spcBef>
              <a:buClrTx/>
              <a:buFontTx/>
              <a:buNone/>
            </a:pPr>
            <a:r>
              <a:rPr lang="hr-BA" altLang="en-GR" sz="2800">
                <a:solidFill>
                  <a:srgbClr val="6D6E6C"/>
                </a:solidFill>
                <a:latin typeface="Calibri" panose="020F0502020204030204" pitchFamily="34" charset="0"/>
              </a:rPr>
              <a:t>Η ικανότητα σύνοψης της θέσης ενός συγγραφέα είναι κρίσιμη για την επικύρωση της ακρίβειάς της, καθώς συχνά προειδοποιεί τους μαθητές για κενά στη συλλογιστική του συγγραφέα</a:t>
            </a:r>
          </a:p>
        </p:txBody>
      </p:sp>
      <p:sp>
        <p:nvSpPr>
          <p:cNvPr id="39940" name="Text Box 4">
            <a:extLst>
              <a:ext uri="{FF2B5EF4-FFF2-40B4-BE49-F238E27FC236}">
                <a16:creationId xmlns:a16="http://schemas.microsoft.com/office/drawing/2014/main" id="{B78B17CB-703F-6C27-B0DC-A016DAC62D78}"/>
              </a:ext>
            </a:extLst>
          </p:cNvPr>
          <p:cNvSpPr txBox="1">
            <a:spLocks noChangeArrowheads="1"/>
          </p:cNvSpPr>
          <p:nvPr/>
        </p:nvSpPr>
        <p:spPr bwMode="auto">
          <a:xfrm>
            <a:off x="4457700" y="681038"/>
            <a:ext cx="900113"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FFFFFF"/>
                </a:solidFill>
                <a:latin typeface="Calibri" panose="020F0502020204030204" pitchFamily="34" charset="0"/>
              </a:rPr>
              <a:t>5</a:t>
            </a:r>
          </a:p>
        </p:txBody>
      </p:sp>
      <p:pic>
        <p:nvPicPr>
          <p:cNvPr id="39941" name="Picture 5">
            <a:extLst>
              <a:ext uri="{FF2B5EF4-FFF2-40B4-BE49-F238E27FC236}">
                <a16:creationId xmlns:a16="http://schemas.microsoft.com/office/drawing/2014/main" id="{C3544754-DFDB-1D22-8DC7-2838E881F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0" y="5003800"/>
            <a:ext cx="1651000" cy="165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2" name="Rectangle 6">
            <a:extLst>
              <a:ext uri="{FF2B5EF4-FFF2-40B4-BE49-F238E27FC236}">
                <a16:creationId xmlns:a16="http://schemas.microsoft.com/office/drawing/2014/main" id="{0CB4A6B4-EAF7-E085-EA90-58BE024EE55E}"/>
              </a:ext>
            </a:extLst>
          </p:cNvPr>
          <p:cNvSpPr>
            <a:spLocks noChangeArrowheads="1"/>
          </p:cNvSpPr>
          <p:nvPr/>
        </p:nvSpPr>
        <p:spPr bwMode="auto">
          <a:xfrm>
            <a:off x="5103813" y="6654800"/>
            <a:ext cx="4533900"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700">
                <a:latin typeface="Calibri" panose="020F0502020204030204" pitchFamily="34" charset="0"/>
              </a:rPr>
              <a:t>ΠΗΓΗ: </a:t>
            </a:r>
            <a:r>
              <a:rPr lang="hr-BA" altLang="en-GR" sz="700" u="sng">
                <a:solidFill>
                  <a:srgbClr val="CCCCFF"/>
                </a:solidFill>
                <a:latin typeface="Calibri" panose="020F0502020204030204" pitchFamily="34" charset="0"/>
                <a:hlinkClick r:id="rId4"/>
              </a:rPr>
              <a:t>https://www.facultyfocus.com/articles/online-education/helping-students-develop-digital-content-curation-skills/</a:t>
            </a:r>
            <a:r>
              <a:rPr lang="hr-BA" altLang="en-GR" sz="700">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18F85E43-4822-B14B-6736-92F5CC0747CA}"/>
              </a:ext>
            </a:extLst>
          </p:cNvPr>
          <p:cNvSpPr txBox="1">
            <a:spLocks noChangeArrowheads="1"/>
          </p:cNvSpPr>
          <p:nvPr/>
        </p:nvSpPr>
        <p:spPr bwMode="auto">
          <a:xfrm>
            <a:off x="855663" y="996950"/>
            <a:ext cx="4368800"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2600" i="1" dirty="0">
                <a:solidFill>
                  <a:srgbClr val="FFFFFF"/>
                </a:solidFill>
                <a:latin typeface="Calibri" panose="020F0502020204030204" pitchFamily="34" charset="0"/>
              </a:rPr>
              <a:t>Αφού ολοκληρώσετε την έρευνα και τον προγραμματισμό σας, θα μάθετε περισσότερα για το περιεχόμενο που πρόκειται να δημιουργήσετε.</a:t>
            </a:r>
          </a:p>
          <a:p>
            <a:pPr algn="ctr">
              <a:lnSpc>
                <a:spcPct val="90000"/>
              </a:lnSpc>
              <a:spcBef>
                <a:spcPts val="1025"/>
              </a:spcBef>
              <a:buClrTx/>
              <a:buFontTx/>
              <a:buNone/>
            </a:pPr>
            <a:endParaRPr lang="en-US" altLang="en-GR" sz="2600" dirty="0">
              <a:latin typeface="Calibri" panose="020F0502020204030204" pitchFamily="34" charset="0"/>
            </a:endParaRPr>
          </a:p>
          <a:p>
            <a:pPr algn="ctr">
              <a:lnSpc>
                <a:spcPct val="90000"/>
              </a:lnSpc>
              <a:spcBef>
                <a:spcPts val="1025"/>
              </a:spcBef>
              <a:buClrTx/>
              <a:buFontTx/>
              <a:buNone/>
            </a:pPr>
            <a:r>
              <a:rPr lang="hr-BA" altLang="en-GR" sz="2600" i="1" dirty="0">
                <a:solidFill>
                  <a:srgbClr val="FFFFFF"/>
                </a:solidFill>
                <a:latin typeface="Calibri" panose="020F0502020204030204" pitchFamily="34" charset="0"/>
              </a:rPr>
              <a:t>Τώρα είναι χρήσιμο να δημιουργήσετε το μήνυμά σας, τον μοναδικό σας τρόπο διαμόρφωσης του περιεχομένου και παρουσίασης των πληροφοριών.</a:t>
            </a:r>
          </a:p>
        </p:txBody>
      </p:sp>
      <p:pic>
        <p:nvPicPr>
          <p:cNvPr id="40962" name="Picture 2">
            <a:extLst>
              <a:ext uri="{FF2B5EF4-FFF2-40B4-BE49-F238E27FC236}">
                <a16:creationId xmlns:a16="http://schemas.microsoft.com/office/drawing/2014/main" id="{B6309D85-9F6C-8978-5774-E606BB44E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3FCFFCE1-0E18-2BEA-604E-F186D570C4CC}"/>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3600" b="1">
                <a:solidFill>
                  <a:srgbClr val="5E5E5E"/>
                </a:solidFill>
                <a:latin typeface="Calibri" panose="020F0502020204030204" pitchFamily="34" charset="0"/>
              </a:rPr>
              <a:t>Ανάπτυξη περιεχομένου</a:t>
            </a:r>
          </a:p>
        </p:txBody>
      </p:sp>
      <p:sp>
        <p:nvSpPr>
          <p:cNvPr id="44034" name="Text Box 2">
            <a:extLst>
              <a:ext uri="{FF2B5EF4-FFF2-40B4-BE49-F238E27FC236}">
                <a16:creationId xmlns:a16="http://schemas.microsoft.com/office/drawing/2014/main" id="{1B6C3844-D579-21FB-96D6-79B1924CB433}"/>
              </a:ext>
            </a:extLst>
          </p:cNvPr>
          <p:cNvSpPr txBox="1">
            <a:spLocks noChangeArrowheads="1"/>
          </p:cNvSpPr>
          <p:nvPr/>
        </p:nvSpPr>
        <p:spPr bwMode="auto">
          <a:xfrm>
            <a:off x="925513" y="1570038"/>
            <a:ext cx="105854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31800" indent="-32385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Το περιεχόμενο είναι το νόμισμα της διαδρομής μάθησης. Υπάρχουν πολλοί τρόποι με τους οποίους οι μαθήτριες μπορούν να επικεντρωθούν στη δημιουργία για να συνδεθούν με συνομηλίκους, να παρουσιάσουν εργασία, να βρουν ευκαιρίες δικτύωσης, να ολοκληρώσουν εργασίες με δημιουργικό τρόπο, να παρουσιάσουν έργα και άλλα.</a:t>
            </a:r>
          </a:p>
          <a:p>
            <a:pPr>
              <a:lnSpc>
                <a:spcPct val="90000"/>
              </a:lnSpc>
              <a:spcBef>
                <a:spcPts val="1025"/>
              </a:spcBef>
              <a:buClrTx/>
              <a:buFontTx/>
              <a:buNone/>
            </a:pPr>
            <a:r>
              <a:rPr lang="en-US" altLang="en-GR" sz="2400">
                <a:solidFill>
                  <a:srgbClr val="5E5E5E"/>
                </a:solidFill>
                <a:latin typeface="Calibri" panose="020F0502020204030204" pitchFamily="34" charset="0"/>
              </a:rPr>
              <a:t>Θα εξετάσουμε τους 5 κορυφαίους τύπους περιεχομένου για χρήση σε μια ψηφιακή σφαίρα και τις προσεγγίσεις βέλτιστης πρακτικής</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Κείμενο</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εικόνες</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βίντεο</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Παρουσιάσεις</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Ιστοσελίδες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C58C7F1D-1D67-76C2-3AEC-CEBF1A1A244F}"/>
              </a:ext>
            </a:extLst>
          </p:cNvPr>
          <p:cNvSpPr txBox="1">
            <a:spLocks noChangeArrowheads="1"/>
          </p:cNvSpPr>
          <p:nvPr/>
        </p:nvSpPr>
        <p:spPr bwMode="auto">
          <a:xfrm>
            <a:off x="515938" y="317500"/>
            <a:ext cx="111696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a:lnSpc>
                <a:spcPct val="120000"/>
              </a:lnSpc>
              <a:spcBef>
                <a:spcPts val="1025"/>
              </a:spcBef>
              <a:buClrTx/>
              <a:buFontTx/>
              <a:buNone/>
            </a:pPr>
            <a:r>
              <a:rPr lang="hr-BA" altLang="en-GR" sz="3600" b="1">
                <a:latin typeface="Calibri" panose="020F0502020204030204" pitchFamily="34" charset="0"/>
              </a:rPr>
              <a:t>Τα πλεονεκτήματα του να είσαι φοιτήτρια με υπόβαθρο μετανάστευσης για τη δημιουργία περιεχομένου</a:t>
            </a:r>
          </a:p>
        </p:txBody>
      </p:sp>
      <p:sp>
        <p:nvSpPr>
          <p:cNvPr id="45058" name="Text Box 2">
            <a:extLst>
              <a:ext uri="{FF2B5EF4-FFF2-40B4-BE49-F238E27FC236}">
                <a16:creationId xmlns:a16="http://schemas.microsoft.com/office/drawing/2014/main" id="{06C1711B-1346-7065-F4DC-E65D733A287C}"/>
              </a:ext>
            </a:extLst>
          </p:cNvPr>
          <p:cNvSpPr txBox="1">
            <a:spLocks noChangeArrowheads="1"/>
          </p:cNvSpPr>
          <p:nvPr/>
        </p:nvSpPr>
        <p:spPr bwMode="auto">
          <a:xfrm>
            <a:off x="515938" y="1487488"/>
            <a:ext cx="11156950" cy="490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000">
                <a:solidFill>
                  <a:srgbClr val="5E5E5E"/>
                </a:solidFill>
                <a:latin typeface="Calibri" panose="020F0502020204030204" pitchFamily="34" charset="0"/>
              </a:rPr>
              <a:t>Η δημιουργία περιεχομένου έχει να κάνει με τις προοπτικές, τη διορατικότητα και τη δημιουργικότητα. Ως κάποιος που είχε διαφορετικές και πλούσιες εμπειρίες, λόγω του υπόβαθρου μετανάστευσης, μπορείτε να παρέχετε νέες απόψεις για πολλά θέματα. Είτε δημιουργείτε περιεχόμενο για ένα μάθημα, μια δραστηριότητα εκτός προγράμματος σπουδών ή κάτι άλλο, θα πρέπει να γνωρίζετε ότι υπάρχει μεγάλη ευκαιρία για μια εξωγενή σκέψη. Η υιοθέτηση αυτού θα προσθέσει ποιότητα και πλεονέκτημα στο περιεχόμενο που δημιουργείτε.</a:t>
            </a:r>
          </a:p>
          <a:p>
            <a:pPr>
              <a:lnSpc>
                <a:spcPct val="90000"/>
              </a:lnSpc>
              <a:spcBef>
                <a:spcPts val="1025"/>
              </a:spcBef>
              <a:buClrTx/>
              <a:buFontTx/>
              <a:buNone/>
            </a:pPr>
            <a:r>
              <a:rPr lang="hr-BA" altLang="en-GR" sz="2400">
                <a:solidFill>
                  <a:srgbClr val="5E5E5E"/>
                </a:solidFill>
                <a:latin typeface="Calibri" panose="020F0502020204030204" pitchFamily="34" charset="0"/>
              </a:rPr>
              <a:t>Παραδείγματα:</a:t>
            </a:r>
          </a:p>
          <a:p>
            <a:pPr>
              <a:lnSpc>
                <a:spcPct val="90000"/>
              </a:lnSpc>
              <a:spcBef>
                <a:spcPts val="1025"/>
              </a:spcBef>
              <a:buClr>
                <a:srgbClr val="00ACA7"/>
              </a:buClr>
              <a:buFont typeface="Arial" panose="020B0604020202020204" pitchFamily="34" charset="0"/>
              <a:buChar char="-"/>
            </a:pPr>
            <a:r>
              <a:rPr lang="hr-BA" altLang="en-GR" sz="2400">
                <a:solidFill>
                  <a:srgbClr val="00ACA7"/>
                </a:solidFill>
                <a:latin typeface="Calibri" panose="020F0502020204030204" pitchFamily="34" charset="0"/>
              </a:rPr>
              <a:t>Μπορείτε να κάνετε έρευνα και να χρησιμοποιήσετε πόρους από πολλές χώρες, πιθανώς χρησιμοποιώντας πολλές γλώσσες</a:t>
            </a:r>
          </a:p>
          <a:p>
            <a:pPr>
              <a:lnSpc>
                <a:spcPct val="90000"/>
              </a:lnSpc>
              <a:spcBef>
                <a:spcPts val="1025"/>
              </a:spcBef>
              <a:buClr>
                <a:srgbClr val="E78631"/>
              </a:buClr>
              <a:buFont typeface="Arial" panose="020B0604020202020204" pitchFamily="34" charset="0"/>
              <a:buChar char="-"/>
            </a:pPr>
            <a:r>
              <a:rPr lang="hr-BA" altLang="en-GR" sz="2400">
                <a:solidFill>
                  <a:srgbClr val="E78631"/>
                </a:solidFill>
                <a:latin typeface="Calibri" panose="020F0502020204030204" pitchFamily="34" charset="0"/>
              </a:rPr>
              <a:t>Μπορείτε να εφαρμόσετε διαπολιτισμική προσέγγιση στο περιεχόμενο που δημιουργείτε, ελέγχοντάς το σε σχέση με τις αξίες και την αισθητική περισσότερων του ενός πολιτισμών. Αυτό βαθαίνει την αξία του περιεχομένου</a:t>
            </a:r>
          </a:p>
          <a:p>
            <a:pPr>
              <a:lnSpc>
                <a:spcPct val="90000"/>
              </a:lnSpc>
              <a:spcBef>
                <a:spcPts val="1025"/>
              </a:spcBef>
              <a:buClr>
                <a:srgbClr val="9A2E90"/>
              </a:buClr>
              <a:buFont typeface="Arial" panose="020B0604020202020204" pitchFamily="34" charset="0"/>
              <a:buChar char="-"/>
            </a:pPr>
            <a:r>
              <a:rPr lang="hr-BA" altLang="en-GR" sz="2400">
                <a:solidFill>
                  <a:srgbClr val="9A2E90"/>
                </a:solidFill>
                <a:latin typeface="Calibri" panose="020F0502020204030204" pitchFamily="34" charset="0"/>
              </a:rPr>
              <a:t>Κατά τη δημιουργία περιεχομένου, μπορείτε να αμφισβητήσετε τις απόψεις, να θέσετε νέες ερωτήσεις, να αμφισβητήσετε το status quo</a:t>
            </a:r>
          </a:p>
          <a:p>
            <a:pPr>
              <a:lnSpc>
                <a:spcPct val="90000"/>
              </a:lnSpc>
              <a:spcBef>
                <a:spcPts val="1025"/>
              </a:spcBef>
              <a:buClrTx/>
              <a:buFontTx/>
              <a:buNone/>
            </a:pPr>
            <a:endParaRPr lang="en-US" altLang="en-GR" sz="2400">
              <a:latin typeface="Calibri" panose="020F0502020204030204" pitchFamily="34" charset="0"/>
            </a:endParaRPr>
          </a:p>
          <a:p>
            <a:pPr>
              <a:lnSpc>
                <a:spcPct val="90000"/>
              </a:lnSpc>
              <a:spcBef>
                <a:spcPts val="1025"/>
              </a:spcBef>
              <a:buClrTx/>
              <a:buFontTx/>
              <a:buNone/>
            </a:pPr>
            <a:endParaRPr lang="en-US" altLang="en-GR" sz="2400">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F9A42FC1-F258-9FC5-689F-E85FB145D10D}"/>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3600" b="1">
                <a:solidFill>
                  <a:srgbClr val="5E5E5E"/>
                </a:solidFill>
                <a:latin typeface="Calibri" panose="020F0502020204030204" pitchFamily="34" charset="0"/>
              </a:rPr>
              <a:t>1. Περιεχόμενο σε μορφή κειμένου</a:t>
            </a:r>
          </a:p>
        </p:txBody>
      </p:sp>
      <p:sp>
        <p:nvSpPr>
          <p:cNvPr id="46082" name="Text Box 2">
            <a:extLst>
              <a:ext uri="{FF2B5EF4-FFF2-40B4-BE49-F238E27FC236}">
                <a16:creationId xmlns:a16="http://schemas.microsoft.com/office/drawing/2014/main" id="{CB2D9D9C-56E5-C83B-FEC4-DD7FB3D7F711}"/>
              </a:ext>
            </a:extLst>
          </p:cNvPr>
          <p:cNvSpPr txBox="1">
            <a:spLocks noChangeArrowheads="1"/>
          </p:cNvSpPr>
          <p:nvPr/>
        </p:nvSpPr>
        <p:spPr bwMode="auto">
          <a:xfrm>
            <a:off x="1085850" y="1776413"/>
            <a:ext cx="105854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31800" indent="-32385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000">
                <a:solidFill>
                  <a:srgbClr val="5E5E5E"/>
                </a:solidFill>
                <a:latin typeface="Calibri" panose="020F0502020204030204" pitchFamily="34" charset="0"/>
              </a:rPr>
              <a:t>Είτε χρησιμοποιείτε αφήγηση είτε τεχνική γραφή για να δημιουργήσετε περιεχόμενο κειμένου, οι πιο σημαντικοί 3 πυλώνες που πρέπει να ακολουθήσετε είναι:</a:t>
            </a:r>
          </a:p>
          <a:p>
            <a:pPr>
              <a:lnSpc>
                <a:spcPct val="90000"/>
              </a:lnSpc>
              <a:spcBef>
                <a:spcPts val="1025"/>
              </a:spcBef>
              <a:buFont typeface="Times New Roman" panose="02020603050405020304" pitchFamily="18" charset="0"/>
              <a:buAutoNum type="arabicParenR"/>
            </a:pPr>
            <a:r>
              <a:rPr lang="hr-BA" altLang="en-GR" sz="2000">
                <a:solidFill>
                  <a:srgbClr val="5E5E5E"/>
                </a:solidFill>
                <a:latin typeface="Calibri" panose="020F0502020204030204" pitchFamily="34" charset="0"/>
              </a:rPr>
              <a:t>Η γραμματική πρέπει να είναι άριστης ποιότητας. Διορθώσεις: χρησιμοποιήστε μια εφαρμογή λογισμικού γραμματικής και συνδυάστε την με μια υποστήριξη από ομοτίμους</a:t>
            </a:r>
          </a:p>
          <a:p>
            <a:pPr>
              <a:lnSpc>
                <a:spcPct val="90000"/>
              </a:lnSpc>
              <a:spcBef>
                <a:spcPts val="1025"/>
              </a:spcBef>
              <a:buFont typeface="Times New Roman" panose="02020603050405020304" pitchFamily="18" charset="0"/>
              <a:buAutoNum type="arabicParenR"/>
            </a:pPr>
            <a:r>
              <a:rPr lang="hr-BA" altLang="en-GR" sz="2000">
                <a:solidFill>
                  <a:srgbClr val="5E5E5E"/>
                </a:solidFill>
                <a:latin typeface="Calibri" panose="020F0502020204030204" pitchFamily="34" charset="0"/>
              </a:rPr>
              <a:t>Στυλ – ανάλογα με τον τύπο του περιεχομένου, η εξειδίκευση σε διαφορετικά στυλ γραφής είναι μια δεξιότητα δια βίου, ιδιαίτερα η διαφοροποίηση μεταξύ επίσημων και μη τυπικών στυλ. Κάντε κλικ στο ΕΔΩ για να μάθετε περισσότερα.</a:t>
            </a:r>
          </a:p>
          <a:p>
            <a:pPr>
              <a:lnSpc>
                <a:spcPct val="90000"/>
              </a:lnSpc>
              <a:spcBef>
                <a:spcPts val="1025"/>
              </a:spcBef>
              <a:buFont typeface="Times New Roman" panose="02020603050405020304" pitchFamily="18" charset="0"/>
              <a:buAutoNum type="arabicParenR"/>
            </a:pPr>
            <a:r>
              <a:rPr lang="hr-BA" altLang="en-GR" sz="2000">
                <a:solidFill>
                  <a:srgbClr val="5E5E5E"/>
                </a:solidFill>
                <a:latin typeface="Calibri" panose="020F0502020204030204" pitchFamily="34" charset="0"/>
              </a:rPr>
              <a:t>Δημιουργικότητα – Η δημιουργία κάτι σημαίνει ότι θα βασιστείτε στη δημιουργική σας πλευρά. Κάθε κομμάτι περιεχομένου έχει μια γωνία, μπορείτε να είστε δημιουργικοί στην επιλογή της γωνίας της γραφής σας. Η περιέργεια είναι το κλειδί για τη δημιουργικότητα! Επίσης, δημιουργήστε ενσυναίσθηση σε οτιδήποτε γράφετε, αυτό θα βελτιώσει όλο το γραπτό περιεχόμενο!</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FA942700-34DA-10D3-1CA5-9EEF637C11E7}"/>
              </a:ext>
            </a:extLst>
          </p:cNvPr>
          <p:cNvSpPr txBox="1">
            <a:spLocks noChangeArrowheads="1"/>
          </p:cNvSpPr>
          <p:nvPr/>
        </p:nvSpPr>
        <p:spPr bwMode="auto">
          <a:xfrm>
            <a:off x="408162" y="996950"/>
            <a:ext cx="4816301"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431800" indent="-3238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GB" altLang="en-GR" sz="2200" i="1" dirty="0">
                <a:solidFill>
                  <a:srgbClr val="FFFFFF"/>
                </a:solidFill>
                <a:latin typeface="Calibri" panose="020F0502020204030204" pitchFamily="34" charset="0"/>
              </a:rPr>
              <a:t>ΚΑΛΥΤΕΡΕΣ ΣΥΜΒΟΥΛΕΣ</a:t>
            </a:r>
          </a:p>
          <a:p>
            <a:pPr>
              <a:lnSpc>
                <a:spcPct val="90000"/>
              </a:lnSpc>
              <a:spcBef>
                <a:spcPts val="1025"/>
              </a:spcBef>
              <a:buSzPct val="45000"/>
              <a:buFont typeface="Wingdings" pitchFamily="2" charset="2"/>
              <a:buChar char=""/>
            </a:pPr>
            <a:r>
              <a:rPr lang="en-GB" altLang="en-GR" sz="2200" dirty="0" err="1">
                <a:solidFill>
                  <a:srgbClr val="FFFFFF"/>
                </a:solidFill>
                <a:latin typeface="Calibri" panose="020F0502020204030204" pitchFamily="34" charset="0"/>
              </a:rPr>
              <a:t>Γι</a:t>
            </a:r>
            <a:r>
              <a:rPr lang="en-GB" altLang="en-GR" sz="2200" dirty="0">
                <a:solidFill>
                  <a:srgbClr val="FFFFFF"/>
                </a:solidFill>
                <a:latin typeface="Calibri" panose="020F0502020204030204" pitchFamily="34" charset="0"/>
              </a:rPr>
              <a:t>α να γράψετε, θα χρειαστείτε εργαλεία που θα οδηγήσουν τα λόγια σας προς το ελκυστικό περιεχόμενο. </a:t>
            </a:r>
            <a:r>
              <a:rPr lang="en-GB" altLang="en-GR" sz="2200" dirty="0" err="1">
                <a:solidFill>
                  <a:srgbClr val="FFFFFF"/>
                </a:solidFill>
                <a:latin typeface="Calibri" panose="020F0502020204030204" pitchFamily="34" charset="0"/>
              </a:rPr>
              <a:t>Μετ</a:t>
            </a:r>
            <a:r>
              <a:rPr lang="en-GB" altLang="en-GR" sz="2200" dirty="0">
                <a:solidFill>
                  <a:srgbClr val="FFFFFF"/>
                </a:solidFill>
                <a:latin typeface="Calibri" panose="020F0502020204030204" pitchFamily="34" charset="0"/>
              </a:rPr>
              <a:t>αβείτε στα εργαλεία Eu Stories Project και επιλέξτε ΓΡΑΦΗ. Υπ</a:t>
            </a:r>
            <a:r>
              <a:rPr lang="en-GB" altLang="en-GR" sz="2200" dirty="0" err="1">
                <a:solidFill>
                  <a:srgbClr val="FFFFFF"/>
                </a:solidFill>
                <a:latin typeface="Calibri" panose="020F0502020204030204" pitchFamily="34" charset="0"/>
              </a:rPr>
              <a:t>άρχουν</a:t>
            </a:r>
            <a:r>
              <a:rPr lang="en-GB" altLang="en-GR" sz="2200" dirty="0">
                <a:solidFill>
                  <a:srgbClr val="FFFFFF"/>
                </a:solidFill>
                <a:latin typeface="Calibri" panose="020F0502020204030204" pitchFamily="34" charset="0"/>
              </a:rPr>
              <a:t> 9 </a:t>
            </a:r>
            <a:r>
              <a:rPr lang="en-GB" altLang="en-GR" sz="2200" dirty="0" err="1">
                <a:solidFill>
                  <a:srgbClr val="FFFFFF"/>
                </a:solidFill>
                <a:latin typeface="Calibri" panose="020F0502020204030204" pitchFamily="34" charset="0"/>
              </a:rPr>
              <a:t>ψηφι</a:t>
            </a:r>
            <a:r>
              <a:rPr lang="en-GB" altLang="en-GR" sz="2200" dirty="0">
                <a:solidFill>
                  <a:srgbClr val="FFFFFF"/>
                </a:solidFill>
                <a:latin typeface="Calibri" panose="020F0502020204030204" pitchFamily="34" charset="0"/>
              </a:rPr>
              <a:t>ακά εργαλεία που παρουσιάζονται εκεί, που θα σας βοηθήσουν στη δημιουργία δημιουργικού κειμένου.</a:t>
            </a:r>
          </a:p>
          <a:p>
            <a:pPr>
              <a:lnSpc>
                <a:spcPct val="90000"/>
              </a:lnSpc>
              <a:spcBef>
                <a:spcPts val="1025"/>
              </a:spcBef>
              <a:buSzPct val="45000"/>
              <a:buFont typeface="Wingdings" pitchFamily="2" charset="2"/>
              <a:buChar char=""/>
            </a:pPr>
            <a:r>
              <a:rPr lang="en-GB" altLang="en-GR" sz="2200" dirty="0">
                <a:solidFill>
                  <a:srgbClr val="FFFFFF"/>
                </a:solidFill>
                <a:latin typeface="Calibri" panose="020F0502020204030204" pitchFamily="34" charset="0"/>
              </a:rPr>
              <a:t>Grammarly – </a:t>
            </a:r>
            <a:r>
              <a:rPr lang="en-GB" altLang="en-GR" sz="2200" dirty="0" err="1">
                <a:solidFill>
                  <a:srgbClr val="FFFFFF"/>
                </a:solidFill>
                <a:latin typeface="Calibri" panose="020F0502020204030204" pitchFamily="34" charset="0"/>
              </a:rPr>
              <a:t>εγγρ</a:t>
            </a:r>
            <a:r>
              <a:rPr lang="en-GB" altLang="en-GR" sz="2200" dirty="0">
                <a:solidFill>
                  <a:srgbClr val="FFFFFF"/>
                </a:solidFill>
                <a:latin typeface="Calibri" panose="020F0502020204030204" pitchFamily="34" charset="0"/>
              </a:rPr>
              <a:t>αφείτε για μια δωρεάν έκδοση και αποκτήστε έναν αυτοματοποιημένο εικονικό διορθωτή, που θα εξαλείψει τυχόν γραμματικά λάθη</a:t>
            </a:r>
          </a:p>
        </p:txBody>
      </p:sp>
      <p:grpSp>
        <p:nvGrpSpPr>
          <p:cNvPr id="47106" name="Group 2">
            <a:extLst>
              <a:ext uri="{FF2B5EF4-FFF2-40B4-BE49-F238E27FC236}">
                <a16:creationId xmlns:a16="http://schemas.microsoft.com/office/drawing/2014/main" id="{199F775E-E340-631E-D736-9B121A76C944}"/>
              </a:ext>
            </a:extLst>
          </p:cNvPr>
          <p:cNvGrpSpPr>
            <a:grpSpLocks/>
          </p:cNvGrpSpPr>
          <p:nvPr/>
        </p:nvGrpSpPr>
        <p:grpSpPr bwMode="auto">
          <a:xfrm>
            <a:off x="5470525" y="1177925"/>
            <a:ext cx="6570663" cy="3849688"/>
            <a:chOff x="3446" y="742"/>
            <a:chExt cx="4139" cy="2425"/>
          </a:xfrm>
        </p:grpSpPr>
        <p:pic>
          <p:nvPicPr>
            <p:cNvPr id="47107" name="Picture 3">
              <a:extLst>
                <a:ext uri="{FF2B5EF4-FFF2-40B4-BE49-F238E27FC236}">
                  <a16:creationId xmlns:a16="http://schemas.microsoft.com/office/drawing/2014/main" id="{D0A92248-A111-0C3B-0A87-4E454F198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 y="742"/>
              <a:ext cx="4139" cy="2046"/>
            </a:xfrm>
            <a:prstGeom prst="rect">
              <a:avLst/>
            </a:prstGeom>
            <a:noFill/>
            <a:ln>
              <a:noFill/>
            </a:ln>
            <a:effectLst>
              <a:outerShdw dist="138989"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47108" name="AutoShape 4">
              <a:extLst>
                <a:ext uri="{FF2B5EF4-FFF2-40B4-BE49-F238E27FC236}">
                  <a16:creationId xmlns:a16="http://schemas.microsoft.com/office/drawing/2014/main" id="{34FEB29B-49FF-AE05-398B-DE67FEA45732}"/>
                </a:ext>
              </a:extLst>
            </p:cNvPr>
            <p:cNvSpPr>
              <a:spLocks noChangeArrowheads="1"/>
            </p:cNvSpPr>
            <p:nvPr/>
          </p:nvSpPr>
          <p:spPr bwMode="auto">
            <a:xfrm>
              <a:off x="4798" y="1475"/>
              <a:ext cx="1067" cy="1068"/>
            </a:xfrm>
            <a:custGeom>
              <a:avLst/>
              <a:gdLst>
                <a:gd name="G0" fmla="+- 2358 0 0"/>
                <a:gd name="G1" fmla="*/ 1 6295 25856"/>
                <a:gd name="G2" fmla="*/ G1 32767 1"/>
                <a:gd name="G3" fmla="*/ G2 1 32767"/>
                <a:gd name="G4" fmla="cos G0 G3"/>
                <a:gd name="G5" fmla="+- 2241 0 0"/>
                <a:gd name="G6" fmla="*/ 1 6295 25856"/>
                <a:gd name="G7" fmla="*/ G6 32767 1"/>
                <a:gd name="G8" fmla="*/ G7 1 32767"/>
                <a:gd name="G9" fmla="sin G5 G8"/>
                <a:gd name="G10" fmla="+- 2358 0 0"/>
                <a:gd name="G11" fmla="+- G10 0 G4"/>
                <a:gd name="G12" fmla="+- G10 G4 0"/>
                <a:gd name="G13" fmla="+- 2241 0 0"/>
                <a:gd name="G14" fmla="+- G13 0 G9"/>
                <a:gd name="G15" fmla="+- G13 G9 0"/>
                <a:gd name="G16" fmla="+- 4482 0 0"/>
                <a:gd name="G17" fmla="+- 4716 0 0"/>
                <a:gd name="G18" fmla="+- 180 0 0"/>
                <a:gd name="G19" fmla="+- 90 0 0"/>
                <a:gd name="G20" fmla="+- 270 0 0"/>
                <a:gd name="G21" fmla="+- 90 0 0"/>
                <a:gd name="G22" fmla="+- 1 0 0"/>
                <a:gd name="G23" fmla="+- 90 0 0"/>
                <a:gd name="G24" fmla="+- 90 0 0"/>
                <a:gd name="G25" fmla="+- 90 0 0"/>
              </a:gdLst>
              <a:ahLst/>
              <a:cxnLst>
                <a:cxn ang="0">
                  <a:pos x="r" y="vc"/>
                </a:cxn>
                <a:cxn ang="5400000">
                  <a:pos x="hc" y="b"/>
                </a:cxn>
                <a:cxn ang="10800000">
                  <a:pos x="l" y="vc"/>
                </a:cxn>
                <a:cxn ang="16200000">
                  <a:pos x="hc" y="t"/>
                </a:cxn>
              </a:cxnLst>
              <a:rect l="0" t="0" r="0" b="0"/>
              <a:pathLst>
                <a:path>
                  <a:moveTo>
                    <a:pt x="0" y="2241"/>
                  </a:moveTo>
                  <a:lnTo>
                    <a:pt x="2358" y="2241"/>
                  </a:lnTo>
                  <a:lnTo>
                    <a:pt x="180" y="90"/>
                  </a:lnTo>
                  <a:lnTo>
                    <a:pt x="2358" y="2241"/>
                  </a:lnTo>
                  <a:lnTo>
                    <a:pt x="270" y="90"/>
                  </a:lnTo>
                  <a:close/>
                </a:path>
              </a:pathLst>
            </a:custGeom>
            <a:solidFill>
              <a:srgbClr val="E78631"/>
            </a:solidFill>
            <a:ln w="12600" cap="flat">
              <a:solidFill>
                <a:srgbClr val="E78631"/>
              </a:solidFill>
              <a:miter lim="800000"/>
              <a:headEnd/>
              <a:tailEnd/>
            </a:ln>
            <a:effectLst>
              <a:outerShdw dist="37675" dir="2700000" algn="ctr" rotWithShape="0">
                <a:srgbClr val="000000">
                  <a:alpha val="40033"/>
                </a:srgbClr>
              </a:outerShdw>
            </a:effec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n-US" altLang="en-GR" sz="2000" b="1">
                  <a:solidFill>
                    <a:srgbClr val="FFFFFF"/>
                  </a:solidFill>
                  <a:latin typeface="Calibri" panose="020F0502020204030204" pitchFamily="34" charset="0"/>
                </a:rPr>
                <a:t>CLICK       TO </a:t>
              </a:r>
              <a:r>
                <a:rPr lang="hr-BA" altLang="en-GR" sz="2000" b="1">
                  <a:solidFill>
                    <a:srgbClr val="FFFFFF"/>
                  </a:solidFill>
                  <a:latin typeface="Calibri" panose="020F0502020204030204" pitchFamily="34" charset="0"/>
                </a:rPr>
                <a:t>get INSPIRED</a:t>
              </a:r>
            </a:p>
          </p:txBody>
        </p:sp>
        <p:pic>
          <p:nvPicPr>
            <p:cNvPr id="47109" name="Picture 5">
              <a:extLst>
                <a:ext uri="{FF2B5EF4-FFF2-40B4-BE49-F238E27FC236}">
                  <a16:creationId xmlns:a16="http://schemas.microsoft.com/office/drawing/2014/main" id="{E3D5D49D-99E4-8383-20FF-D4E445FD3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360000">
              <a:off x="4489" y="2454"/>
              <a:ext cx="614" cy="5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A9788AA1-01CB-2F99-F324-49B873AD9503}"/>
              </a:ext>
            </a:extLst>
          </p:cNvPr>
          <p:cNvSpPr txBox="1">
            <a:spLocks noChangeArrowheads="1"/>
          </p:cNvSpPr>
          <p:nvPr/>
        </p:nvSpPr>
        <p:spPr bwMode="auto">
          <a:xfrm>
            <a:off x="0" y="715963"/>
            <a:ext cx="4906963" cy="6477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08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b="1" dirty="0">
                <a:solidFill>
                  <a:srgbClr val="FFFFFF"/>
                </a:solidFill>
                <a:latin typeface="Calibri" panose="020F0502020204030204" pitchFamily="34" charset="0"/>
              </a:rPr>
              <a:t>Επ</a:t>
            </a:r>
            <a:r>
              <a:rPr lang="en-US" altLang="en-GR" sz="2400" b="1" dirty="0" err="1">
                <a:solidFill>
                  <a:srgbClr val="FFFFFF"/>
                </a:solidFill>
                <a:latin typeface="Calibri" panose="020F0502020204030204" pitchFamily="34" charset="0"/>
              </a:rPr>
              <a:t>ισκό</a:t>
            </a:r>
            <a:r>
              <a:rPr lang="en-US" altLang="en-GR" sz="2400" b="1" dirty="0">
                <a:solidFill>
                  <a:srgbClr val="FFFFFF"/>
                </a:solidFill>
                <a:latin typeface="Calibri" panose="020F0502020204030204" pitchFamily="34" charset="0"/>
              </a:rPr>
              <a:t>πηση, πώς θα ωφεληθείτε</a:t>
            </a:r>
          </a:p>
        </p:txBody>
      </p:sp>
      <p:sp>
        <p:nvSpPr>
          <p:cNvPr id="27650" name="Text Box 2">
            <a:extLst>
              <a:ext uri="{FF2B5EF4-FFF2-40B4-BE49-F238E27FC236}">
                <a16:creationId xmlns:a16="http://schemas.microsoft.com/office/drawing/2014/main" id="{9C1A3B6C-75E3-E3E1-2E6C-5E14B1F6919B}"/>
              </a:ext>
            </a:extLst>
          </p:cNvPr>
          <p:cNvSpPr txBox="1">
            <a:spLocks noChangeArrowheads="1"/>
          </p:cNvSpPr>
          <p:nvPr/>
        </p:nvSpPr>
        <p:spPr bwMode="auto">
          <a:xfrm>
            <a:off x="7194550" y="1084263"/>
            <a:ext cx="447992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Ανάπτυξη ψηφιακού περιεχομένου</a:t>
            </a:r>
          </a:p>
        </p:txBody>
      </p:sp>
      <p:sp>
        <p:nvSpPr>
          <p:cNvPr id="27651" name="Text Box 3">
            <a:extLst>
              <a:ext uri="{FF2B5EF4-FFF2-40B4-BE49-F238E27FC236}">
                <a16:creationId xmlns:a16="http://schemas.microsoft.com/office/drawing/2014/main" id="{13C4DEFD-8FA9-342B-F8F8-65A04CA2E388}"/>
              </a:ext>
            </a:extLst>
          </p:cNvPr>
          <p:cNvSpPr txBox="1">
            <a:spLocks noChangeArrowheads="1"/>
          </p:cNvSpPr>
          <p:nvPr/>
        </p:nvSpPr>
        <p:spPr bwMode="auto">
          <a:xfrm>
            <a:off x="6218238" y="1281113"/>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2800">
                <a:solidFill>
                  <a:srgbClr val="FFFFFF"/>
                </a:solidFill>
                <a:latin typeface="Calibri" panose="020F0502020204030204" pitchFamily="34" charset="0"/>
              </a:rPr>
              <a:t>1</a:t>
            </a:r>
          </a:p>
        </p:txBody>
      </p:sp>
      <p:sp>
        <p:nvSpPr>
          <p:cNvPr id="27652" name="Text Box 4">
            <a:extLst>
              <a:ext uri="{FF2B5EF4-FFF2-40B4-BE49-F238E27FC236}">
                <a16:creationId xmlns:a16="http://schemas.microsoft.com/office/drawing/2014/main" id="{78F26185-55E4-395C-D9DF-BE57C623DC1C}"/>
              </a:ext>
            </a:extLst>
          </p:cNvPr>
          <p:cNvSpPr txBox="1">
            <a:spLocks noChangeArrowheads="1"/>
          </p:cNvSpPr>
          <p:nvPr/>
        </p:nvSpPr>
        <p:spPr bwMode="auto">
          <a:xfrm>
            <a:off x="498475" y="1497013"/>
            <a:ext cx="4900613" cy="444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000" dirty="0">
                <a:solidFill>
                  <a:srgbClr val="FFFFFF"/>
                </a:solidFill>
                <a:latin typeface="Calibri" panose="020F0502020204030204" pitchFamily="34" charset="0"/>
              </a:rPr>
              <a:t>Η </a:t>
            </a:r>
            <a:r>
              <a:rPr lang="en-US" altLang="en-GR" sz="2000" dirty="0" err="1">
                <a:solidFill>
                  <a:srgbClr val="FFFFFF"/>
                </a:solidFill>
                <a:latin typeface="Calibri" panose="020F0502020204030204" pitchFamily="34" charset="0"/>
              </a:rPr>
              <a:t>Ενότητ</a:t>
            </a:r>
            <a:r>
              <a:rPr lang="en-US" altLang="en-GR" sz="2000" dirty="0">
                <a:solidFill>
                  <a:srgbClr val="FFFFFF"/>
                </a:solidFill>
                <a:latin typeface="Calibri" panose="020F0502020204030204" pitchFamily="34" charset="0"/>
              </a:rPr>
              <a:t>α 3 θα παρέχει εκμάθηση για το πώς να δημιουργείτε και να επεξεργάζεστε ψηφιακό περιεχόμενο σε διαφορετικές μορφές, να εκφράζεστε με ψηφιακά μέσα, να τροποποιείτε, να τελειοποιείτε, να βελτιώνετε και να ενσωματώνετε πληροφορίες και περιεχόμενο σε ένα υπάρχον σώμα γνώσης για τη δημιουργία νέου, πρωτότυπου και σχετικού περιεχομένου και τεχνογνωσία, για να κατανοήσουν πώς τα πνευματικά δικαιώματα και οι άδειες ισχύουν για δεδομένα, ψηφιακές πληροφορίες και περιεχόμενο.</a:t>
            </a:r>
          </a:p>
          <a:p>
            <a:pPr>
              <a:lnSpc>
                <a:spcPct val="90000"/>
              </a:lnSpc>
              <a:spcBef>
                <a:spcPts val="1025"/>
              </a:spcBef>
              <a:buClrTx/>
              <a:buFontTx/>
              <a:buNone/>
            </a:pPr>
            <a:r>
              <a:rPr lang="en-US" altLang="en-GR" sz="2000" dirty="0">
                <a:solidFill>
                  <a:srgbClr val="FFFFFF"/>
                </a:solidFill>
                <a:latin typeface="Calibri" panose="020F0502020204030204" pitchFamily="34" charset="0"/>
              </a:rPr>
              <a:t>Θα </a:t>
            </a:r>
            <a:r>
              <a:rPr lang="en-US" altLang="en-GR" sz="2000" dirty="0" err="1">
                <a:solidFill>
                  <a:srgbClr val="FFFFFF"/>
                </a:solidFill>
                <a:latin typeface="Calibri" panose="020F0502020204030204" pitchFamily="34" charset="0"/>
              </a:rPr>
              <a:t>εξηγήσουμε</a:t>
            </a:r>
            <a:r>
              <a:rPr lang="en-US" altLang="en-GR" sz="2000" dirty="0">
                <a:solidFill>
                  <a:srgbClr val="FFFFFF"/>
                </a:solidFill>
                <a:latin typeface="Calibri" panose="020F0502020204030204" pitchFamily="34" charset="0"/>
              </a:rPr>
              <a:t> επ</a:t>
            </a:r>
            <a:r>
              <a:rPr lang="en-US" altLang="en-GR" sz="2000" dirty="0" err="1">
                <a:solidFill>
                  <a:srgbClr val="FFFFFF"/>
                </a:solidFill>
                <a:latin typeface="Calibri" panose="020F0502020204030204" pitchFamily="34" charset="0"/>
              </a:rPr>
              <a:t>ίσης</a:t>
            </a:r>
            <a:r>
              <a:rPr lang="en-US" altLang="en-GR" sz="2000" dirty="0">
                <a:solidFill>
                  <a:srgbClr val="FFFFFF"/>
                </a:solidFill>
                <a:latin typeface="Calibri" panose="020F0502020204030204" pitchFamily="34" charset="0"/>
              </a:rPr>
              <a:t> π</a:t>
            </a:r>
            <a:r>
              <a:rPr lang="en-US" altLang="en-GR" sz="2000" dirty="0" err="1">
                <a:solidFill>
                  <a:srgbClr val="FFFFFF"/>
                </a:solidFill>
                <a:latin typeface="Calibri" panose="020F0502020204030204" pitchFamily="34" charset="0"/>
              </a:rPr>
              <a:t>ώς</a:t>
            </a:r>
            <a:r>
              <a:rPr lang="en-US" altLang="en-GR" sz="2000" dirty="0">
                <a:solidFill>
                  <a:srgbClr val="FFFFFF"/>
                </a:solidFill>
                <a:latin typeface="Calibri" panose="020F0502020204030204" pitchFamily="34" charset="0"/>
              </a:rPr>
              <a:t> να </a:t>
            </a:r>
            <a:r>
              <a:rPr lang="en-US" altLang="en-GR" sz="2000" dirty="0" err="1">
                <a:solidFill>
                  <a:srgbClr val="FFFFFF"/>
                </a:solidFill>
                <a:latin typeface="Calibri" panose="020F0502020204030204" pitchFamily="34" charset="0"/>
              </a:rPr>
              <a:t>εφ</a:t>
            </a:r>
            <a:r>
              <a:rPr lang="en-US" altLang="en-GR" sz="2000" dirty="0">
                <a:solidFill>
                  <a:srgbClr val="FFFFFF"/>
                </a:solidFill>
                <a:latin typeface="Calibri" panose="020F0502020204030204" pitchFamily="34" charset="0"/>
              </a:rPr>
              <a:t>αρμόσουμε τη γνώση από αυτήν την ενότητα σε σπουδές τριτοβάθμιας εκπαίδευσης.</a:t>
            </a:r>
          </a:p>
        </p:txBody>
      </p:sp>
      <p:sp>
        <p:nvSpPr>
          <p:cNvPr id="27653" name="Text Box 5">
            <a:extLst>
              <a:ext uri="{FF2B5EF4-FFF2-40B4-BE49-F238E27FC236}">
                <a16:creationId xmlns:a16="http://schemas.microsoft.com/office/drawing/2014/main" id="{02C4104A-7EC8-4285-2113-1B495EF68B1D}"/>
              </a:ext>
            </a:extLst>
          </p:cNvPr>
          <p:cNvSpPr txBox="1">
            <a:spLocks noChangeArrowheads="1"/>
          </p:cNvSpPr>
          <p:nvPr/>
        </p:nvSpPr>
        <p:spPr bwMode="auto">
          <a:xfrm>
            <a:off x="7194550" y="2278063"/>
            <a:ext cx="447992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Ενσωμάτωση και εκ νέου επεξεργασία ψηφιακού περιεχομένου</a:t>
            </a:r>
          </a:p>
        </p:txBody>
      </p:sp>
      <p:sp>
        <p:nvSpPr>
          <p:cNvPr id="27654" name="Text Box 6">
            <a:extLst>
              <a:ext uri="{FF2B5EF4-FFF2-40B4-BE49-F238E27FC236}">
                <a16:creationId xmlns:a16="http://schemas.microsoft.com/office/drawing/2014/main" id="{4BADD621-E156-B060-E575-96B3A2BDCBE8}"/>
              </a:ext>
            </a:extLst>
          </p:cNvPr>
          <p:cNvSpPr txBox="1">
            <a:spLocks noChangeArrowheads="1"/>
          </p:cNvSpPr>
          <p:nvPr/>
        </p:nvSpPr>
        <p:spPr bwMode="auto">
          <a:xfrm>
            <a:off x="6218238" y="2474913"/>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2800">
                <a:solidFill>
                  <a:srgbClr val="FFFFFF"/>
                </a:solidFill>
                <a:latin typeface="Calibri" panose="020F0502020204030204" pitchFamily="34" charset="0"/>
              </a:rPr>
              <a:t>2</a:t>
            </a:r>
          </a:p>
        </p:txBody>
      </p:sp>
      <p:sp>
        <p:nvSpPr>
          <p:cNvPr id="27655" name="Text Box 7">
            <a:extLst>
              <a:ext uri="{FF2B5EF4-FFF2-40B4-BE49-F238E27FC236}">
                <a16:creationId xmlns:a16="http://schemas.microsoft.com/office/drawing/2014/main" id="{A3731AAF-DD67-0A7D-6464-332731EC73C3}"/>
              </a:ext>
            </a:extLst>
          </p:cNvPr>
          <p:cNvSpPr txBox="1">
            <a:spLocks noChangeArrowheads="1"/>
          </p:cNvSpPr>
          <p:nvPr/>
        </p:nvSpPr>
        <p:spPr bwMode="auto">
          <a:xfrm>
            <a:off x="7223125" y="3457575"/>
            <a:ext cx="447992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Κατανόηση πνευματικών δικαιωμάτων και αδειών</a:t>
            </a:r>
          </a:p>
        </p:txBody>
      </p:sp>
      <p:sp>
        <p:nvSpPr>
          <p:cNvPr id="27656" name="Text Box 8">
            <a:extLst>
              <a:ext uri="{FF2B5EF4-FFF2-40B4-BE49-F238E27FC236}">
                <a16:creationId xmlns:a16="http://schemas.microsoft.com/office/drawing/2014/main" id="{09E90B80-F067-A132-0013-DD7FF850EA15}"/>
              </a:ext>
            </a:extLst>
          </p:cNvPr>
          <p:cNvSpPr txBox="1">
            <a:spLocks noChangeArrowheads="1"/>
          </p:cNvSpPr>
          <p:nvPr/>
        </p:nvSpPr>
        <p:spPr bwMode="auto">
          <a:xfrm>
            <a:off x="6246813" y="365442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2800">
                <a:solidFill>
                  <a:srgbClr val="FFFFFF"/>
                </a:solidFill>
                <a:latin typeface="Calibri" panose="020F0502020204030204" pitchFamily="34" charset="0"/>
              </a:rPr>
              <a:t>3</a:t>
            </a:r>
          </a:p>
        </p:txBody>
      </p:sp>
      <p:sp>
        <p:nvSpPr>
          <p:cNvPr id="27657" name="Text Box 9">
            <a:extLst>
              <a:ext uri="{FF2B5EF4-FFF2-40B4-BE49-F238E27FC236}">
                <a16:creationId xmlns:a16="http://schemas.microsoft.com/office/drawing/2014/main" id="{AA16A2CF-F4FE-5EAE-33EA-DEC1CD24AAAE}"/>
              </a:ext>
            </a:extLst>
          </p:cNvPr>
          <p:cNvSpPr txBox="1">
            <a:spLocks noChangeArrowheads="1"/>
          </p:cNvSpPr>
          <p:nvPr/>
        </p:nvSpPr>
        <p:spPr bwMode="auto">
          <a:xfrm>
            <a:off x="7223125" y="4651375"/>
            <a:ext cx="447992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Προγραμματισμός – γρήγορες λύσεις</a:t>
            </a:r>
          </a:p>
        </p:txBody>
      </p:sp>
      <p:sp>
        <p:nvSpPr>
          <p:cNvPr id="27658" name="Text Box 10">
            <a:extLst>
              <a:ext uri="{FF2B5EF4-FFF2-40B4-BE49-F238E27FC236}">
                <a16:creationId xmlns:a16="http://schemas.microsoft.com/office/drawing/2014/main" id="{A48C5852-539E-6A96-4568-E6BBBFAFC9FC}"/>
              </a:ext>
            </a:extLst>
          </p:cNvPr>
          <p:cNvSpPr txBox="1">
            <a:spLocks noChangeArrowheads="1"/>
          </p:cNvSpPr>
          <p:nvPr/>
        </p:nvSpPr>
        <p:spPr bwMode="auto">
          <a:xfrm>
            <a:off x="6246813" y="484822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2800">
                <a:solidFill>
                  <a:srgbClr val="FFFFFF"/>
                </a:solidFill>
                <a:latin typeface="Calibri" panose="020F0502020204030204" pitchFamily="34" charset="0"/>
              </a:rPr>
              <a:t>4</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EFF96A43-B162-09A4-3E12-51C1B39769A8}"/>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3600" b="1" dirty="0" err="1">
                <a:solidFill>
                  <a:srgbClr val="5E5E5E"/>
                </a:solidFill>
                <a:latin typeface="Calibri" panose="020F0502020204030204" pitchFamily="34" charset="0"/>
              </a:rPr>
              <a:t>Εκφρ</a:t>
            </a:r>
            <a:r>
              <a:rPr lang="en-US" altLang="en-GR" sz="3600" b="1" dirty="0">
                <a:solidFill>
                  <a:srgbClr val="5E5E5E"/>
                </a:solidFill>
                <a:latin typeface="Calibri" panose="020F0502020204030204" pitchFamily="34" charset="0"/>
              </a:rPr>
              <a:t>αζόμαστε μέσα από τη δημιουργία ψηφιακού περιεχομένου:</a:t>
            </a:r>
          </a:p>
          <a:p>
            <a:pPr>
              <a:lnSpc>
                <a:spcPct val="90000"/>
              </a:lnSpc>
              <a:spcBef>
                <a:spcPts val="1025"/>
              </a:spcBef>
              <a:buClrTx/>
              <a:buFontTx/>
              <a:buNone/>
            </a:pPr>
            <a:r>
              <a:rPr lang="en-US" altLang="en-GR" sz="3600" b="1" dirty="0" err="1">
                <a:solidFill>
                  <a:srgbClr val="00ACA7"/>
                </a:solidFill>
                <a:latin typeface="Calibri" panose="020F0502020204030204" pitchFamily="34" charset="0"/>
              </a:rPr>
              <a:t>Σημ</a:t>
            </a:r>
            <a:r>
              <a:rPr lang="en-US" altLang="en-GR" sz="3600" b="1" dirty="0">
                <a:solidFill>
                  <a:srgbClr val="00ACA7"/>
                </a:solidFill>
                <a:latin typeface="Calibri" panose="020F0502020204030204" pitchFamily="34" charset="0"/>
              </a:rPr>
              <a:t>ασία της φωνής και του τόνου της φωνής</a:t>
            </a:r>
          </a:p>
          <a:p>
            <a:pPr>
              <a:lnSpc>
                <a:spcPct val="90000"/>
              </a:lnSpc>
              <a:spcBef>
                <a:spcPts val="1025"/>
              </a:spcBef>
              <a:buClrTx/>
              <a:buFontTx/>
              <a:buNone/>
            </a:pPr>
            <a:endParaRPr lang="en-US" altLang="en-GR" sz="3600" b="1" dirty="0">
              <a:solidFill>
                <a:srgbClr val="00ACA7"/>
              </a:solidFill>
              <a:latin typeface="Calibri" panose="020F0502020204030204" pitchFamily="34" charset="0"/>
            </a:endParaRPr>
          </a:p>
        </p:txBody>
      </p:sp>
      <p:sp>
        <p:nvSpPr>
          <p:cNvPr id="48130" name="Text Box 2">
            <a:extLst>
              <a:ext uri="{FF2B5EF4-FFF2-40B4-BE49-F238E27FC236}">
                <a16:creationId xmlns:a16="http://schemas.microsoft.com/office/drawing/2014/main" id="{624BA3B3-EF3C-D895-7853-6645F6951AD1}"/>
              </a:ext>
            </a:extLst>
          </p:cNvPr>
          <p:cNvSpPr txBox="1">
            <a:spLocks noChangeArrowheads="1"/>
          </p:cNvSpPr>
          <p:nvPr/>
        </p:nvSpPr>
        <p:spPr bwMode="auto">
          <a:xfrm>
            <a:off x="804069" y="2636912"/>
            <a:ext cx="105854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dirty="0" err="1">
                <a:solidFill>
                  <a:srgbClr val="5E5E5E"/>
                </a:solidFill>
                <a:latin typeface="Calibri" panose="020F0502020204030204" pitchFamily="34" charset="0"/>
              </a:rPr>
              <a:t>Ενισχύουμε</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το</a:t>
            </a:r>
            <a:r>
              <a:rPr lang="en-US" altLang="en-GR" sz="2400" dirty="0">
                <a:solidFill>
                  <a:srgbClr val="5E5E5E"/>
                </a:solidFill>
                <a:latin typeface="Calibri" panose="020F0502020204030204" pitchFamily="34" charset="0"/>
              </a:rPr>
              <a:t> π</a:t>
            </a:r>
            <a:r>
              <a:rPr lang="en-US" altLang="en-GR" sz="2400" dirty="0" err="1">
                <a:solidFill>
                  <a:srgbClr val="5E5E5E"/>
                </a:solidFill>
                <a:latin typeface="Calibri" panose="020F0502020204030204" pitchFamily="34" charset="0"/>
              </a:rPr>
              <a:t>εριεχόμενο</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κειμένου</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έχοντ</a:t>
            </a:r>
            <a:r>
              <a:rPr lang="en-US" altLang="en-GR" sz="2400" dirty="0">
                <a:solidFill>
                  <a:srgbClr val="5E5E5E"/>
                </a:solidFill>
                <a:latin typeface="Calibri" panose="020F0502020204030204" pitchFamily="34" charset="0"/>
              </a:rPr>
              <a:t>ας επίγνωση της φωνής και του τόνου μας.</a:t>
            </a:r>
          </a:p>
          <a:p>
            <a:pPr>
              <a:lnSpc>
                <a:spcPct val="90000"/>
              </a:lnSpc>
              <a:spcBef>
                <a:spcPts val="1025"/>
              </a:spcBef>
              <a:buClrTx/>
              <a:buFontTx/>
              <a:buNone/>
            </a:pPr>
            <a:r>
              <a:rPr lang="en-US" altLang="en-GR" sz="2400" dirty="0" err="1">
                <a:solidFill>
                  <a:srgbClr val="5E5E5E"/>
                </a:solidFill>
                <a:latin typeface="Calibri" panose="020F0502020204030204" pitchFamily="34" charset="0"/>
              </a:rPr>
              <a:t>Ποι</a:t>
            </a:r>
            <a:r>
              <a:rPr lang="en-US" altLang="en-GR" sz="2400" dirty="0">
                <a:solidFill>
                  <a:srgbClr val="5E5E5E"/>
                </a:solidFill>
                <a:latin typeface="Calibri" panose="020F0502020204030204" pitchFamily="34" charset="0"/>
              </a:rPr>
              <a:t>α είναι η διαφορά μεταξύ φωνής και τόνου; Σκεφτείτε το ως εξής: Έχετε την ίδια φωνή όλη την ώρα, αλλά ο τόνος σας αλλάζει. Μπ</a:t>
            </a:r>
            <a:r>
              <a:rPr lang="en-US" altLang="en-GR" sz="2400" dirty="0" err="1">
                <a:solidFill>
                  <a:srgbClr val="5E5E5E"/>
                </a:solidFill>
                <a:latin typeface="Calibri" panose="020F0502020204030204" pitchFamily="34" charset="0"/>
              </a:rPr>
              <a:t>ορείτε</a:t>
            </a:r>
            <a:r>
              <a:rPr lang="en-US" altLang="en-GR" sz="2400" dirty="0">
                <a:solidFill>
                  <a:srgbClr val="5E5E5E"/>
                </a:solidFill>
                <a:latin typeface="Calibri" panose="020F0502020204030204" pitchFamily="34" charset="0"/>
              </a:rPr>
              <a:t> να </a:t>
            </a:r>
            <a:r>
              <a:rPr lang="en-US" altLang="en-GR" sz="2400" dirty="0" err="1">
                <a:solidFill>
                  <a:srgbClr val="5E5E5E"/>
                </a:solidFill>
                <a:latin typeface="Calibri" panose="020F0502020204030204" pitchFamily="34" charset="0"/>
              </a:rPr>
              <a:t>χρησιμο</a:t>
            </a:r>
            <a:r>
              <a:rPr lang="en-US" altLang="en-GR" sz="2400" dirty="0">
                <a:solidFill>
                  <a:srgbClr val="5E5E5E"/>
                </a:solidFill>
                <a:latin typeface="Calibri" panose="020F0502020204030204" pitchFamily="34" charset="0"/>
              </a:rPr>
              <a:t>ποιήσετε έναν τόνο όταν είστε έξω για δείπνο με τους πιο στενούς σας φίλους και έναν διαφορετικό τόνο όταν βρίσκεστε σε μια τάξη και παρουσιάζετε το έργο σας.</a:t>
            </a:r>
          </a:p>
          <a:p>
            <a:pPr>
              <a:lnSpc>
                <a:spcPct val="90000"/>
              </a:lnSpc>
              <a:spcBef>
                <a:spcPts val="1025"/>
              </a:spcBef>
              <a:buClrTx/>
              <a:buFontTx/>
              <a:buNone/>
            </a:pPr>
            <a:r>
              <a:rPr lang="en-US" altLang="en-GR" sz="2400" dirty="0">
                <a:solidFill>
                  <a:srgbClr val="5E5E5E"/>
                </a:solidFill>
                <a:latin typeface="Calibri" panose="020F0502020204030204" pitchFamily="34" charset="0"/>
              </a:rPr>
              <a:t>Ο </a:t>
            </a:r>
            <a:r>
              <a:rPr lang="en-US" altLang="en-GR" sz="2400" dirty="0" err="1">
                <a:solidFill>
                  <a:srgbClr val="5E5E5E"/>
                </a:solidFill>
                <a:latin typeface="Calibri" panose="020F0502020204030204" pitchFamily="34" charset="0"/>
              </a:rPr>
              <a:t>τόνος</a:t>
            </a:r>
            <a:r>
              <a:rPr lang="en-US" altLang="en-GR" sz="2400" dirty="0">
                <a:solidFill>
                  <a:srgbClr val="5E5E5E"/>
                </a:solidFill>
                <a:latin typeface="Calibri" panose="020F0502020204030204" pitchFamily="34" charset="0"/>
              </a:rPr>
              <a:t> σας α</a:t>
            </a:r>
            <a:r>
              <a:rPr lang="en-US" altLang="en-GR" sz="2400" dirty="0" err="1">
                <a:solidFill>
                  <a:srgbClr val="5E5E5E"/>
                </a:solidFill>
                <a:latin typeface="Calibri" panose="020F0502020204030204" pitchFamily="34" charset="0"/>
              </a:rPr>
              <a:t>λλάζει</a:t>
            </a:r>
            <a:r>
              <a:rPr lang="en-US" altLang="en-GR" sz="2400" dirty="0">
                <a:solidFill>
                  <a:srgbClr val="5E5E5E"/>
                </a:solidFill>
                <a:latin typeface="Calibri" panose="020F0502020204030204" pitchFamily="34" charset="0"/>
              </a:rPr>
              <a:t> επ</a:t>
            </a:r>
            <a:r>
              <a:rPr lang="en-US" altLang="en-GR" sz="2400" dirty="0" err="1">
                <a:solidFill>
                  <a:srgbClr val="5E5E5E"/>
                </a:solidFill>
                <a:latin typeface="Calibri" panose="020F0502020204030204" pitchFamily="34" charset="0"/>
              </a:rPr>
              <a:t>ίσης</a:t>
            </a:r>
            <a:r>
              <a:rPr lang="en-US" altLang="en-GR" sz="2400" dirty="0">
                <a:solidFill>
                  <a:srgbClr val="5E5E5E"/>
                </a:solidFill>
                <a:latin typeface="Calibri" panose="020F0502020204030204" pitchFamily="34" charset="0"/>
              </a:rPr>
              <a:t> α</a:t>
            </a:r>
            <a:r>
              <a:rPr lang="en-US" altLang="en-GR" sz="2400" dirty="0" err="1">
                <a:solidFill>
                  <a:srgbClr val="5E5E5E"/>
                </a:solidFill>
                <a:latin typeface="Calibri" panose="020F0502020204030204" pitchFamily="34" charset="0"/>
              </a:rPr>
              <a:t>νάλογ</a:t>
            </a:r>
            <a:r>
              <a:rPr lang="en-US" altLang="en-GR" sz="2400" dirty="0">
                <a:solidFill>
                  <a:srgbClr val="5E5E5E"/>
                </a:solidFill>
                <a:latin typeface="Calibri" panose="020F0502020204030204" pitchFamily="34" charset="0"/>
              </a:rPr>
              <a:t>α με τη συναισθηματική κατάσταση του ατόμου στο οποίο απευθύνεστε. </a:t>
            </a:r>
            <a:r>
              <a:rPr lang="en-US" altLang="en-GR" sz="2400" dirty="0" err="1">
                <a:solidFill>
                  <a:srgbClr val="5E5E5E"/>
                </a:solidFill>
                <a:latin typeface="Calibri" panose="020F0502020204030204" pitchFamily="34" charset="0"/>
              </a:rPr>
              <a:t>Δεν</a:t>
            </a:r>
            <a:r>
              <a:rPr lang="en-US" altLang="en-GR" sz="2400" dirty="0">
                <a:solidFill>
                  <a:srgbClr val="5E5E5E"/>
                </a:solidFill>
                <a:latin typeface="Calibri" panose="020F0502020204030204" pitchFamily="34" charset="0"/>
              </a:rPr>
              <a:t> θα </a:t>
            </a:r>
            <a:r>
              <a:rPr lang="en-US" altLang="en-GR" sz="2400" dirty="0" err="1">
                <a:solidFill>
                  <a:srgbClr val="5E5E5E"/>
                </a:solidFill>
                <a:latin typeface="Calibri" panose="020F0502020204030204" pitchFamily="34" charset="0"/>
              </a:rPr>
              <a:t>θέλ</a:t>
            </a:r>
            <a:r>
              <a:rPr lang="en-US" altLang="en-GR" sz="2400" dirty="0">
                <a:solidFill>
                  <a:srgbClr val="5E5E5E"/>
                </a:solidFill>
                <a:latin typeface="Calibri" panose="020F0502020204030204" pitchFamily="34" charset="0"/>
              </a:rPr>
              <a:t>ατε να χρησιμοποιήσετε τον ίδιο τόνο φωνής με κάποιον που είναι φοβισμένος ή αναστατωμένος όπως θα κάνατε με κάποιον που γελάει.</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9B3F1B24-BF0C-067E-83D5-2C02660A8CFD}"/>
              </a:ext>
            </a:extLst>
          </p:cNvPr>
          <p:cNvSpPr txBox="1">
            <a:spLocks noChangeArrowheads="1"/>
          </p:cNvSpPr>
          <p:nvPr/>
        </p:nvSpPr>
        <p:spPr bwMode="auto">
          <a:xfrm>
            <a:off x="855663" y="720725"/>
            <a:ext cx="4368800"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US" altLang="en-GR" sz="3000" b="1">
                <a:solidFill>
                  <a:srgbClr val="FFFFFF"/>
                </a:solidFill>
                <a:latin typeface="Calibri" panose="020F0502020204030204" pitchFamily="34" charset="0"/>
              </a:rPr>
              <a:t>2. Η δύναμη των εικόνων</a:t>
            </a:r>
          </a:p>
          <a:p>
            <a:pPr algn="ctr">
              <a:lnSpc>
                <a:spcPct val="90000"/>
              </a:lnSpc>
              <a:spcBef>
                <a:spcPts val="1025"/>
              </a:spcBef>
              <a:buClrTx/>
              <a:buFontTx/>
              <a:buNone/>
            </a:pPr>
            <a:endParaRPr lang="en-US" altLang="en-GR" sz="3000">
              <a:latin typeface="Calibri" panose="020F0502020204030204" pitchFamily="34" charset="0"/>
            </a:endParaRPr>
          </a:p>
          <a:p>
            <a:pPr algn="ctr">
              <a:lnSpc>
                <a:spcPct val="90000"/>
              </a:lnSpc>
              <a:spcBef>
                <a:spcPts val="1025"/>
              </a:spcBef>
              <a:buClrTx/>
              <a:buFontTx/>
              <a:buNone/>
            </a:pPr>
            <a:r>
              <a:rPr lang="en-US" altLang="en-GR" sz="3000" b="1">
                <a:solidFill>
                  <a:srgbClr val="FFFFFF"/>
                </a:solidFill>
                <a:latin typeface="Calibri" panose="020F0502020204030204" pitchFamily="34" charset="0"/>
              </a:rPr>
              <a:t>Το παλιό ρητό εξακολουθεί να ισχύει - μια εικόνα λέει χίλιες λέξεις. Για να βρείτε την τέλεια εικόνα για το περιεχόμενό σας, έχετε τρεις επιλογές:</a:t>
            </a:r>
          </a:p>
        </p:txBody>
      </p:sp>
      <p:pic>
        <p:nvPicPr>
          <p:cNvPr id="49154" name="Picture 2">
            <a:extLst>
              <a:ext uri="{FF2B5EF4-FFF2-40B4-BE49-F238E27FC236}">
                <a16:creationId xmlns:a16="http://schemas.microsoft.com/office/drawing/2014/main" id="{08D287B6-7C76-5E21-84C5-3C0E49FDD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4E074F73-245C-0E71-7681-3215869B00CF}"/>
              </a:ext>
            </a:extLst>
          </p:cNvPr>
          <p:cNvSpPr txBox="1">
            <a:spLocks noChangeArrowheads="1"/>
          </p:cNvSpPr>
          <p:nvPr/>
        </p:nvSpPr>
        <p:spPr bwMode="auto">
          <a:xfrm>
            <a:off x="672552" y="665163"/>
            <a:ext cx="4486275"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7200" indent="-4572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5E5E5E"/>
              </a:buClr>
              <a:buFont typeface="Times New Roman" panose="02020603050405020304" pitchFamily="18" charset="0"/>
              <a:buAutoNum type="arabicParenR"/>
            </a:pPr>
            <a:r>
              <a:rPr lang="en-GB" altLang="en-GR" sz="2000" dirty="0" err="1">
                <a:solidFill>
                  <a:srgbClr val="5E5E5E"/>
                </a:solidFill>
                <a:latin typeface="Calibri" panose="020F0502020204030204" pitchFamily="34" charset="0"/>
              </a:rPr>
              <a:t>Βρείτε</a:t>
            </a:r>
            <a:r>
              <a:rPr lang="en-GB" altLang="en-GR" sz="2000" dirty="0">
                <a:solidFill>
                  <a:srgbClr val="5E5E5E"/>
                </a:solidFill>
                <a:latin typeface="Calibri" panose="020F0502020204030204" pitchFamily="34" charset="0"/>
              </a:rPr>
              <a:t> </a:t>
            </a:r>
            <a:r>
              <a:rPr lang="en-GB" altLang="en-GR" sz="2000" dirty="0" err="1">
                <a:solidFill>
                  <a:srgbClr val="5E5E5E"/>
                </a:solidFill>
                <a:latin typeface="Calibri" panose="020F0502020204030204" pitchFamily="34" charset="0"/>
              </a:rPr>
              <a:t>μι</a:t>
            </a:r>
            <a:r>
              <a:rPr lang="en-GB" altLang="en-GR" sz="2000" dirty="0">
                <a:solidFill>
                  <a:srgbClr val="5E5E5E"/>
                </a:solidFill>
                <a:latin typeface="Calibri" panose="020F0502020204030204" pitchFamily="34" charset="0"/>
              </a:rPr>
              <a:t>α δωρεάν στοκ φωτογραφία που έχετε τα δικαιώματα να χρησιμοποιήσετε. </a:t>
            </a:r>
            <a:r>
              <a:rPr lang="en-GB" altLang="en-GR" sz="2000" dirty="0" err="1">
                <a:solidFill>
                  <a:srgbClr val="5E5E5E"/>
                </a:solidFill>
                <a:latin typeface="Calibri" panose="020F0502020204030204" pitchFamily="34" charset="0"/>
              </a:rPr>
              <a:t>Οι</a:t>
            </a:r>
            <a:r>
              <a:rPr lang="en-GB" altLang="en-GR" sz="2000" dirty="0">
                <a:solidFill>
                  <a:srgbClr val="5E5E5E"/>
                </a:solidFill>
                <a:latin typeface="Calibri" panose="020F0502020204030204" pitchFamily="34" charset="0"/>
              </a:rPr>
              <a:t> υπ</a:t>
            </a:r>
            <a:r>
              <a:rPr lang="en-GB" altLang="en-GR" sz="2000" dirty="0" err="1">
                <a:solidFill>
                  <a:srgbClr val="5E5E5E"/>
                </a:solidFill>
                <a:latin typeface="Calibri" panose="020F0502020204030204" pitchFamily="34" charset="0"/>
              </a:rPr>
              <a:t>έροχοι</a:t>
            </a:r>
            <a:r>
              <a:rPr lang="en-GB" altLang="en-GR" sz="2000" dirty="0">
                <a:solidFill>
                  <a:srgbClr val="5E5E5E"/>
                </a:solidFill>
                <a:latin typeface="Calibri" panose="020F0502020204030204" pitchFamily="34" charset="0"/>
              </a:rPr>
              <a:t> </a:t>
            </a:r>
            <a:r>
              <a:rPr lang="en-GB" altLang="en-GR" sz="2000" dirty="0" err="1">
                <a:solidFill>
                  <a:srgbClr val="5E5E5E"/>
                </a:solidFill>
                <a:latin typeface="Calibri" panose="020F0502020204030204" pitchFamily="34" charset="0"/>
              </a:rPr>
              <a:t>ιστότο</a:t>
            </a:r>
            <a:r>
              <a:rPr lang="en-GB" altLang="en-GR" sz="2000" dirty="0">
                <a:solidFill>
                  <a:srgbClr val="5E5E5E"/>
                </a:solidFill>
                <a:latin typeface="Calibri" panose="020F0502020204030204" pitchFamily="34" charset="0"/>
              </a:rPr>
              <a:t>ποι περιλαμβάνουν τις όμορφες δωρεάν εικόνες &amp; εικόνες | Unsplash και 2,4 εκατομμύρια+ εκπληκτικές δωρεάν εικόνες για χρήση οπουδήποτε – Pixabay</a:t>
            </a:r>
          </a:p>
          <a:p>
            <a:pPr>
              <a:lnSpc>
                <a:spcPct val="90000"/>
              </a:lnSpc>
              <a:spcBef>
                <a:spcPts val="1025"/>
              </a:spcBef>
              <a:buClr>
                <a:srgbClr val="5E5E5E"/>
              </a:buClr>
              <a:buFont typeface="Times New Roman" panose="02020603050405020304" pitchFamily="18" charset="0"/>
              <a:buAutoNum type="arabicParenR"/>
            </a:pPr>
            <a:r>
              <a:rPr lang="en-GB" altLang="en-GR" sz="2000" dirty="0" err="1">
                <a:solidFill>
                  <a:srgbClr val="5E5E5E"/>
                </a:solidFill>
                <a:latin typeface="Calibri" panose="020F0502020204030204" pitchFamily="34" charset="0"/>
              </a:rPr>
              <a:t>Αγοράστε</a:t>
            </a:r>
            <a:r>
              <a:rPr lang="en-GB" altLang="en-GR" sz="2000" dirty="0">
                <a:solidFill>
                  <a:srgbClr val="5E5E5E"/>
                </a:solidFill>
                <a:latin typeface="Calibri" panose="020F0502020204030204" pitchFamily="34" charset="0"/>
              </a:rPr>
              <a:t> </a:t>
            </a:r>
            <a:r>
              <a:rPr lang="en-GB" altLang="en-GR" sz="2000" dirty="0" err="1">
                <a:solidFill>
                  <a:srgbClr val="5E5E5E"/>
                </a:solidFill>
                <a:latin typeface="Calibri" panose="020F0502020204030204" pitchFamily="34" charset="0"/>
              </a:rPr>
              <a:t>μι</a:t>
            </a:r>
            <a:r>
              <a:rPr lang="en-GB" altLang="en-GR" sz="2000" dirty="0">
                <a:solidFill>
                  <a:srgbClr val="5E5E5E"/>
                </a:solidFill>
                <a:latin typeface="Calibri" panose="020F0502020204030204" pitchFamily="34" charset="0"/>
              </a:rPr>
              <a:t>α φωτογραφία στοκ υψηλής ποιότητας που έχετε τα δικαιώματα να χρησιμοποιήσετε. </a:t>
            </a:r>
            <a:r>
              <a:rPr lang="en-GB" altLang="en-GR" sz="2000" dirty="0" err="1">
                <a:solidFill>
                  <a:srgbClr val="5E5E5E"/>
                </a:solidFill>
                <a:latin typeface="Calibri" panose="020F0502020204030204" pitchFamily="34" charset="0"/>
              </a:rPr>
              <a:t>Στοκ</a:t>
            </a:r>
            <a:r>
              <a:rPr lang="en-GB" altLang="en-GR" sz="2000" dirty="0">
                <a:solidFill>
                  <a:srgbClr val="5E5E5E"/>
                </a:solidFill>
                <a:latin typeface="Calibri" panose="020F0502020204030204" pitchFamily="34" charset="0"/>
              </a:rPr>
              <a:t> </a:t>
            </a:r>
            <a:r>
              <a:rPr lang="en-GB" altLang="en-GR" sz="2000" dirty="0" err="1">
                <a:solidFill>
                  <a:srgbClr val="5E5E5E"/>
                </a:solidFill>
                <a:latin typeface="Calibri" panose="020F0502020204030204" pitchFamily="34" charset="0"/>
              </a:rPr>
              <a:t>Εικόνες</a:t>
            </a:r>
            <a:r>
              <a:rPr lang="en-GB" altLang="en-GR" sz="2000" dirty="0">
                <a:solidFill>
                  <a:srgbClr val="5E5E5E"/>
                </a:solidFill>
                <a:latin typeface="Calibri" panose="020F0502020204030204" pitchFamily="34" charset="0"/>
              </a:rPr>
              <a:t>, </a:t>
            </a:r>
            <a:r>
              <a:rPr lang="en-GB" altLang="en-GR" sz="2000" dirty="0" err="1">
                <a:solidFill>
                  <a:srgbClr val="5E5E5E"/>
                </a:solidFill>
                <a:latin typeface="Calibri" panose="020F0502020204030204" pitchFamily="34" charset="0"/>
              </a:rPr>
              <a:t>Φωτογρ</a:t>
            </a:r>
            <a:r>
              <a:rPr lang="en-GB" altLang="en-GR" sz="2000" dirty="0">
                <a:solidFill>
                  <a:srgbClr val="5E5E5E"/>
                </a:solidFill>
                <a:latin typeface="Calibri" panose="020F0502020204030204" pitchFamily="34" charset="0"/>
              </a:rPr>
              <a:t>αφίες, Διανύσματα, Βίντεο και Μουσική | Shutterstock</a:t>
            </a:r>
          </a:p>
        </p:txBody>
      </p:sp>
      <p:sp>
        <p:nvSpPr>
          <p:cNvPr id="50178" name="Rectangle 2">
            <a:extLst>
              <a:ext uri="{FF2B5EF4-FFF2-40B4-BE49-F238E27FC236}">
                <a16:creationId xmlns:a16="http://schemas.microsoft.com/office/drawing/2014/main" id="{3418C894-4F4A-4350-0B30-A1AD80373559}"/>
              </a:ext>
            </a:extLst>
          </p:cNvPr>
          <p:cNvSpPr>
            <a:spLocks noChangeArrowheads="1"/>
          </p:cNvSpPr>
          <p:nvPr/>
        </p:nvSpPr>
        <p:spPr bwMode="auto">
          <a:xfrm>
            <a:off x="5186363" y="4165600"/>
            <a:ext cx="6748462" cy="639763"/>
          </a:xfrm>
          <a:prstGeom prst="rect">
            <a:avLst/>
          </a:prstGeom>
          <a:solidFill>
            <a:srgbClr val="F5B02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n-GB" altLang="en-GR" b="1">
                <a:latin typeface="Calibri" panose="020F0502020204030204" pitchFamily="34" charset="0"/>
              </a:rPr>
              <a:t>Δείτε αυτό το σύντομο βίντεο που αποτυπώνει τη δύναμη της εικόνας</a:t>
            </a:r>
          </a:p>
        </p:txBody>
      </p:sp>
      <p:sp>
        <p:nvSpPr>
          <p:cNvPr id="50179" name="Rectangle 3">
            <a:extLst>
              <a:ext uri="{FF2B5EF4-FFF2-40B4-BE49-F238E27FC236}">
                <a16:creationId xmlns:a16="http://schemas.microsoft.com/office/drawing/2014/main" id="{32A991C3-E2F4-4153-B2A5-6046E6F8A44C}"/>
              </a:ext>
            </a:extLst>
          </p:cNvPr>
          <p:cNvSpPr>
            <a:spLocks noChangeArrowheads="1"/>
          </p:cNvSpPr>
          <p:nvPr/>
        </p:nvSpPr>
        <p:spPr bwMode="auto">
          <a:xfrm>
            <a:off x="447675" y="5176838"/>
            <a:ext cx="116570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457200" indent="-457200">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
                <a:srgbClr val="767171"/>
              </a:buClr>
              <a:buFont typeface="Times New Roman" panose="02020603050405020304" pitchFamily="18" charset="0"/>
              <a:buAutoNum type="arabicParenR" startAt="3"/>
            </a:pPr>
            <a:r>
              <a:rPr lang="en-GB" altLang="en-GR" dirty="0" err="1">
                <a:solidFill>
                  <a:srgbClr val="767171"/>
                </a:solidFill>
                <a:latin typeface="Calibri" panose="020F0502020204030204" pitchFamily="34" charset="0"/>
              </a:rPr>
              <a:t>Δημιουργήστε</a:t>
            </a:r>
            <a:r>
              <a:rPr lang="en-GB" altLang="en-GR" dirty="0">
                <a:solidFill>
                  <a:srgbClr val="767171"/>
                </a:solidFill>
                <a:latin typeface="Calibri" panose="020F0502020204030204" pitchFamily="34" charset="0"/>
              </a:rPr>
              <a:t> </a:t>
            </a:r>
            <a:r>
              <a:rPr lang="en-GB" altLang="en-GR" dirty="0" err="1">
                <a:solidFill>
                  <a:srgbClr val="767171"/>
                </a:solidFill>
                <a:latin typeface="Calibri" panose="020F0502020204030204" pitchFamily="34" charset="0"/>
              </a:rPr>
              <a:t>μι</a:t>
            </a:r>
            <a:r>
              <a:rPr lang="en-GB" altLang="en-GR" dirty="0">
                <a:solidFill>
                  <a:srgbClr val="767171"/>
                </a:solidFill>
                <a:latin typeface="Calibri" panose="020F0502020204030204" pitchFamily="34" charset="0"/>
              </a:rPr>
              <a:t>α εικόνα μόνοι σας. Μπ</a:t>
            </a:r>
            <a:r>
              <a:rPr lang="en-GB" altLang="en-GR" dirty="0" err="1">
                <a:solidFill>
                  <a:srgbClr val="767171"/>
                </a:solidFill>
                <a:latin typeface="Calibri" panose="020F0502020204030204" pitchFamily="34" charset="0"/>
              </a:rPr>
              <a:t>ορείτε</a:t>
            </a:r>
            <a:r>
              <a:rPr lang="en-GB" altLang="en-GR" dirty="0">
                <a:solidFill>
                  <a:srgbClr val="767171"/>
                </a:solidFill>
                <a:latin typeface="Calibri" panose="020F0502020204030204" pitchFamily="34" charset="0"/>
              </a:rPr>
              <a:t> επ</a:t>
            </a:r>
            <a:r>
              <a:rPr lang="en-GB" altLang="en-GR" dirty="0" err="1">
                <a:solidFill>
                  <a:srgbClr val="767171"/>
                </a:solidFill>
                <a:latin typeface="Calibri" panose="020F0502020204030204" pitchFamily="34" charset="0"/>
              </a:rPr>
              <a:t>ίσης</a:t>
            </a:r>
            <a:r>
              <a:rPr lang="en-GB" altLang="en-GR" dirty="0">
                <a:solidFill>
                  <a:srgbClr val="767171"/>
                </a:solidFill>
                <a:latin typeface="Calibri" panose="020F0502020204030204" pitchFamily="34" charset="0"/>
              </a:rPr>
              <a:t> να ανα</a:t>
            </a:r>
            <a:r>
              <a:rPr lang="en-GB" altLang="en-GR" dirty="0" err="1">
                <a:solidFill>
                  <a:srgbClr val="767171"/>
                </a:solidFill>
                <a:latin typeface="Calibri" panose="020F0502020204030204" pitchFamily="34" charset="0"/>
              </a:rPr>
              <a:t>θέσετε</a:t>
            </a:r>
            <a:r>
              <a:rPr lang="en-GB" altLang="en-GR" dirty="0">
                <a:solidFill>
                  <a:srgbClr val="767171"/>
                </a:solidFill>
                <a:latin typeface="Calibri" panose="020F0502020204030204" pitchFamily="34" charset="0"/>
              </a:rPr>
              <a:t> </a:t>
            </a:r>
            <a:r>
              <a:rPr lang="en-GB" altLang="en-GR" dirty="0" err="1">
                <a:solidFill>
                  <a:srgbClr val="767171"/>
                </a:solidFill>
                <a:latin typeface="Calibri" panose="020F0502020204030204" pitchFamily="34" charset="0"/>
              </a:rPr>
              <a:t>τη</a:t>
            </a:r>
            <a:r>
              <a:rPr lang="en-GB" altLang="en-GR" dirty="0">
                <a:solidFill>
                  <a:srgbClr val="767171"/>
                </a:solidFill>
                <a:latin typeface="Calibri" panose="020F0502020204030204" pitchFamily="34" charset="0"/>
              </a:rPr>
              <a:t> </a:t>
            </a:r>
            <a:r>
              <a:rPr lang="en-GB" altLang="en-GR" dirty="0" err="1">
                <a:solidFill>
                  <a:srgbClr val="767171"/>
                </a:solidFill>
                <a:latin typeface="Calibri" panose="020F0502020204030204" pitchFamily="34" charset="0"/>
              </a:rPr>
              <a:t>φωτογρ</a:t>
            </a:r>
            <a:r>
              <a:rPr lang="en-GB" altLang="en-GR" dirty="0">
                <a:solidFill>
                  <a:srgbClr val="767171"/>
                </a:solidFill>
                <a:latin typeface="Calibri" panose="020F0502020204030204" pitchFamily="34" charset="0"/>
              </a:rPr>
              <a:t>αφία, αλλά μπορεί να είναι ακριβό.</a:t>
            </a:r>
          </a:p>
        </p:txBody>
      </p:sp>
      <p:sp>
        <p:nvSpPr>
          <p:cNvPr id="50180" name="Rectangle 4">
            <a:extLst>
              <a:ext uri="{FF2B5EF4-FFF2-40B4-BE49-F238E27FC236}">
                <a16:creationId xmlns:a16="http://schemas.microsoft.com/office/drawing/2014/main" id="{F7817C01-1AA4-B987-FD6E-0D0980D3C909}"/>
              </a:ext>
            </a:extLst>
          </p:cNvPr>
          <p:cNvSpPr>
            <a:spLocks noChangeArrowheads="1"/>
          </p:cNvSpPr>
          <p:nvPr/>
        </p:nvSpPr>
        <p:spPr bwMode="auto">
          <a:xfrm>
            <a:off x="881063" y="6059488"/>
            <a:ext cx="7604125" cy="639762"/>
          </a:xfrm>
          <a:prstGeom prst="rect">
            <a:avLst/>
          </a:prstGeom>
          <a:solidFill>
            <a:srgbClr val="F5B02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hr-BA" altLang="en-GR" b="1">
                <a:solidFill>
                  <a:srgbClr val="FFFFFF"/>
                </a:solidFill>
                <a:latin typeface="Calibri" panose="020F0502020204030204" pitchFamily="34" charset="0"/>
              </a:rPr>
              <a:t>Κορυφαία συμβουλή: μάθετε για τις άδειες χρήσης εικόνων στο ακόλουθο θέμα: Κατανόηση των πνευματικών δικαιωμάτων και των αδειών χρήσης</a:t>
            </a:r>
          </a:p>
        </p:txBody>
      </p:sp>
      <p:pic>
        <p:nvPicPr>
          <p:cNvPr id="2" name="Online Media 3" title="The power of a photograph">
            <a:hlinkClick r:id="" action="ppaction://media"/>
            <a:extLst>
              <a:ext uri="{FF2B5EF4-FFF2-40B4-BE49-F238E27FC236}">
                <a16:creationId xmlns:a16="http://schemas.microsoft.com/office/drawing/2014/main" id="{4148C7B8-7E2A-0095-192C-AE14C623AF7E}"/>
              </a:ext>
            </a:extLst>
          </p:cNvPr>
          <p:cNvPicPr>
            <a:picLocks noRot="1" noChangeAspect="1"/>
          </p:cNvPicPr>
          <p:nvPr>
            <a:videoFile r:link="rId1"/>
          </p:nvPr>
        </p:nvPicPr>
        <p:blipFill>
          <a:blip r:embed="rId4"/>
          <a:stretch>
            <a:fillRect/>
          </a:stretch>
        </p:blipFill>
        <p:spPr>
          <a:xfrm>
            <a:off x="5183585" y="233703"/>
            <a:ext cx="6751189" cy="38144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480AA6E5-CFCC-2578-8732-408D6F14FBA1}"/>
              </a:ext>
            </a:extLst>
          </p:cNvPr>
          <p:cNvSpPr txBox="1">
            <a:spLocks noChangeArrowheads="1"/>
          </p:cNvSpPr>
          <p:nvPr/>
        </p:nvSpPr>
        <p:spPr bwMode="auto">
          <a:xfrm>
            <a:off x="782638" y="944563"/>
            <a:ext cx="10563225"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l-GR" altLang="en-GR" sz="3600">
                <a:solidFill>
                  <a:srgbClr val="FFFFFF"/>
                </a:solidFill>
                <a:latin typeface="Calibri" panose="020F0502020204030204" pitchFamily="34" charset="0"/>
              </a:rPr>
              <a:t>ΚΟΡΥΦΑΙΑ ΣΥΜΒΟΥΛΗ: Χρησιμοποιήστε το Canva για να παρουσιάσετε τις εικόνες σας</a:t>
            </a:r>
          </a:p>
        </p:txBody>
      </p:sp>
      <p:sp>
        <p:nvSpPr>
          <p:cNvPr id="51202" name="Text Box 2">
            <a:extLst>
              <a:ext uri="{FF2B5EF4-FFF2-40B4-BE49-F238E27FC236}">
                <a16:creationId xmlns:a16="http://schemas.microsoft.com/office/drawing/2014/main" id="{07EE1A6E-5F52-8231-FCD4-99B7548CCFA4}"/>
              </a:ext>
            </a:extLst>
          </p:cNvPr>
          <p:cNvSpPr txBox="1">
            <a:spLocks noChangeArrowheads="1"/>
          </p:cNvSpPr>
          <p:nvPr/>
        </p:nvSpPr>
        <p:spPr bwMode="auto">
          <a:xfrm>
            <a:off x="388938" y="2506663"/>
            <a:ext cx="3541712" cy="376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l-GR" altLang="en-GR" sz="2000">
                <a:solidFill>
                  <a:srgbClr val="5E5E5E"/>
                </a:solidFill>
                <a:latin typeface="Calibri" panose="020F0502020204030204" pitchFamily="34" charset="0"/>
              </a:rPr>
              <a:t>Το Canva είναι ένα πολύ απλό εργαλείο που μπορείτε να χρησιμοποιήσετε για να βελτιώσετε τις εικόνες σας. Είναι ένα ισχυρό εργαλείο για οπτική αφήγηση και μπορεί εύκολα να προσαρμοστεί με μια επιλογή γραμματοσειρών, φόντου, καρέ και πολλά άλλα.</a:t>
            </a:r>
          </a:p>
          <a:p>
            <a:pPr>
              <a:lnSpc>
                <a:spcPct val="90000"/>
              </a:lnSpc>
              <a:spcBef>
                <a:spcPts val="1025"/>
              </a:spcBef>
              <a:buClrTx/>
              <a:buFontTx/>
              <a:buNone/>
            </a:pPr>
            <a:r>
              <a:rPr lang="hr-BA" altLang="en-GR" sz="2000" b="1">
                <a:solidFill>
                  <a:srgbClr val="76C6D2"/>
                </a:solidFill>
                <a:latin typeface="Calibri" panose="020F0502020204030204" pitchFamily="34" charset="0"/>
              </a:rPr>
              <a:t>Δείτε το βίντεο για να μάθετε περισσότερα για αυτό!</a:t>
            </a:r>
          </a:p>
        </p:txBody>
      </p:sp>
      <p:pic>
        <p:nvPicPr>
          <p:cNvPr id="2" name="Online Media 3" title="Start designing">
            <a:hlinkClick r:id="" action="ppaction://media"/>
            <a:extLst>
              <a:ext uri="{FF2B5EF4-FFF2-40B4-BE49-F238E27FC236}">
                <a16:creationId xmlns:a16="http://schemas.microsoft.com/office/drawing/2014/main" id="{0DE185B2-D57A-89B2-4AF1-F2714CB834C1}"/>
              </a:ext>
            </a:extLst>
          </p:cNvPr>
          <p:cNvPicPr>
            <a:picLocks noRot="1" noChangeAspect="1"/>
          </p:cNvPicPr>
          <p:nvPr>
            <a:videoFile r:link="rId1"/>
          </p:nvPr>
        </p:nvPicPr>
        <p:blipFill>
          <a:blip r:embed="rId4"/>
          <a:stretch>
            <a:fillRect/>
          </a:stretch>
        </p:blipFill>
        <p:spPr>
          <a:xfrm>
            <a:off x="4152122" y="1831817"/>
            <a:ext cx="7529804" cy="425433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C1249177-7F6E-A64B-735B-092D1181F664}"/>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3600" b="1">
                <a:solidFill>
                  <a:srgbClr val="5E5E5E"/>
                </a:solidFill>
                <a:latin typeface="Calibri" panose="020F0502020204030204" pitchFamily="34" charset="0"/>
              </a:rPr>
              <a:t>3. Η δύναμη του βίντεο</a:t>
            </a:r>
          </a:p>
        </p:txBody>
      </p:sp>
      <p:sp>
        <p:nvSpPr>
          <p:cNvPr id="52226" name="Text Box 2">
            <a:extLst>
              <a:ext uri="{FF2B5EF4-FFF2-40B4-BE49-F238E27FC236}">
                <a16:creationId xmlns:a16="http://schemas.microsoft.com/office/drawing/2014/main" id="{DC5D5403-67C8-664A-E6A8-295B5E8ABC20}"/>
              </a:ext>
            </a:extLst>
          </p:cNvPr>
          <p:cNvSpPr txBox="1">
            <a:spLocks noChangeArrowheads="1"/>
          </p:cNvSpPr>
          <p:nvPr/>
        </p:nvSpPr>
        <p:spPr bwMode="auto">
          <a:xfrm>
            <a:off x="1085850" y="2038350"/>
            <a:ext cx="105854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Σκεφτείτε τον ισχυρισμό αυτού του εμπόρου.</a:t>
            </a:r>
          </a:p>
          <a:p>
            <a:pPr>
              <a:lnSpc>
                <a:spcPct val="90000"/>
              </a:lnSpc>
              <a:spcBef>
                <a:spcPts val="1025"/>
              </a:spcBef>
              <a:buClrTx/>
              <a:buFontTx/>
              <a:buNone/>
            </a:pPr>
            <a:endParaRPr lang="en-US" altLang="en-GR" sz="2400">
              <a:solidFill>
                <a:srgbClr val="5E5E5E"/>
              </a:solidFill>
              <a:latin typeface="Calibri" panose="020F0502020204030204" pitchFamily="34" charset="0"/>
            </a:endParaRPr>
          </a:p>
          <a:p>
            <a:pPr>
              <a:lnSpc>
                <a:spcPct val="90000"/>
              </a:lnSpc>
              <a:spcBef>
                <a:spcPts val="1025"/>
              </a:spcBef>
              <a:buClrTx/>
              <a:buFontTx/>
              <a:buNone/>
            </a:pPr>
            <a:r>
              <a:rPr lang="en-US" altLang="en-GR" sz="2400">
                <a:solidFill>
                  <a:srgbClr val="5E5E5E"/>
                </a:solidFill>
                <a:latin typeface="Calibri" panose="020F0502020204030204" pitchFamily="34" charset="0"/>
              </a:rPr>
              <a:t>Τα βίντεο λαμβάνουν 1.200% περισσότερα κοινοποιήματα από το κείμενο και τις εικόνες μαζί. Στους ανθρώπους αρέσει να μοιράζονται περιεχόμενο στα μέσα κοινωνικής δικτύωσης και το πιο σημαντικό: στους ανθρώπους αρέσει να μοιράζονται βίντεο. Εάν γίνουν σωστά, τα βίντεο μπορούν να λάβουν πληροφορίες και να διευκολύνουν την ερμηνεία τους σε σύντομο χρονικό διάστημα. Λέγεται ότι το βίντεο ενός λεπτού αξίζει 1,8 εκατομμύρια λέξεις.</a:t>
            </a:r>
          </a:p>
          <a:p>
            <a:pPr>
              <a:lnSpc>
                <a:spcPct val="90000"/>
              </a:lnSpc>
              <a:spcBef>
                <a:spcPts val="1025"/>
              </a:spcBef>
              <a:buClrTx/>
              <a:buFontTx/>
              <a:buNone/>
            </a:pPr>
            <a:endParaRPr lang="en-US" altLang="en-GR" sz="2400">
              <a:latin typeface="Calibri" panose="020F0502020204030204" pitchFamily="34" charset="0"/>
            </a:endParaRPr>
          </a:p>
          <a:p>
            <a:pPr>
              <a:lnSpc>
                <a:spcPct val="90000"/>
              </a:lnSpc>
              <a:spcBef>
                <a:spcPts val="1025"/>
              </a:spcBef>
              <a:buClrTx/>
              <a:buFontTx/>
              <a:buNone/>
            </a:pPr>
            <a:r>
              <a:rPr lang="en-GB" altLang="en-GR" sz="2400" b="1">
                <a:solidFill>
                  <a:srgbClr val="0000FF"/>
                </a:solidFill>
                <a:latin typeface="Calibri" panose="020F0502020204030204" pitchFamily="34" charset="0"/>
              </a:rPr>
              <a:t>Διαβάστε περισσότερα  </a:t>
            </a:r>
            <a:r>
              <a:rPr lang="en-GB" altLang="en-GR" sz="2400" b="1" u="sng">
                <a:solidFill>
                  <a:srgbClr val="CCCCFF"/>
                </a:solidFill>
                <a:latin typeface="Calibri" panose="020F0502020204030204" pitchFamily="34" charset="0"/>
                <a:hlinkClick r:id="rId3"/>
              </a:rPr>
              <a:t>5 Λόγοι Γιατί τα Βίντεο είναι πιο αποδοτικά από το κείμενο</a:t>
            </a:r>
            <a:r>
              <a:rPr lang="en-GB" altLang="en-GR" sz="2400" u="sng">
                <a:solidFill>
                  <a:srgbClr val="0000FF"/>
                </a:solidFill>
                <a:latin typeface="Calibri" panose="020F0502020204030204" pitchFamily="34" charset="0"/>
              </a:rPr>
              <a:t> </a:t>
            </a:r>
            <a:r>
              <a:rPr lang="en-GB" altLang="en-GR" sz="2400" u="sng">
                <a:solidFill>
                  <a:srgbClr val="CCCCFF"/>
                </a:solidFill>
                <a:latin typeface="Calibri" panose="020F0502020204030204" pitchFamily="34" charset="0"/>
                <a:hlinkClick r:id="rId3"/>
              </a:rPr>
              <a:t>IdeaRocket (idearocketanimation.com)</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E40B4C4B-4F68-782A-C30C-CF510E0D0E04}"/>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l-GR" altLang="en-GR" sz="2800" b="1">
                <a:solidFill>
                  <a:srgbClr val="5E5E5E"/>
                </a:solidFill>
                <a:latin typeface="Calibri" panose="020F0502020204030204" pitchFamily="34" charset="0"/>
              </a:rPr>
              <a:t>Πώς να χρησιμοποιήσετε τις δεξιότητές σας στην επεξεργασία βίντεο;</a:t>
            </a:r>
          </a:p>
        </p:txBody>
      </p:sp>
      <p:sp>
        <p:nvSpPr>
          <p:cNvPr id="53250" name="Text Box 2">
            <a:extLst>
              <a:ext uri="{FF2B5EF4-FFF2-40B4-BE49-F238E27FC236}">
                <a16:creationId xmlns:a16="http://schemas.microsoft.com/office/drawing/2014/main" id="{136FF624-8D4F-48B3-2796-4A4C13B16D75}"/>
              </a:ext>
            </a:extLst>
          </p:cNvPr>
          <p:cNvSpPr txBox="1">
            <a:spLocks noChangeArrowheads="1"/>
          </p:cNvSpPr>
          <p:nvPr/>
        </p:nvSpPr>
        <p:spPr bwMode="auto">
          <a:xfrm>
            <a:off x="1085850" y="1562100"/>
            <a:ext cx="1058545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2400">
                <a:solidFill>
                  <a:srgbClr val="5E5E5E"/>
                </a:solidFill>
                <a:latin typeface="Calibri" panose="020F0502020204030204" pitchFamily="34" charset="0"/>
              </a:rPr>
              <a:t>Οι δεξιότητες επεξεργασίας βίντεο μπορεί να είναι ιδιαίτερα χρήσιμες:</a:t>
            </a:r>
          </a:p>
          <a:p>
            <a:pPr>
              <a:lnSpc>
                <a:spcPct val="90000"/>
              </a:lnSpc>
              <a:spcBef>
                <a:spcPts val="1025"/>
              </a:spcBef>
              <a:buSzPct val="45000"/>
              <a:buFont typeface="Wingdings" pitchFamily="2" charset="2"/>
              <a:buChar char=""/>
            </a:pPr>
            <a:r>
              <a:rPr lang="en-GB" altLang="en-GR" sz="2400">
                <a:solidFill>
                  <a:srgbClr val="5E5E5E"/>
                </a:solidFill>
                <a:latin typeface="Calibri" panose="020F0502020204030204" pitchFamily="34" charset="0"/>
              </a:rPr>
              <a:t>Για να ηχογραφήσετε και να επεξεργαστείτε σύντομες παρουσιάσεις – Τα τελευταία χρόνια, οι διαδικτυακές παρουσιάσεις έχουν γίνει όλο και πιο συνηθισμένες και είναι πολύ πιθανό να σας ζητηθεί να εγγράψετε την παρουσίασή σας ως βίντεο ή να επεξεργαστείτε την εγγραφή μιας παρουσίασης που κάνατε ως μέρος μιας διαδικτυακής τάξης, συνάντησης ή εκδήλωσης.</a:t>
            </a:r>
          </a:p>
          <a:p>
            <a:pPr>
              <a:lnSpc>
                <a:spcPct val="90000"/>
              </a:lnSpc>
              <a:spcBef>
                <a:spcPts val="1025"/>
              </a:spcBef>
              <a:buSzPct val="45000"/>
              <a:buFont typeface="Wingdings" pitchFamily="2" charset="2"/>
              <a:buChar char=""/>
            </a:pPr>
            <a:r>
              <a:rPr lang="en-GB" altLang="en-GR" sz="2400">
                <a:solidFill>
                  <a:srgbClr val="5E5E5E"/>
                </a:solidFill>
                <a:latin typeface="Calibri" panose="020F0502020204030204" pitchFamily="34" charset="0"/>
              </a:rPr>
              <a:t>Για να δημιουργήσετε το δικό σας περιεχόμενο βίντεο – Η μορφή βίντεο έχει γίνει πολύ δημοφιλής για όλους τους τύπους επικοινωνίας. Μπορεί επομένως να θέλετε ή να χρειαστεί να δημιουργήσετε τα δικά σας βίντεο.</a:t>
            </a:r>
          </a:p>
          <a:p>
            <a:pPr>
              <a:lnSpc>
                <a:spcPct val="90000"/>
              </a:lnSpc>
              <a:spcBef>
                <a:spcPts val="1025"/>
              </a:spcBef>
              <a:buSzPct val="45000"/>
              <a:buFont typeface="Wingdings" pitchFamily="2" charset="2"/>
              <a:buChar char=""/>
            </a:pPr>
            <a:r>
              <a:rPr lang="en-GB" altLang="en-GR" sz="2400">
                <a:solidFill>
                  <a:srgbClr val="5E5E5E"/>
                </a:solidFill>
                <a:latin typeface="Calibri" panose="020F0502020204030204" pitchFamily="34" charset="0"/>
              </a:rPr>
              <a:t>Για να βελτιώσετε τις προοπτικές εργασίας σας – Οι δεξιότητες επεξεργασίας βίντεο είναι περιζήτητες στην αγορά εργασίας. Η κατοχή βασικών δεξιοτήτων θα μπορούσε να βελτιώσει το βιογραφικό σας… και τις προοπτικές εργασίας σας!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42D59C11-56EA-A4DB-3D21-66588C47AECB}"/>
              </a:ext>
            </a:extLst>
          </p:cNvPr>
          <p:cNvSpPr txBox="1">
            <a:spLocks noChangeArrowheads="1"/>
          </p:cNvSpPr>
          <p:nvPr/>
        </p:nvSpPr>
        <p:spPr bwMode="auto">
          <a:xfrm>
            <a:off x="381000" y="569913"/>
            <a:ext cx="3735388" cy="472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2800" b="1">
                <a:solidFill>
                  <a:srgbClr val="FFFFFF"/>
                </a:solidFill>
                <a:latin typeface="Calibri" panose="020F0502020204030204" pitchFamily="34" charset="0"/>
              </a:rPr>
              <a:t>Η δημιουργία βίντεο στο Canva είναι μια εξαιρετική αρχή</a:t>
            </a:r>
          </a:p>
        </p:txBody>
      </p:sp>
      <p:pic>
        <p:nvPicPr>
          <p:cNvPr id="54274" name="Picture 2">
            <a:extLst>
              <a:ext uri="{FF2B5EF4-FFF2-40B4-BE49-F238E27FC236}">
                <a16:creationId xmlns:a16="http://schemas.microsoft.com/office/drawing/2014/main" id="{6515E5B4-1DE4-B1EC-2269-E879502F2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00000">
            <a:off x="4233863" y="2473325"/>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AutoShape 3">
            <a:extLst>
              <a:ext uri="{FF2B5EF4-FFF2-40B4-BE49-F238E27FC236}">
                <a16:creationId xmlns:a16="http://schemas.microsoft.com/office/drawing/2014/main" id="{925802B4-F153-6CE5-782E-E83EC01B580D}"/>
              </a:ext>
            </a:extLst>
          </p:cNvPr>
          <p:cNvSpPr>
            <a:spLocks noChangeArrowheads="1"/>
          </p:cNvSpPr>
          <p:nvPr/>
        </p:nvSpPr>
        <p:spPr bwMode="auto">
          <a:xfrm flipV="1">
            <a:off x="2063750" y="2738438"/>
            <a:ext cx="2265363" cy="842962"/>
          </a:xfrm>
          <a:custGeom>
            <a:avLst/>
            <a:gdLst>
              <a:gd name="G0" fmla="*/ 22420 65535 1"/>
              <a:gd name="G1" fmla="+- 32767 0 22420"/>
              <a:gd name="G2" fmla="?: G1 22420 32767"/>
              <a:gd name="G3" fmla="?: G0 0 G1"/>
              <a:gd name="G4" fmla="*/ G3 2 1"/>
              <a:gd name="G5" fmla="*/ 25000 65535 1"/>
              <a:gd name="G6" fmla="+- G4 0 25000"/>
              <a:gd name="G7" fmla="?: G6 25000 G4"/>
              <a:gd name="G8" fmla="?: G5 0 G6"/>
              <a:gd name="G9" fmla="*/ 25000 65535 1"/>
              <a:gd name="G10" fmla="+- 32767 0 25000"/>
              <a:gd name="G11" fmla="?: G10 25000 32767"/>
              <a:gd name="G12" fmla="?: G9 0 G10"/>
              <a:gd name="G13" fmla="+- 2343 0 0"/>
              <a:gd name="G14" fmla="*/ G13 G8 1"/>
              <a:gd name="G15" fmla="*/ G14 1 32767"/>
              <a:gd name="G16" fmla="*/ G13 G3 1"/>
              <a:gd name="G17" fmla="*/ G16 1 32767"/>
              <a:gd name="G18" fmla="*/ G15 1 2"/>
              <a:gd name="G19" fmla="+- G17 0 G18"/>
              <a:gd name="G20" fmla="*/ G13 G12 1"/>
              <a:gd name="G21" fmla="*/ G20 1 32767"/>
              <a:gd name="G22" fmla="+- 6292 0 G21"/>
              <a:gd name="G23" fmla="+- 2343 0 G19"/>
              <a:gd name="G24" fmla="min G22 G23"/>
              <a:gd name="G25" fmla="*/ 32767 G24 1"/>
              <a:gd name="G26" fmla="*/ G25 1 G13"/>
              <a:gd name="G27" fmla="*/ 43750 65535 1"/>
              <a:gd name="G28" fmla="+- G26 0 43750"/>
              <a:gd name="G29" fmla="?: G28 43750 G26"/>
              <a:gd name="G30" fmla="?: G27 0 G28"/>
              <a:gd name="G31" fmla="*/ G13 G30 1"/>
              <a:gd name="G32" fmla="*/ G31 1 32767"/>
              <a:gd name="G33" fmla="+- G32 0 G15"/>
              <a:gd name="G34" fmla="max G33 0"/>
              <a:gd name="G35" fmla="+- G15 G34 0"/>
              <a:gd name="G36" fmla="+- 6292 0 G21"/>
              <a:gd name="G37" fmla="+- G19 G15 0"/>
              <a:gd name="G38" fmla="+- G37 G19 0"/>
              <a:gd name="G39" fmla="+- G19 G32 0"/>
              <a:gd name="G40" fmla="+- G37 G34 0"/>
              <a:gd name="G41" fmla="+- 2343 0 0"/>
              <a:gd name="G42" fmla="+- 6292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2343"/>
                </a:moveTo>
                <a:lnTo>
                  <a:pt x="0" y="0"/>
                </a:lnTo>
                <a:lnTo>
                  <a:pt x="180" y="90"/>
                </a:lnTo>
                <a:lnTo>
                  <a:pt x="6292" y="0"/>
                </a:lnTo>
                <a:lnTo>
                  <a:pt x="0" y="0"/>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4276" name="Rectangle 4">
            <a:extLst>
              <a:ext uri="{FF2B5EF4-FFF2-40B4-BE49-F238E27FC236}">
                <a16:creationId xmlns:a16="http://schemas.microsoft.com/office/drawing/2014/main" id="{A86B7110-DFE2-01F2-B8C8-624C54D8D64B}"/>
              </a:ext>
            </a:extLst>
          </p:cNvPr>
          <p:cNvSpPr>
            <a:spLocks noChangeArrowheads="1"/>
          </p:cNvSpPr>
          <p:nvPr/>
        </p:nvSpPr>
        <p:spPr bwMode="auto">
          <a:xfrm>
            <a:off x="1108075" y="2139950"/>
            <a:ext cx="238442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1200" b="1">
                <a:solidFill>
                  <a:srgbClr val="FFFFFF"/>
                </a:solidFill>
                <a:latin typeface="Calibri" panose="020F0502020204030204" pitchFamily="34" charset="0"/>
              </a:rPr>
              <a:t>Πατήστε για να παρακολουθήσετε</a:t>
            </a:r>
          </a:p>
        </p:txBody>
      </p:sp>
      <p:sp>
        <p:nvSpPr>
          <p:cNvPr id="54277" name="Rectangle 5">
            <a:extLst>
              <a:ext uri="{FF2B5EF4-FFF2-40B4-BE49-F238E27FC236}">
                <a16:creationId xmlns:a16="http://schemas.microsoft.com/office/drawing/2014/main" id="{5B788E7D-8ABD-80D1-6746-2DEE7C6F9897}"/>
              </a:ext>
            </a:extLst>
          </p:cNvPr>
          <p:cNvSpPr>
            <a:spLocks noChangeArrowheads="1"/>
          </p:cNvSpPr>
          <p:nvPr/>
        </p:nvSpPr>
        <p:spPr bwMode="auto">
          <a:xfrm>
            <a:off x="2249488" y="5653088"/>
            <a:ext cx="9169400"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GB" altLang="en-GR">
                <a:solidFill>
                  <a:srgbClr val="767171"/>
                </a:solidFill>
                <a:latin typeface="Calibri" panose="020F0502020204030204" pitchFamily="34" charset="0"/>
              </a:rPr>
              <a:t>Το Canva είναι ένα χρήσιμο εργαλείο για την εύκολη επεξεργασία σύντομων βίντεο. Μέσα από αυτό το βίντεο θα μάθετε να:</a:t>
            </a:r>
          </a:p>
          <a:p>
            <a:pPr>
              <a:lnSpc>
                <a:spcPct val="100000"/>
              </a:lnSpc>
              <a:buClrTx/>
              <a:buFontTx/>
              <a:buNone/>
            </a:pPr>
            <a:r>
              <a:rPr lang="en-GB" altLang="en-GR">
                <a:solidFill>
                  <a:srgbClr val="767171"/>
                </a:solidFill>
                <a:latin typeface="Calibri" panose="020F0502020204030204" pitchFamily="34" charset="0"/>
              </a:rPr>
              <a:t>Περικοπή βίντεο Να τοποθετήστε διαφορετικά κλιπ μαζί</a:t>
            </a:r>
          </a:p>
          <a:p>
            <a:pPr>
              <a:lnSpc>
                <a:spcPct val="100000"/>
              </a:lnSpc>
              <a:buClrTx/>
              <a:buFontTx/>
              <a:buNone/>
            </a:pPr>
            <a:r>
              <a:rPr lang="en-GB" altLang="en-GR">
                <a:solidFill>
                  <a:srgbClr val="767171"/>
                </a:solidFill>
                <a:latin typeface="Calibri" panose="020F0502020204030204" pitchFamily="34" charset="0"/>
              </a:rPr>
              <a:t>Προσθέστε μουσική και κατεβάστε το βίντεό σας για περαιτέρω χρήση</a:t>
            </a:r>
          </a:p>
        </p:txBody>
      </p:sp>
      <p:pic>
        <p:nvPicPr>
          <p:cNvPr id="2" name="Online Media 1" title="Create EASY VIDEOS with Canva">
            <a:hlinkClick r:id="" action="ppaction://media"/>
            <a:extLst>
              <a:ext uri="{FF2B5EF4-FFF2-40B4-BE49-F238E27FC236}">
                <a16:creationId xmlns:a16="http://schemas.microsoft.com/office/drawing/2014/main" id="{AC408644-6B5F-34E3-AE1E-E7F26EC8C836}"/>
              </a:ext>
            </a:extLst>
          </p:cNvPr>
          <p:cNvPicPr>
            <a:picLocks noRot="1" noChangeAspect="1"/>
          </p:cNvPicPr>
          <p:nvPr>
            <a:videoFile r:link="rId1"/>
          </p:nvPr>
        </p:nvPicPr>
        <p:blipFill>
          <a:blip r:embed="rId5"/>
          <a:stretch>
            <a:fillRect/>
          </a:stretch>
        </p:blipFill>
        <p:spPr>
          <a:xfrm>
            <a:off x="5279570" y="1533099"/>
            <a:ext cx="5642048" cy="318775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2A21E5CC-18A3-005F-F5AD-E15DC0888905}"/>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3600" b="1">
                <a:solidFill>
                  <a:srgbClr val="5E5E5E"/>
                </a:solidFill>
                <a:latin typeface="Calibri" panose="020F0502020204030204" pitchFamily="34" charset="0"/>
              </a:rPr>
              <a:t>4. Παρουσιάσεις</a:t>
            </a:r>
          </a:p>
        </p:txBody>
      </p:sp>
      <p:sp>
        <p:nvSpPr>
          <p:cNvPr id="55298" name="Text Box 2">
            <a:extLst>
              <a:ext uri="{FF2B5EF4-FFF2-40B4-BE49-F238E27FC236}">
                <a16:creationId xmlns:a16="http://schemas.microsoft.com/office/drawing/2014/main" id="{CD71A8E8-A48A-823E-099A-847D23D0344C}"/>
              </a:ext>
            </a:extLst>
          </p:cNvPr>
          <p:cNvSpPr txBox="1">
            <a:spLocks noChangeArrowheads="1"/>
          </p:cNvSpPr>
          <p:nvPr/>
        </p:nvSpPr>
        <p:spPr bwMode="auto">
          <a:xfrm>
            <a:off x="608013" y="1703388"/>
            <a:ext cx="56388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2000">
                <a:latin typeface="Calibri" panose="020F0502020204030204" pitchFamily="34" charset="0"/>
              </a:rPr>
              <a:t>Ο κύριος σκοπός μιας παρουσίασης είναι η ενημέρωση. Είναι γεγονός της σύγχρονης ζωής ότι η διάρκεια της προσοχής είναι γενικά μικρότερη και οι διοργανωτές του συνεδρίου ισχυρίζονται ότι μόνο το 35% αυτών που παρουσιάζονται θα απορροφηθεί από το μέσο κοινό που δίνει προσοχή στην παρουσίαση.</a:t>
            </a:r>
          </a:p>
          <a:p>
            <a:pPr>
              <a:lnSpc>
                <a:spcPct val="90000"/>
              </a:lnSpc>
              <a:spcBef>
                <a:spcPts val="1025"/>
              </a:spcBef>
              <a:buClrTx/>
              <a:buFontTx/>
              <a:buNone/>
            </a:pPr>
            <a:endParaRPr lang="en-GB" altLang="en-GR" sz="2000">
              <a:latin typeface="Calibri" panose="020F0502020204030204" pitchFamily="34" charset="0"/>
            </a:endParaRPr>
          </a:p>
          <a:p>
            <a:pPr>
              <a:lnSpc>
                <a:spcPct val="90000"/>
              </a:lnSpc>
              <a:spcBef>
                <a:spcPts val="1025"/>
              </a:spcBef>
              <a:buClrTx/>
              <a:buFontTx/>
              <a:buNone/>
            </a:pPr>
            <a:r>
              <a:rPr lang="en-GB" altLang="en-GR" sz="2000">
                <a:latin typeface="Calibri" panose="020F0502020204030204" pitchFamily="34" charset="0"/>
              </a:rPr>
              <a:t>Μερικά εύστοχα άρθρα…</a:t>
            </a:r>
          </a:p>
          <a:p>
            <a:pPr>
              <a:lnSpc>
                <a:spcPct val="90000"/>
              </a:lnSpc>
              <a:spcBef>
                <a:spcPts val="1025"/>
              </a:spcBef>
              <a:buClrTx/>
              <a:buFontTx/>
              <a:buNone/>
            </a:pPr>
            <a:r>
              <a:rPr lang="en-GB" altLang="en-GR" sz="2000">
                <a:latin typeface="Calibri" panose="020F0502020204030204" pitchFamily="34" charset="0"/>
              </a:rPr>
              <a:t>Πώς να παραδώσετε ισχυρές σύντομες παρουσιάσεις (mikogo.com)</a:t>
            </a:r>
          </a:p>
          <a:p>
            <a:pPr>
              <a:lnSpc>
                <a:spcPct val="90000"/>
              </a:lnSpc>
              <a:spcBef>
                <a:spcPts val="1025"/>
              </a:spcBef>
              <a:buClrTx/>
              <a:buFontTx/>
              <a:buNone/>
            </a:pPr>
            <a:r>
              <a:rPr lang="en-GB" altLang="en-GR" sz="2000">
                <a:latin typeface="Calibri" panose="020F0502020204030204" pitchFamily="34" charset="0"/>
              </a:rPr>
              <a:t>19 ιδέες για πιο συναρπαστικές και αποτελεσματικές παρουσιάσεις (circlesstudio.com)</a:t>
            </a:r>
          </a:p>
        </p:txBody>
      </p:sp>
      <p:sp>
        <p:nvSpPr>
          <p:cNvPr id="55299" name="Rectangle 3">
            <a:extLst>
              <a:ext uri="{FF2B5EF4-FFF2-40B4-BE49-F238E27FC236}">
                <a16:creationId xmlns:a16="http://schemas.microsoft.com/office/drawing/2014/main" id="{5BC5685C-935E-C5EE-76B7-F9320272F9B4}"/>
              </a:ext>
            </a:extLst>
          </p:cNvPr>
          <p:cNvSpPr>
            <a:spLocks noChangeArrowheads="1"/>
          </p:cNvSpPr>
          <p:nvPr/>
        </p:nvSpPr>
        <p:spPr bwMode="auto">
          <a:xfrm>
            <a:off x="7351713" y="1381125"/>
            <a:ext cx="4119562"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GB" altLang="en-GR" u="sng">
                <a:solidFill>
                  <a:srgbClr val="CCCCFF"/>
                </a:solidFill>
                <a:latin typeface="Segoe UI" panose="020B0502040204020203" pitchFamily="34" charset="0"/>
                <a:hlinkClick r:id="rId4"/>
              </a:rPr>
              <a:t>How to avoid death By PowerPoint | David JP Phillips | TEDxStockholmSalon</a:t>
            </a:r>
          </a:p>
        </p:txBody>
      </p:sp>
      <p:sp>
        <p:nvSpPr>
          <p:cNvPr id="55300" name="Rectangle 4">
            <a:extLst>
              <a:ext uri="{FF2B5EF4-FFF2-40B4-BE49-F238E27FC236}">
                <a16:creationId xmlns:a16="http://schemas.microsoft.com/office/drawing/2014/main" id="{6FC51444-89F6-B16C-7AA2-9B2E4AC1F48C}"/>
              </a:ext>
            </a:extLst>
          </p:cNvPr>
          <p:cNvSpPr>
            <a:spLocks noChangeArrowheads="1"/>
          </p:cNvSpPr>
          <p:nvPr/>
        </p:nvSpPr>
        <p:spPr bwMode="auto">
          <a:xfrm>
            <a:off x="7256463" y="566738"/>
            <a:ext cx="19240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GB" altLang="en-GR" b="1">
                <a:solidFill>
                  <a:srgbClr val="FFFFFF"/>
                </a:solidFill>
                <a:latin typeface="Calibri" panose="020F0502020204030204" pitchFamily="34" charset="0"/>
              </a:rPr>
              <a:t>Παρακολουθήστε</a:t>
            </a:r>
          </a:p>
        </p:txBody>
      </p:sp>
      <p:pic>
        <p:nvPicPr>
          <p:cNvPr id="2" name="Online Media 3" title="How to avoid death By PowerPoint | David JP Phillips | TEDxStockholmSalon">
            <a:hlinkClick r:id="" action="ppaction://media"/>
            <a:extLst>
              <a:ext uri="{FF2B5EF4-FFF2-40B4-BE49-F238E27FC236}">
                <a16:creationId xmlns:a16="http://schemas.microsoft.com/office/drawing/2014/main" id="{8369C13B-3078-8831-D518-96AE52549C8D}"/>
              </a:ext>
            </a:extLst>
          </p:cNvPr>
          <p:cNvPicPr>
            <a:picLocks noRot="1" noChangeAspect="1"/>
          </p:cNvPicPr>
          <p:nvPr>
            <a:videoFile r:link="rId1"/>
          </p:nvPr>
        </p:nvPicPr>
        <p:blipFill>
          <a:blip r:embed="rId5"/>
          <a:stretch>
            <a:fillRect/>
          </a:stretch>
        </p:blipFill>
        <p:spPr>
          <a:xfrm>
            <a:off x="6386851" y="2335155"/>
            <a:ext cx="5582920" cy="315435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a:extLst>
              <a:ext uri="{FF2B5EF4-FFF2-40B4-BE49-F238E27FC236}">
                <a16:creationId xmlns:a16="http://schemas.microsoft.com/office/drawing/2014/main" id="{053680CE-114E-ECC5-0F53-4D43A95AB949}"/>
              </a:ext>
            </a:extLst>
          </p:cNvPr>
          <p:cNvSpPr txBox="1">
            <a:spLocks noChangeArrowheads="1"/>
          </p:cNvSpPr>
          <p:nvPr/>
        </p:nvSpPr>
        <p:spPr bwMode="auto">
          <a:xfrm>
            <a:off x="939800" y="1128713"/>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3600" b="1">
                <a:solidFill>
                  <a:srgbClr val="5E5E5E"/>
                </a:solidFill>
                <a:latin typeface="Calibri" panose="020F0502020204030204" pitchFamily="34" charset="0"/>
              </a:rPr>
              <a:t>ΠΑΡΟΥΣΙΑΣΕΙΣ</a:t>
            </a:r>
          </a:p>
          <a:p>
            <a:pPr>
              <a:lnSpc>
                <a:spcPct val="90000"/>
              </a:lnSpc>
              <a:spcBef>
                <a:spcPts val="1025"/>
              </a:spcBef>
              <a:buClrTx/>
              <a:buFontTx/>
              <a:buNone/>
            </a:pPr>
            <a:r>
              <a:rPr lang="hr-BA" altLang="en-GR" sz="3600" b="1">
                <a:solidFill>
                  <a:srgbClr val="5E5E5E"/>
                </a:solidFill>
                <a:latin typeface="Calibri" panose="020F0502020204030204" pitchFamily="34" charset="0"/>
              </a:rPr>
              <a:t>ΑΣΚΗΣΗ</a:t>
            </a:r>
          </a:p>
        </p:txBody>
      </p:sp>
      <p:sp>
        <p:nvSpPr>
          <p:cNvPr id="56322" name="Text Box 2">
            <a:extLst>
              <a:ext uri="{FF2B5EF4-FFF2-40B4-BE49-F238E27FC236}">
                <a16:creationId xmlns:a16="http://schemas.microsoft.com/office/drawing/2014/main" id="{C64627C3-ECA3-86FE-56A8-268D3E59AE8E}"/>
              </a:ext>
            </a:extLst>
          </p:cNvPr>
          <p:cNvSpPr txBox="1">
            <a:spLocks noChangeArrowheads="1"/>
          </p:cNvSpPr>
          <p:nvPr/>
        </p:nvSpPr>
        <p:spPr bwMode="auto">
          <a:xfrm>
            <a:off x="901700" y="2117725"/>
            <a:ext cx="1058545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GB" altLang="en-GR" sz="2400" b="1">
                <a:solidFill>
                  <a:srgbClr val="5E5E5E"/>
                </a:solidFill>
                <a:latin typeface="Calibri" panose="020F0502020204030204" pitchFamily="34" charset="0"/>
              </a:rPr>
              <a:t>Δημιουργήστε ελκυστικές διαφάνειες!</a:t>
            </a:r>
          </a:p>
          <a:p>
            <a:pPr algn="ctr">
              <a:lnSpc>
                <a:spcPct val="90000"/>
              </a:lnSpc>
              <a:spcBef>
                <a:spcPts val="1025"/>
              </a:spcBef>
              <a:buClrTx/>
              <a:buFontTx/>
              <a:buNone/>
            </a:pPr>
            <a:r>
              <a:rPr lang="en-GB" altLang="en-GR" sz="2400" b="1">
                <a:solidFill>
                  <a:srgbClr val="5E5E5E"/>
                </a:solidFill>
                <a:latin typeface="Calibri" panose="020F0502020204030204" pitchFamily="34" charset="0"/>
              </a:rPr>
              <a:t>6 dos and don’ts για διαφάνειες επόμενου επιπέδου</a:t>
            </a:r>
          </a:p>
        </p:txBody>
      </p:sp>
      <p:grpSp>
        <p:nvGrpSpPr>
          <p:cNvPr id="56323" name="Group 3">
            <a:extLst>
              <a:ext uri="{FF2B5EF4-FFF2-40B4-BE49-F238E27FC236}">
                <a16:creationId xmlns:a16="http://schemas.microsoft.com/office/drawing/2014/main" id="{2B97C07F-84D9-BB50-CE5D-7A31123BCFC7}"/>
              </a:ext>
            </a:extLst>
          </p:cNvPr>
          <p:cNvGrpSpPr>
            <a:grpSpLocks/>
          </p:cNvGrpSpPr>
          <p:nvPr/>
        </p:nvGrpSpPr>
        <p:grpSpPr bwMode="auto">
          <a:xfrm>
            <a:off x="4616450" y="-19050"/>
            <a:ext cx="2808288" cy="1466850"/>
            <a:chOff x="2908" y="-12"/>
            <a:chExt cx="1769" cy="924"/>
          </a:xfrm>
        </p:grpSpPr>
        <p:sp>
          <p:nvSpPr>
            <p:cNvPr id="56324" name="AutoShape 4">
              <a:extLst>
                <a:ext uri="{FF2B5EF4-FFF2-40B4-BE49-F238E27FC236}">
                  <a16:creationId xmlns:a16="http://schemas.microsoft.com/office/drawing/2014/main" id="{0474E636-8662-6DEF-177B-45AE764D3FE6}"/>
                </a:ext>
              </a:extLst>
            </p:cNvPr>
            <p:cNvSpPr>
              <a:spLocks noChangeArrowheads="1"/>
            </p:cNvSpPr>
            <p:nvPr/>
          </p:nvSpPr>
          <p:spPr bwMode="auto">
            <a:xfrm rot="10800000">
              <a:off x="2908" y="-11"/>
              <a:ext cx="1769" cy="924"/>
            </a:xfrm>
            <a:custGeom>
              <a:avLst/>
              <a:gdLst>
                <a:gd name="G0" fmla="*/ 50709 65535 1"/>
                <a:gd name="G1" fmla="+- 32767 0 50709"/>
                <a:gd name="G2" fmla="?: G1 50709 32767"/>
                <a:gd name="G3" fmla="?: G0 0 G1"/>
                <a:gd name="G4" fmla="*/ 7811 G3 1"/>
                <a:gd name="G5" fmla="*/ G4 1 32767"/>
                <a:gd name="G6" fmla="*/ 7811 G3 1"/>
                <a:gd name="G7" fmla="*/ G6 1 32767"/>
                <a:gd name="G8" fmla="*/ 1 7811 2"/>
                <a:gd name="G9" fmla="+- G5 G8 0"/>
                <a:gd name="G10" fmla="*/ 1 4085 2"/>
                <a:gd name="G11" fmla="+- 4085 0 0"/>
                <a:gd name="G12" fmla="+- 7811 0 0"/>
              </a:gdLst>
              <a:ahLst/>
              <a:cxnLst>
                <a:cxn ang="0">
                  <a:pos x="r" y="vc"/>
                </a:cxn>
                <a:cxn ang="5400000">
                  <a:pos x="hc" y="b"/>
                </a:cxn>
                <a:cxn ang="10800000">
                  <a:pos x="l" y="vc"/>
                </a:cxn>
                <a:cxn ang="16200000">
                  <a:pos x="hc" y="t"/>
                </a:cxn>
              </a:cxnLst>
              <a:rect l="0" t="0" r="0" b="0"/>
              <a:pathLst>
                <a:path>
                  <a:moveTo>
                    <a:pt x="0" y="4085"/>
                  </a:moveTo>
                  <a:lnTo>
                    <a:pt x="0" y="0"/>
                  </a:lnTo>
                  <a:lnTo>
                    <a:pt x="7811" y="4085"/>
                  </a:lnTo>
                  <a:close/>
                </a:path>
              </a:pathLst>
            </a:custGeom>
            <a:solidFill>
              <a:srgbClr val="DD1B50"/>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56325" name="Group 5">
              <a:extLst>
                <a:ext uri="{FF2B5EF4-FFF2-40B4-BE49-F238E27FC236}">
                  <a16:creationId xmlns:a16="http://schemas.microsoft.com/office/drawing/2014/main" id="{553D9194-F96B-666A-6018-70F145D77475}"/>
                </a:ext>
              </a:extLst>
            </p:cNvPr>
            <p:cNvGrpSpPr>
              <a:grpSpLocks/>
            </p:cNvGrpSpPr>
            <p:nvPr/>
          </p:nvGrpSpPr>
          <p:grpSpPr bwMode="auto">
            <a:xfrm>
              <a:off x="3604" y="68"/>
              <a:ext cx="453" cy="491"/>
              <a:chOff x="3604" y="68"/>
              <a:chExt cx="453" cy="491"/>
            </a:xfrm>
          </p:grpSpPr>
          <p:sp>
            <p:nvSpPr>
              <p:cNvPr id="56326" name="AutoShape 6">
                <a:extLst>
                  <a:ext uri="{FF2B5EF4-FFF2-40B4-BE49-F238E27FC236}">
                    <a16:creationId xmlns:a16="http://schemas.microsoft.com/office/drawing/2014/main" id="{8535CB1E-35B0-20DC-D7FD-0E85791AAF94}"/>
                  </a:ext>
                </a:extLst>
              </p:cNvPr>
              <p:cNvSpPr>
                <a:spLocks noChangeArrowheads="1"/>
              </p:cNvSpPr>
              <p:nvPr/>
            </p:nvSpPr>
            <p:spPr bwMode="auto">
              <a:xfrm>
                <a:off x="3902" y="68"/>
                <a:ext cx="155" cy="168"/>
              </a:xfrm>
              <a:custGeom>
                <a:avLst/>
                <a:gdLst>
                  <a:gd name="G0" fmla="+- 692 0 0"/>
                  <a:gd name="G1" fmla="+- 749 0 0"/>
                </a:gdLst>
                <a:ahLst/>
                <a:cxnLst>
                  <a:cxn ang="0">
                    <a:pos x="r" y="vc"/>
                  </a:cxn>
                  <a:cxn ang="5400000">
                    <a:pos x="hc" y="b"/>
                  </a:cxn>
                  <a:cxn ang="10800000">
                    <a:pos x="l" y="vc"/>
                  </a:cxn>
                  <a:cxn ang="16200000">
                    <a:pos x="hc" y="t"/>
                  </a:cxn>
                </a:cxnLst>
                <a:rect l="0" t="0" r="0" b="0"/>
                <a:pathLst>
                  <a:path fill="none">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6327" name="AutoShape 7">
                <a:extLst>
                  <a:ext uri="{FF2B5EF4-FFF2-40B4-BE49-F238E27FC236}">
                    <a16:creationId xmlns:a16="http://schemas.microsoft.com/office/drawing/2014/main" id="{16F7FB0A-4879-B216-B8BD-BD446650E47D}"/>
                  </a:ext>
                </a:extLst>
              </p:cNvPr>
              <p:cNvSpPr>
                <a:spLocks noChangeArrowheads="1"/>
              </p:cNvSpPr>
              <p:nvPr/>
            </p:nvSpPr>
            <p:spPr bwMode="auto">
              <a:xfrm>
                <a:off x="3705" y="208"/>
                <a:ext cx="271" cy="295"/>
              </a:xfrm>
              <a:custGeom>
                <a:avLst/>
                <a:gdLst>
                  <a:gd name="G0" fmla="+- 1205 0 0"/>
                  <a:gd name="G1" fmla="+- 1305 0 0"/>
                </a:gdLst>
                <a:ahLst/>
                <a:cxnLst>
                  <a:cxn ang="0">
                    <a:pos x="r" y="vc"/>
                  </a:cxn>
                  <a:cxn ang="5400000">
                    <a:pos x="hc" y="b"/>
                  </a:cxn>
                  <a:cxn ang="10800000">
                    <a:pos x="l" y="vc"/>
                  </a:cxn>
                  <a:cxn ang="16200000">
                    <a:pos x="hc" y="t"/>
                  </a:cxn>
                </a:cxnLst>
                <a:rect l="0" t="0" r="0" b="0"/>
                <a:pathLst>
                  <a:path fill="none">
                    <a:moveTo>
                      <a:pt x="10473" y="1"/>
                    </a:moveTo>
                    <a:lnTo>
                      <a:pt x="0" y="10473"/>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6328" name="AutoShape 8">
                <a:extLst>
                  <a:ext uri="{FF2B5EF4-FFF2-40B4-BE49-F238E27FC236}">
                    <a16:creationId xmlns:a16="http://schemas.microsoft.com/office/drawing/2014/main" id="{61E2966F-EAF1-BB6A-CD5E-50C7850B3D90}"/>
                  </a:ext>
                </a:extLst>
              </p:cNvPr>
              <p:cNvSpPr>
                <a:spLocks noChangeArrowheads="1"/>
              </p:cNvSpPr>
              <p:nvPr/>
            </p:nvSpPr>
            <p:spPr bwMode="auto">
              <a:xfrm>
                <a:off x="3604" y="121"/>
                <a:ext cx="403" cy="438"/>
              </a:xfrm>
              <a:custGeom>
                <a:avLst/>
                <a:gdLst>
                  <a:gd name="G0" fmla="+- 1788 0 0"/>
                  <a:gd name="G1" fmla="+- 1937 0 0"/>
                </a:gdLst>
                <a:ahLst/>
                <a:cxnLst>
                  <a:cxn ang="0">
                    <a:pos x="r" y="vc"/>
                  </a:cxn>
                  <a:cxn ang="5400000">
                    <a:pos x="hc" y="b"/>
                  </a:cxn>
                  <a:cxn ang="10800000">
                    <a:pos x="l" y="vc"/>
                  </a:cxn>
                  <a:cxn ang="16200000">
                    <a:pos x="hc" y="t"/>
                  </a:cxn>
                </a:cxnLst>
                <a:rect l="0" t="0" r="0" b="0"/>
                <a:pathLst>
                  <a:path fill="none">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6329" name="AutoShape 9">
                <a:extLst>
                  <a:ext uri="{FF2B5EF4-FFF2-40B4-BE49-F238E27FC236}">
                    <a16:creationId xmlns:a16="http://schemas.microsoft.com/office/drawing/2014/main" id="{BA8C46D3-1DBD-AD74-A05E-7461B9CCF60B}"/>
                  </a:ext>
                </a:extLst>
              </p:cNvPr>
              <p:cNvSpPr>
                <a:spLocks noChangeArrowheads="1"/>
              </p:cNvSpPr>
              <p:nvPr/>
            </p:nvSpPr>
            <p:spPr bwMode="auto">
              <a:xfrm>
                <a:off x="3657" y="156"/>
                <a:ext cx="271" cy="295"/>
              </a:xfrm>
              <a:custGeom>
                <a:avLst/>
                <a:gdLst>
                  <a:gd name="G0" fmla="+- 1205 0 0"/>
                  <a:gd name="G1" fmla="+- 1305 0 0"/>
                </a:gdLst>
                <a:ahLst/>
                <a:cxnLst>
                  <a:cxn ang="0">
                    <a:pos x="r" y="vc"/>
                  </a:cxn>
                  <a:cxn ang="5400000">
                    <a:pos x="hc" y="b"/>
                  </a:cxn>
                  <a:cxn ang="10800000">
                    <a:pos x="l" y="vc"/>
                  </a:cxn>
                  <a:cxn ang="16200000">
                    <a:pos x="hc" y="t"/>
                  </a:cxn>
                </a:cxnLst>
                <a:rect l="0" t="0" r="0" b="0"/>
                <a:pathLst>
                  <a:path fill="none">
                    <a:moveTo>
                      <a:pt x="0" y="10474"/>
                    </a:moveTo>
                    <a:lnTo>
                      <a:pt x="10473" y="1"/>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6330" name="AutoShape 10">
                <a:extLst>
                  <a:ext uri="{FF2B5EF4-FFF2-40B4-BE49-F238E27FC236}">
                    <a16:creationId xmlns:a16="http://schemas.microsoft.com/office/drawing/2014/main" id="{31F0A439-5165-734D-01A2-CF30098485E3}"/>
                  </a:ext>
                </a:extLst>
              </p:cNvPr>
              <p:cNvSpPr>
                <a:spLocks noChangeArrowheads="1"/>
              </p:cNvSpPr>
              <p:nvPr/>
            </p:nvSpPr>
            <p:spPr bwMode="auto">
              <a:xfrm>
                <a:off x="3616" y="499"/>
                <a:ext cx="44" cy="48"/>
              </a:xfrm>
              <a:custGeom>
                <a:avLst/>
                <a:gdLst>
                  <a:gd name="G0" fmla="+- 204 0 0"/>
                  <a:gd name="G1" fmla="+- 221 0 0"/>
                </a:gdLst>
                <a:ahLst/>
                <a:cxnLst>
                  <a:cxn ang="0">
                    <a:pos x="r" y="vc"/>
                  </a:cxn>
                  <a:cxn ang="5400000">
                    <a:pos x="hc" y="b"/>
                  </a:cxn>
                  <a:cxn ang="10800000">
                    <a:pos x="l" y="vc"/>
                  </a:cxn>
                  <a:cxn ang="16200000">
                    <a:pos x="hc" y="t"/>
                  </a:cxn>
                </a:cxnLst>
                <a:rect l="0" t="0" r="0" b="0"/>
                <a:pathLst>
                  <a:path fill="none">
                    <a:moveTo>
                      <a:pt x="1778" y="1778"/>
                    </a:moveTo>
                    <a:lnTo>
                      <a:pt x="0" y="0"/>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6331" name="AutoShape 11">
                <a:extLst>
                  <a:ext uri="{FF2B5EF4-FFF2-40B4-BE49-F238E27FC236}">
                    <a16:creationId xmlns:a16="http://schemas.microsoft.com/office/drawing/2014/main" id="{22732A0F-030C-B88E-8160-4E8E78823DD4}"/>
                  </a:ext>
                </a:extLst>
              </p:cNvPr>
              <p:cNvSpPr>
                <a:spLocks noChangeArrowheads="1"/>
              </p:cNvSpPr>
              <p:nvPr/>
            </p:nvSpPr>
            <p:spPr bwMode="auto">
              <a:xfrm>
                <a:off x="3626" y="424"/>
                <a:ext cx="104" cy="113"/>
              </a:xfrm>
              <a:custGeom>
                <a:avLst/>
                <a:gdLst>
                  <a:gd name="G0" fmla="+- 468 0 0"/>
                  <a:gd name="G1" fmla="+- 506 0 0"/>
                </a:gdLst>
                <a:ahLst/>
                <a:cxnLst>
                  <a:cxn ang="0">
                    <a:pos x="r" y="vc"/>
                  </a:cxn>
                  <a:cxn ang="5400000">
                    <a:pos x="hc" y="b"/>
                  </a:cxn>
                  <a:cxn ang="10800000">
                    <a:pos x="l" y="vc"/>
                  </a:cxn>
                  <a:cxn ang="16200000">
                    <a:pos x="hc" y="t"/>
                  </a:cxn>
                </a:cxnLst>
                <a:rect l="0" t="0" r="0" b="0"/>
                <a:pathLst>
                  <a:path fill="none">
                    <a:moveTo>
                      <a:pt x="1" y="49"/>
                    </a:moveTo>
                    <a:lnTo>
                      <a:pt x="1" y="49"/>
                    </a:lnTo>
                    <a:lnTo>
                      <a:pt x="25" y="0"/>
                    </a:lnTo>
                    <a:lnTo>
                      <a:pt x="4068" y="4043"/>
                    </a:lnTo>
                    <a:lnTo>
                      <a:pt x="4020" y="4068"/>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56332" name="Line 12">
              <a:extLst>
                <a:ext uri="{FF2B5EF4-FFF2-40B4-BE49-F238E27FC236}">
                  <a16:creationId xmlns:a16="http://schemas.microsoft.com/office/drawing/2014/main" id="{37177FED-34E4-5D4C-088A-1C16EF2BDECE}"/>
                </a:ext>
              </a:extLst>
            </p:cNvPr>
            <p:cNvSpPr>
              <a:spLocks noChangeShapeType="1"/>
            </p:cNvSpPr>
            <p:nvPr/>
          </p:nvSpPr>
          <p:spPr bwMode="auto">
            <a:xfrm>
              <a:off x="3519" y="582"/>
              <a:ext cx="522" cy="0"/>
            </a:xfrm>
            <a:prstGeom prst="line">
              <a:avLst/>
            </a:prstGeom>
            <a:noFill/>
            <a:ln w="2844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grpSp>
      <p:sp>
        <p:nvSpPr>
          <p:cNvPr id="56333" name="Rectangle 13">
            <a:extLst>
              <a:ext uri="{FF2B5EF4-FFF2-40B4-BE49-F238E27FC236}">
                <a16:creationId xmlns:a16="http://schemas.microsoft.com/office/drawing/2014/main" id="{B139159B-ED97-707C-FBC9-1948AAD49083}"/>
              </a:ext>
            </a:extLst>
          </p:cNvPr>
          <p:cNvSpPr>
            <a:spLocks noChangeArrowheads="1"/>
          </p:cNvSpPr>
          <p:nvPr/>
        </p:nvSpPr>
        <p:spPr bwMode="auto">
          <a:xfrm>
            <a:off x="1044575" y="3124200"/>
            <a:ext cx="10059988" cy="377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457200"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GB" altLang="en-GR" sz="2000">
                <a:solidFill>
                  <a:srgbClr val="3B3838"/>
                </a:solidFill>
                <a:latin typeface="Calibri" panose="020F0502020204030204" pitchFamily="34" charset="0"/>
              </a:rPr>
              <a:t>Διαβάστε προσεκτικά αυτό το άρθρο: </a:t>
            </a:r>
            <a:r>
              <a:rPr lang="en-GB" altLang="en-GR" sz="2000" b="1" i="1">
                <a:solidFill>
                  <a:srgbClr val="3B3838"/>
                </a:solidFill>
                <a:latin typeface="Calibri" panose="020F0502020204030204" pitchFamily="34" charset="0"/>
              </a:rPr>
              <a:t>“6 dos and don’ts for next-level slides, from a slide expert” </a:t>
            </a:r>
            <a:r>
              <a:rPr lang="en-GB" altLang="en-GR" sz="2000" b="1" i="1" u="sng">
                <a:solidFill>
                  <a:srgbClr val="CCCCFF"/>
                </a:solidFill>
                <a:latin typeface="Calibri" panose="020F0502020204030204" pitchFamily="34" charset="0"/>
                <a:hlinkClick r:id="rId3"/>
              </a:rPr>
              <a:t>https://blog.ed.ted.com/2019/08/26/6-dos-and-donts-for-next-level-slides-from-a-slide-expert/</a:t>
            </a:r>
            <a:r>
              <a:rPr lang="en-GB" altLang="en-GR" sz="2000">
                <a:solidFill>
                  <a:srgbClr val="3B3838"/>
                </a:solidFill>
                <a:latin typeface="Calibri" panose="020F0502020204030204" pitchFamily="34" charset="0"/>
              </a:rPr>
              <a:t> </a:t>
            </a:r>
          </a:p>
          <a:p>
            <a:pPr>
              <a:lnSpc>
                <a:spcPct val="100000"/>
              </a:lnSpc>
              <a:buClrTx/>
              <a:buFontTx/>
              <a:buNone/>
            </a:pPr>
            <a:endParaRPr lang="el-GR" altLang="en-GR" sz="2000"/>
          </a:p>
          <a:p>
            <a:pPr>
              <a:lnSpc>
                <a:spcPct val="100000"/>
              </a:lnSpc>
              <a:buClrTx/>
              <a:buFontTx/>
              <a:buNone/>
            </a:pPr>
            <a:r>
              <a:rPr lang="en-GB" altLang="en-GR" sz="2000" b="1" i="1">
                <a:solidFill>
                  <a:srgbClr val="3B3838"/>
                </a:solidFill>
                <a:latin typeface="Calibri" panose="020F0502020204030204" pitchFamily="34" charset="0"/>
              </a:rPr>
              <a:t>Σκεφτείτε:</a:t>
            </a:r>
          </a:p>
          <a:p>
            <a:pPr>
              <a:lnSpc>
                <a:spcPct val="100000"/>
              </a:lnSpc>
              <a:buClr>
                <a:srgbClr val="3B3838"/>
              </a:buClr>
              <a:buFont typeface="Times New Roman" panose="02020603050405020304" pitchFamily="18" charset="0"/>
              <a:buAutoNum type="arabicPeriod"/>
            </a:pPr>
            <a:r>
              <a:rPr lang="en-GB" altLang="en-GR" sz="2000">
                <a:solidFill>
                  <a:srgbClr val="3B3838"/>
                </a:solidFill>
                <a:latin typeface="Calibri" panose="020F0502020204030204" pitchFamily="34" charset="0"/>
              </a:rPr>
              <a:t>Τι μάθατε από αυτό το άρθρο;</a:t>
            </a:r>
          </a:p>
          <a:p>
            <a:pPr>
              <a:lnSpc>
                <a:spcPct val="100000"/>
              </a:lnSpc>
              <a:buClr>
                <a:srgbClr val="3B3838"/>
              </a:buClr>
              <a:buFont typeface="Times New Roman" panose="02020603050405020304" pitchFamily="18" charset="0"/>
              <a:buAutoNum type="arabicPeriod"/>
            </a:pPr>
            <a:r>
              <a:rPr lang="en-GB" altLang="en-GR" sz="2000">
                <a:solidFill>
                  <a:srgbClr val="3B3838"/>
                </a:solidFill>
                <a:latin typeface="Calibri" panose="020F0502020204030204" pitchFamily="34" charset="0"/>
              </a:rPr>
              <a:t>Γιατί είναι σημαντικό να έχετε διαφάνειες επόμενου επιπέδου;</a:t>
            </a:r>
          </a:p>
          <a:p>
            <a:pPr>
              <a:lnSpc>
                <a:spcPct val="100000"/>
              </a:lnSpc>
              <a:buClrTx/>
              <a:buFontTx/>
              <a:buNone/>
            </a:pPr>
            <a:r>
              <a:rPr lang="en-GB" altLang="en-GR" sz="2000">
                <a:solidFill>
                  <a:srgbClr val="3B3838"/>
                </a:solidFill>
                <a:latin typeface="Calibri" panose="020F0502020204030204" pitchFamily="34" charset="0"/>
              </a:rPr>
              <a:t>Ποιες είναι οι πιο σημαντικές πληροφορίες που θέλετε να θυμάστε από κάθε κάνετε και ποιες όχι;</a:t>
            </a:r>
          </a:p>
          <a:p>
            <a:pPr>
              <a:lnSpc>
                <a:spcPct val="100000"/>
              </a:lnSpc>
              <a:buClrTx/>
              <a:buFontTx/>
              <a:buNone/>
            </a:pPr>
            <a:endParaRPr lang="el-GR" altLang="en-GR" sz="2000"/>
          </a:p>
          <a:p>
            <a:pPr>
              <a:lnSpc>
                <a:spcPct val="100000"/>
              </a:lnSpc>
              <a:buClrTx/>
              <a:buFontTx/>
              <a:buNone/>
            </a:pPr>
            <a:endParaRPr lang="el-GR" altLang="en-GR" sz="200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a:extLst>
              <a:ext uri="{FF2B5EF4-FFF2-40B4-BE49-F238E27FC236}">
                <a16:creationId xmlns:a16="http://schemas.microsoft.com/office/drawing/2014/main" id="{B5B45568-AA8D-0B04-7F76-BDF2B5957AC7}"/>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b="1">
                <a:solidFill>
                  <a:srgbClr val="5E5E5E"/>
                </a:solidFill>
                <a:latin typeface="Calibri" panose="020F0502020204030204" pitchFamily="34" charset="0"/>
              </a:rPr>
              <a:t>ΑΣΚΗΣΗ</a:t>
            </a:r>
          </a:p>
        </p:txBody>
      </p:sp>
      <p:sp>
        <p:nvSpPr>
          <p:cNvPr id="57346" name="Text Box 2">
            <a:extLst>
              <a:ext uri="{FF2B5EF4-FFF2-40B4-BE49-F238E27FC236}">
                <a16:creationId xmlns:a16="http://schemas.microsoft.com/office/drawing/2014/main" id="{7AF07D5B-AE60-CD33-F381-2C3B5BB6903C}"/>
              </a:ext>
            </a:extLst>
          </p:cNvPr>
          <p:cNvSpPr txBox="1">
            <a:spLocks noChangeArrowheads="1"/>
          </p:cNvSpPr>
          <p:nvPr/>
        </p:nvSpPr>
        <p:spPr bwMode="auto">
          <a:xfrm>
            <a:off x="1085850" y="1776413"/>
            <a:ext cx="10585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GB" altLang="en-GR" sz="2400" b="1">
                <a:solidFill>
                  <a:srgbClr val="5E5E5E"/>
                </a:solidFill>
                <a:latin typeface="Calibri" panose="020F0502020204030204" pitchFamily="34" charset="0"/>
              </a:rPr>
              <a:t>Δημιουργήστε ελκυστικές διαφάνειες!</a:t>
            </a:r>
          </a:p>
          <a:p>
            <a:pPr algn="ctr">
              <a:lnSpc>
                <a:spcPct val="90000"/>
              </a:lnSpc>
              <a:spcBef>
                <a:spcPts val="1025"/>
              </a:spcBef>
              <a:buClrTx/>
              <a:buFontTx/>
              <a:buNone/>
            </a:pPr>
            <a:r>
              <a:rPr lang="en-GB" altLang="en-GR" sz="2400" b="1">
                <a:solidFill>
                  <a:srgbClr val="5E5E5E"/>
                </a:solidFill>
                <a:latin typeface="Calibri" panose="020F0502020204030204" pitchFamily="34" charset="0"/>
              </a:rPr>
              <a:t>Επιλέξτε το λογισμικό παρουσίασής σας</a:t>
            </a:r>
          </a:p>
        </p:txBody>
      </p:sp>
      <p:grpSp>
        <p:nvGrpSpPr>
          <p:cNvPr id="57347" name="Group 3">
            <a:extLst>
              <a:ext uri="{FF2B5EF4-FFF2-40B4-BE49-F238E27FC236}">
                <a16:creationId xmlns:a16="http://schemas.microsoft.com/office/drawing/2014/main" id="{8F106790-23CB-F00C-019E-1D2C815AFAF3}"/>
              </a:ext>
            </a:extLst>
          </p:cNvPr>
          <p:cNvGrpSpPr>
            <a:grpSpLocks/>
          </p:cNvGrpSpPr>
          <p:nvPr/>
        </p:nvGrpSpPr>
        <p:grpSpPr bwMode="auto">
          <a:xfrm>
            <a:off x="4616450" y="-19050"/>
            <a:ext cx="2808288" cy="1466850"/>
            <a:chOff x="2908" y="-12"/>
            <a:chExt cx="1769" cy="924"/>
          </a:xfrm>
        </p:grpSpPr>
        <p:sp>
          <p:nvSpPr>
            <p:cNvPr id="57348" name="AutoShape 4">
              <a:extLst>
                <a:ext uri="{FF2B5EF4-FFF2-40B4-BE49-F238E27FC236}">
                  <a16:creationId xmlns:a16="http://schemas.microsoft.com/office/drawing/2014/main" id="{12964922-E824-A55E-8073-92383B39ED66}"/>
                </a:ext>
              </a:extLst>
            </p:cNvPr>
            <p:cNvSpPr>
              <a:spLocks noChangeArrowheads="1"/>
            </p:cNvSpPr>
            <p:nvPr/>
          </p:nvSpPr>
          <p:spPr bwMode="auto">
            <a:xfrm rot="10800000">
              <a:off x="2908" y="-11"/>
              <a:ext cx="1769" cy="924"/>
            </a:xfrm>
            <a:custGeom>
              <a:avLst/>
              <a:gdLst>
                <a:gd name="G0" fmla="*/ 50709 65535 1"/>
                <a:gd name="G1" fmla="+- 32767 0 50709"/>
                <a:gd name="G2" fmla="?: G1 50709 32767"/>
                <a:gd name="G3" fmla="?: G0 0 G1"/>
                <a:gd name="G4" fmla="*/ 7811 G3 1"/>
                <a:gd name="G5" fmla="*/ G4 1 32767"/>
                <a:gd name="G6" fmla="*/ 7811 G3 1"/>
                <a:gd name="G7" fmla="*/ G6 1 32767"/>
                <a:gd name="G8" fmla="*/ 1 7811 2"/>
                <a:gd name="G9" fmla="+- G5 G8 0"/>
                <a:gd name="G10" fmla="*/ 1 4085 2"/>
                <a:gd name="G11" fmla="+- 4085 0 0"/>
                <a:gd name="G12" fmla="+- 7811 0 0"/>
              </a:gdLst>
              <a:ahLst/>
              <a:cxnLst>
                <a:cxn ang="0">
                  <a:pos x="r" y="vc"/>
                </a:cxn>
                <a:cxn ang="5400000">
                  <a:pos x="hc" y="b"/>
                </a:cxn>
                <a:cxn ang="10800000">
                  <a:pos x="l" y="vc"/>
                </a:cxn>
                <a:cxn ang="16200000">
                  <a:pos x="hc" y="t"/>
                </a:cxn>
              </a:cxnLst>
              <a:rect l="0" t="0" r="0" b="0"/>
              <a:pathLst>
                <a:path>
                  <a:moveTo>
                    <a:pt x="0" y="4085"/>
                  </a:moveTo>
                  <a:lnTo>
                    <a:pt x="0" y="0"/>
                  </a:lnTo>
                  <a:lnTo>
                    <a:pt x="7811" y="4085"/>
                  </a:lnTo>
                  <a:close/>
                </a:path>
              </a:pathLst>
            </a:custGeom>
            <a:solidFill>
              <a:srgbClr val="DD1B50"/>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57349" name="Group 5">
              <a:extLst>
                <a:ext uri="{FF2B5EF4-FFF2-40B4-BE49-F238E27FC236}">
                  <a16:creationId xmlns:a16="http://schemas.microsoft.com/office/drawing/2014/main" id="{4A2821C9-C9A7-B2A7-0DEE-FD62DD96D46A}"/>
                </a:ext>
              </a:extLst>
            </p:cNvPr>
            <p:cNvGrpSpPr>
              <a:grpSpLocks/>
            </p:cNvGrpSpPr>
            <p:nvPr/>
          </p:nvGrpSpPr>
          <p:grpSpPr bwMode="auto">
            <a:xfrm>
              <a:off x="3604" y="68"/>
              <a:ext cx="453" cy="491"/>
              <a:chOff x="3604" y="68"/>
              <a:chExt cx="453" cy="491"/>
            </a:xfrm>
          </p:grpSpPr>
          <p:sp>
            <p:nvSpPr>
              <p:cNvPr id="57350" name="AutoShape 6">
                <a:extLst>
                  <a:ext uri="{FF2B5EF4-FFF2-40B4-BE49-F238E27FC236}">
                    <a16:creationId xmlns:a16="http://schemas.microsoft.com/office/drawing/2014/main" id="{89B859AF-E3D0-6549-734C-F276D3CC52C6}"/>
                  </a:ext>
                </a:extLst>
              </p:cNvPr>
              <p:cNvSpPr>
                <a:spLocks noChangeArrowheads="1"/>
              </p:cNvSpPr>
              <p:nvPr/>
            </p:nvSpPr>
            <p:spPr bwMode="auto">
              <a:xfrm>
                <a:off x="3902" y="68"/>
                <a:ext cx="155" cy="168"/>
              </a:xfrm>
              <a:custGeom>
                <a:avLst/>
                <a:gdLst>
                  <a:gd name="G0" fmla="+- 692 0 0"/>
                  <a:gd name="G1" fmla="+- 749 0 0"/>
                </a:gdLst>
                <a:ahLst/>
                <a:cxnLst>
                  <a:cxn ang="0">
                    <a:pos x="r" y="vc"/>
                  </a:cxn>
                  <a:cxn ang="5400000">
                    <a:pos x="hc" y="b"/>
                  </a:cxn>
                  <a:cxn ang="10800000">
                    <a:pos x="l" y="vc"/>
                  </a:cxn>
                  <a:cxn ang="16200000">
                    <a:pos x="hc" y="t"/>
                  </a:cxn>
                </a:cxnLst>
                <a:rect l="0" t="0" r="0" b="0"/>
                <a:pathLst>
                  <a:path fill="none">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7351" name="AutoShape 7">
                <a:extLst>
                  <a:ext uri="{FF2B5EF4-FFF2-40B4-BE49-F238E27FC236}">
                    <a16:creationId xmlns:a16="http://schemas.microsoft.com/office/drawing/2014/main" id="{2DE92B59-5E1E-3B4F-BA0A-AE71B288A7E4}"/>
                  </a:ext>
                </a:extLst>
              </p:cNvPr>
              <p:cNvSpPr>
                <a:spLocks noChangeArrowheads="1"/>
              </p:cNvSpPr>
              <p:nvPr/>
            </p:nvSpPr>
            <p:spPr bwMode="auto">
              <a:xfrm>
                <a:off x="3705" y="208"/>
                <a:ext cx="271" cy="295"/>
              </a:xfrm>
              <a:custGeom>
                <a:avLst/>
                <a:gdLst>
                  <a:gd name="G0" fmla="+- 1205 0 0"/>
                  <a:gd name="G1" fmla="+- 1305 0 0"/>
                </a:gdLst>
                <a:ahLst/>
                <a:cxnLst>
                  <a:cxn ang="0">
                    <a:pos x="r" y="vc"/>
                  </a:cxn>
                  <a:cxn ang="5400000">
                    <a:pos x="hc" y="b"/>
                  </a:cxn>
                  <a:cxn ang="10800000">
                    <a:pos x="l" y="vc"/>
                  </a:cxn>
                  <a:cxn ang="16200000">
                    <a:pos x="hc" y="t"/>
                  </a:cxn>
                </a:cxnLst>
                <a:rect l="0" t="0" r="0" b="0"/>
                <a:pathLst>
                  <a:path fill="none">
                    <a:moveTo>
                      <a:pt x="10473" y="1"/>
                    </a:moveTo>
                    <a:lnTo>
                      <a:pt x="0" y="10473"/>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7352" name="AutoShape 8">
                <a:extLst>
                  <a:ext uri="{FF2B5EF4-FFF2-40B4-BE49-F238E27FC236}">
                    <a16:creationId xmlns:a16="http://schemas.microsoft.com/office/drawing/2014/main" id="{C27D8392-7C5E-848F-5DE8-FBFA215B021F}"/>
                  </a:ext>
                </a:extLst>
              </p:cNvPr>
              <p:cNvSpPr>
                <a:spLocks noChangeArrowheads="1"/>
              </p:cNvSpPr>
              <p:nvPr/>
            </p:nvSpPr>
            <p:spPr bwMode="auto">
              <a:xfrm>
                <a:off x="3604" y="121"/>
                <a:ext cx="403" cy="438"/>
              </a:xfrm>
              <a:custGeom>
                <a:avLst/>
                <a:gdLst>
                  <a:gd name="G0" fmla="+- 1788 0 0"/>
                  <a:gd name="G1" fmla="+- 1937 0 0"/>
                </a:gdLst>
                <a:ahLst/>
                <a:cxnLst>
                  <a:cxn ang="0">
                    <a:pos x="r" y="vc"/>
                  </a:cxn>
                  <a:cxn ang="5400000">
                    <a:pos x="hc" y="b"/>
                  </a:cxn>
                  <a:cxn ang="10800000">
                    <a:pos x="l" y="vc"/>
                  </a:cxn>
                  <a:cxn ang="16200000">
                    <a:pos x="hc" y="t"/>
                  </a:cxn>
                </a:cxnLst>
                <a:rect l="0" t="0" r="0" b="0"/>
                <a:pathLst>
                  <a:path fill="none">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7353" name="AutoShape 9">
                <a:extLst>
                  <a:ext uri="{FF2B5EF4-FFF2-40B4-BE49-F238E27FC236}">
                    <a16:creationId xmlns:a16="http://schemas.microsoft.com/office/drawing/2014/main" id="{D701D884-BAAF-8CA9-2937-5E8A092A81FB}"/>
                  </a:ext>
                </a:extLst>
              </p:cNvPr>
              <p:cNvSpPr>
                <a:spLocks noChangeArrowheads="1"/>
              </p:cNvSpPr>
              <p:nvPr/>
            </p:nvSpPr>
            <p:spPr bwMode="auto">
              <a:xfrm>
                <a:off x="3657" y="156"/>
                <a:ext cx="271" cy="295"/>
              </a:xfrm>
              <a:custGeom>
                <a:avLst/>
                <a:gdLst>
                  <a:gd name="G0" fmla="+- 1205 0 0"/>
                  <a:gd name="G1" fmla="+- 1305 0 0"/>
                </a:gdLst>
                <a:ahLst/>
                <a:cxnLst>
                  <a:cxn ang="0">
                    <a:pos x="r" y="vc"/>
                  </a:cxn>
                  <a:cxn ang="5400000">
                    <a:pos x="hc" y="b"/>
                  </a:cxn>
                  <a:cxn ang="10800000">
                    <a:pos x="l" y="vc"/>
                  </a:cxn>
                  <a:cxn ang="16200000">
                    <a:pos x="hc" y="t"/>
                  </a:cxn>
                </a:cxnLst>
                <a:rect l="0" t="0" r="0" b="0"/>
                <a:pathLst>
                  <a:path fill="none">
                    <a:moveTo>
                      <a:pt x="0" y="10474"/>
                    </a:moveTo>
                    <a:lnTo>
                      <a:pt x="10473" y="1"/>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7354" name="AutoShape 10">
                <a:extLst>
                  <a:ext uri="{FF2B5EF4-FFF2-40B4-BE49-F238E27FC236}">
                    <a16:creationId xmlns:a16="http://schemas.microsoft.com/office/drawing/2014/main" id="{A301A849-D879-C863-C258-7A080EE35F16}"/>
                  </a:ext>
                </a:extLst>
              </p:cNvPr>
              <p:cNvSpPr>
                <a:spLocks noChangeArrowheads="1"/>
              </p:cNvSpPr>
              <p:nvPr/>
            </p:nvSpPr>
            <p:spPr bwMode="auto">
              <a:xfrm>
                <a:off x="3616" y="499"/>
                <a:ext cx="44" cy="48"/>
              </a:xfrm>
              <a:custGeom>
                <a:avLst/>
                <a:gdLst>
                  <a:gd name="G0" fmla="+- 204 0 0"/>
                  <a:gd name="G1" fmla="+- 221 0 0"/>
                </a:gdLst>
                <a:ahLst/>
                <a:cxnLst>
                  <a:cxn ang="0">
                    <a:pos x="r" y="vc"/>
                  </a:cxn>
                  <a:cxn ang="5400000">
                    <a:pos x="hc" y="b"/>
                  </a:cxn>
                  <a:cxn ang="10800000">
                    <a:pos x="l" y="vc"/>
                  </a:cxn>
                  <a:cxn ang="16200000">
                    <a:pos x="hc" y="t"/>
                  </a:cxn>
                </a:cxnLst>
                <a:rect l="0" t="0" r="0" b="0"/>
                <a:pathLst>
                  <a:path fill="none">
                    <a:moveTo>
                      <a:pt x="1778" y="1778"/>
                    </a:moveTo>
                    <a:lnTo>
                      <a:pt x="0" y="0"/>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7355" name="AutoShape 11">
                <a:extLst>
                  <a:ext uri="{FF2B5EF4-FFF2-40B4-BE49-F238E27FC236}">
                    <a16:creationId xmlns:a16="http://schemas.microsoft.com/office/drawing/2014/main" id="{54513467-DBF4-7020-FB35-0D45C2FFDDCA}"/>
                  </a:ext>
                </a:extLst>
              </p:cNvPr>
              <p:cNvSpPr>
                <a:spLocks noChangeArrowheads="1"/>
              </p:cNvSpPr>
              <p:nvPr/>
            </p:nvSpPr>
            <p:spPr bwMode="auto">
              <a:xfrm>
                <a:off x="3626" y="424"/>
                <a:ext cx="104" cy="113"/>
              </a:xfrm>
              <a:custGeom>
                <a:avLst/>
                <a:gdLst>
                  <a:gd name="G0" fmla="+- 468 0 0"/>
                  <a:gd name="G1" fmla="+- 506 0 0"/>
                </a:gdLst>
                <a:ahLst/>
                <a:cxnLst>
                  <a:cxn ang="0">
                    <a:pos x="r" y="vc"/>
                  </a:cxn>
                  <a:cxn ang="5400000">
                    <a:pos x="hc" y="b"/>
                  </a:cxn>
                  <a:cxn ang="10800000">
                    <a:pos x="l" y="vc"/>
                  </a:cxn>
                  <a:cxn ang="16200000">
                    <a:pos x="hc" y="t"/>
                  </a:cxn>
                </a:cxnLst>
                <a:rect l="0" t="0" r="0" b="0"/>
                <a:pathLst>
                  <a:path fill="none">
                    <a:moveTo>
                      <a:pt x="1" y="49"/>
                    </a:moveTo>
                    <a:lnTo>
                      <a:pt x="1" y="49"/>
                    </a:lnTo>
                    <a:lnTo>
                      <a:pt x="25" y="0"/>
                    </a:lnTo>
                    <a:lnTo>
                      <a:pt x="4068" y="4043"/>
                    </a:lnTo>
                    <a:lnTo>
                      <a:pt x="4020" y="4068"/>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57356" name="Line 12">
              <a:extLst>
                <a:ext uri="{FF2B5EF4-FFF2-40B4-BE49-F238E27FC236}">
                  <a16:creationId xmlns:a16="http://schemas.microsoft.com/office/drawing/2014/main" id="{A68E4140-5BCF-72F2-0BB8-3F43DFE0F25E}"/>
                </a:ext>
              </a:extLst>
            </p:cNvPr>
            <p:cNvSpPr>
              <a:spLocks noChangeShapeType="1"/>
            </p:cNvSpPr>
            <p:nvPr/>
          </p:nvSpPr>
          <p:spPr bwMode="auto">
            <a:xfrm>
              <a:off x="3519" y="582"/>
              <a:ext cx="522" cy="0"/>
            </a:xfrm>
            <a:prstGeom prst="line">
              <a:avLst/>
            </a:prstGeom>
            <a:noFill/>
            <a:ln w="2844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grpSp>
      <p:sp>
        <p:nvSpPr>
          <p:cNvPr id="57357" name="Rectangle 13">
            <a:extLst>
              <a:ext uri="{FF2B5EF4-FFF2-40B4-BE49-F238E27FC236}">
                <a16:creationId xmlns:a16="http://schemas.microsoft.com/office/drawing/2014/main" id="{36C3D029-0BBD-B195-B4FE-7E4BC540D615}"/>
              </a:ext>
            </a:extLst>
          </p:cNvPr>
          <p:cNvSpPr>
            <a:spLocks noChangeArrowheads="1"/>
          </p:cNvSpPr>
          <p:nvPr/>
        </p:nvSpPr>
        <p:spPr bwMode="auto">
          <a:xfrm>
            <a:off x="893763" y="3016250"/>
            <a:ext cx="10059987" cy="242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GB" altLang="en-GR" sz="2000">
                <a:solidFill>
                  <a:srgbClr val="3B3838"/>
                </a:solidFill>
                <a:latin typeface="Calibri" panose="020F0502020204030204" pitchFamily="34" charset="0"/>
              </a:rPr>
              <a:t>Εξερευνήστε το ακόλουθο λογισμικό παρουσίασης και επιλέξτε ένα που θέλετε να δοκιμάσετε, έχοντας υπόψη τις συστάσεις που διαβάσατε στο άρθρο:</a:t>
            </a:r>
          </a:p>
          <a:p>
            <a:pPr>
              <a:lnSpc>
                <a:spcPct val="100000"/>
              </a:lnSpc>
              <a:buClrTx/>
              <a:buFontTx/>
              <a:buNone/>
            </a:pPr>
            <a:endParaRPr lang="el-GR" altLang="en-GR" sz="2000"/>
          </a:p>
          <a:p>
            <a:pPr>
              <a:lnSpc>
                <a:spcPct val="100000"/>
              </a:lnSpc>
              <a:buClrTx/>
              <a:buFontTx/>
              <a:buNone/>
            </a:pPr>
            <a:endParaRPr lang="el-GR" altLang="en-GR" sz="2000"/>
          </a:p>
          <a:p>
            <a:pPr>
              <a:lnSpc>
                <a:spcPct val="100000"/>
              </a:lnSpc>
              <a:buClrTx/>
              <a:buFontTx/>
              <a:buNone/>
            </a:pPr>
            <a:endParaRPr lang="el-GR" altLang="en-GR" sz="2000"/>
          </a:p>
          <a:p>
            <a:pPr>
              <a:lnSpc>
                <a:spcPct val="100000"/>
              </a:lnSpc>
              <a:buClrTx/>
              <a:buFontTx/>
              <a:buNone/>
            </a:pPr>
            <a:endParaRPr lang="el-GR" altLang="en-GR" sz="2000"/>
          </a:p>
          <a:p>
            <a:pPr>
              <a:lnSpc>
                <a:spcPct val="100000"/>
              </a:lnSpc>
              <a:buClrTx/>
              <a:buFontTx/>
              <a:buNone/>
            </a:pPr>
            <a:r>
              <a:rPr lang="en-GB" altLang="en-GR" sz="1600">
                <a:solidFill>
                  <a:srgbClr val="3B3838"/>
                </a:solidFill>
                <a:latin typeface="Calibri" panose="020F0502020204030204" pitchFamily="34" charset="0"/>
              </a:rPr>
              <a:t>Microsoft PowerPoint						Prezi		           Canva</a:t>
            </a:r>
          </a:p>
          <a:p>
            <a:pPr>
              <a:lnSpc>
                <a:spcPct val="100000"/>
              </a:lnSpc>
              <a:buClrTx/>
              <a:buFontTx/>
              <a:buNone/>
            </a:pPr>
            <a:endParaRPr lang="en-GB" altLang="en-GR" sz="1600">
              <a:solidFill>
                <a:srgbClr val="3B3838"/>
              </a:solidFill>
              <a:latin typeface="Calibri" panose="020F0502020204030204" pitchFamily="34" charset="0"/>
            </a:endParaRPr>
          </a:p>
        </p:txBody>
      </p:sp>
      <p:pic>
        <p:nvPicPr>
          <p:cNvPr id="57358" name="Picture 14">
            <a:extLst>
              <a:ext uri="{FF2B5EF4-FFF2-40B4-BE49-F238E27FC236}">
                <a16:creationId xmlns:a16="http://schemas.microsoft.com/office/drawing/2014/main" id="{3ED1D445-DDEB-8CBE-55BE-4E70D12C7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3965575"/>
            <a:ext cx="969962" cy="90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9" name="Picture 15">
            <a:extLst>
              <a:ext uri="{FF2B5EF4-FFF2-40B4-BE49-F238E27FC236}">
                <a16:creationId xmlns:a16="http://schemas.microsoft.com/office/drawing/2014/main" id="{0F13965B-FB72-4138-D072-348B13429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525" y="3800475"/>
            <a:ext cx="1452563" cy="139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60" name="Rectangle 16">
            <a:extLst>
              <a:ext uri="{FF2B5EF4-FFF2-40B4-BE49-F238E27FC236}">
                <a16:creationId xmlns:a16="http://schemas.microsoft.com/office/drawing/2014/main" id="{3E42DBCB-F1E3-3AA0-2F26-151A24144232}"/>
              </a:ext>
            </a:extLst>
          </p:cNvPr>
          <p:cNvSpPr>
            <a:spLocks noChangeArrowheads="1"/>
          </p:cNvSpPr>
          <p:nvPr/>
        </p:nvSpPr>
        <p:spPr bwMode="auto">
          <a:xfrm>
            <a:off x="5943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57361" name="Picture 17">
            <a:extLst>
              <a:ext uri="{FF2B5EF4-FFF2-40B4-BE49-F238E27FC236}">
                <a16:creationId xmlns:a16="http://schemas.microsoft.com/office/drawing/2014/main" id="{4AACE154-3257-FEB4-A00C-F65F8341A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25" y="3617913"/>
            <a:ext cx="1711325" cy="171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62" name="Picture 18">
            <a:extLst>
              <a:ext uri="{FF2B5EF4-FFF2-40B4-BE49-F238E27FC236}">
                <a16:creationId xmlns:a16="http://schemas.microsoft.com/office/drawing/2014/main" id="{3E4DFCC9-1777-CE2A-1F78-02861FF5C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7688" y="3922713"/>
            <a:ext cx="987425" cy="98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63" name="Rectangle 19">
            <a:extLst>
              <a:ext uri="{FF2B5EF4-FFF2-40B4-BE49-F238E27FC236}">
                <a16:creationId xmlns:a16="http://schemas.microsoft.com/office/drawing/2014/main" id="{4DE9B926-888A-6D12-E828-98042A30A63E}"/>
              </a:ext>
            </a:extLst>
          </p:cNvPr>
          <p:cNvSpPr>
            <a:spLocks noChangeArrowheads="1"/>
          </p:cNvSpPr>
          <p:nvPr/>
        </p:nvSpPr>
        <p:spPr bwMode="auto">
          <a:xfrm>
            <a:off x="1570038" y="6092825"/>
            <a:ext cx="53562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GB" altLang="en-GR" b="1">
                <a:solidFill>
                  <a:srgbClr val="E78631"/>
                </a:solidFill>
                <a:latin typeface="Calibri" panose="020F0502020204030204" pitchFamily="34" charset="0"/>
              </a:rPr>
              <a:t>Κάντε κλικ στα λογότυπα για να μάθετε περισσότερα.</a:t>
            </a:r>
          </a:p>
        </p:txBody>
      </p:sp>
      <p:sp>
        <p:nvSpPr>
          <p:cNvPr id="57364" name="AutoShape 20">
            <a:extLst>
              <a:ext uri="{FF2B5EF4-FFF2-40B4-BE49-F238E27FC236}">
                <a16:creationId xmlns:a16="http://schemas.microsoft.com/office/drawing/2014/main" id="{663CFE18-5991-C7E2-7473-AE45911678E1}"/>
              </a:ext>
            </a:extLst>
          </p:cNvPr>
          <p:cNvSpPr>
            <a:spLocks noChangeArrowheads="1"/>
          </p:cNvSpPr>
          <p:nvPr/>
        </p:nvSpPr>
        <p:spPr bwMode="auto">
          <a:xfrm rot="18300000">
            <a:off x="4615656" y="5563394"/>
            <a:ext cx="693738" cy="368300"/>
          </a:xfrm>
          <a:custGeom>
            <a:avLst/>
            <a:gdLst>
              <a:gd name="G0" fmla="+- 1025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1929 0 G12"/>
              <a:gd name="G14" fmla="*/ 1025 G6 1"/>
              <a:gd name="G15" fmla="*/ G14 1 32767"/>
              <a:gd name="G16" fmla="*/ 1 1025 2"/>
              <a:gd name="G17" fmla="+- G16 0 G15"/>
              <a:gd name="G18" fmla="+- G16 G15 0"/>
              <a:gd name="G19" fmla="*/ 1 1025 2"/>
              <a:gd name="G20" fmla="*/ G17 G12 1"/>
              <a:gd name="G21" fmla="*/ G20 1 G19"/>
              <a:gd name="G22" fmla="+- G13 G21 0"/>
              <a:gd name="G23" fmla="+- 1025 0 0"/>
              <a:gd name="G24" fmla="+- 1929 0 0"/>
            </a:gdLst>
            <a:ahLst/>
            <a:cxnLst>
              <a:cxn ang="0">
                <a:pos x="r" y="vc"/>
              </a:cxn>
              <a:cxn ang="5400000">
                <a:pos x="hc" y="b"/>
              </a:cxn>
              <a:cxn ang="10800000">
                <a:pos x="l" y="vc"/>
              </a:cxn>
              <a:cxn ang="16200000">
                <a:pos x="hc" y="t"/>
              </a:cxn>
            </a:cxnLst>
            <a:rect l="0" t="0" r="0" b="0"/>
            <a:pathLst>
              <a:path>
                <a:moveTo>
                  <a:pt x="0" y="513"/>
                </a:moveTo>
                <a:lnTo>
                  <a:pt x="1929" y="513"/>
                </a:lnTo>
                <a:lnTo>
                  <a:pt x="1929" y="0"/>
                </a:lnTo>
                <a:lnTo>
                  <a:pt x="1929" y="513"/>
                </a:lnTo>
                <a:lnTo>
                  <a:pt x="1929" y="1025"/>
                </a:lnTo>
                <a:lnTo>
                  <a:pt x="1929" y="513"/>
                </a:lnTo>
                <a:lnTo>
                  <a:pt x="0" y="513"/>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CA5607F4-5DBF-68E0-74BB-3766E2C196A4}"/>
              </a:ext>
            </a:extLst>
          </p:cNvPr>
          <p:cNvSpPr txBox="1">
            <a:spLocks noChangeArrowheads="1"/>
          </p:cNvSpPr>
          <p:nvPr/>
        </p:nvSpPr>
        <p:spPr bwMode="auto">
          <a:xfrm>
            <a:off x="768350" y="709613"/>
            <a:ext cx="4568825"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4800" b="1" dirty="0">
                <a:solidFill>
                  <a:srgbClr val="FFFFFF"/>
                </a:solidFill>
                <a:latin typeface="Calibri" panose="020F0502020204030204" pitchFamily="34" charset="0"/>
              </a:rPr>
              <a:t>1. </a:t>
            </a:r>
            <a:r>
              <a:rPr lang="en-US" altLang="en-GR" sz="4800" b="1" dirty="0" err="1">
                <a:solidFill>
                  <a:srgbClr val="FFFFFF"/>
                </a:solidFill>
                <a:latin typeface="Calibri" panose="020F0502020204030204" pitchFamily="34" charset="0"/>
              </a:rPr>
              <a:t>Ανά</a:t>
            </a:r>
            <a:r>
              <a:rPr lang="en-US" altLang="en-GR" sz="4800" b="1" dirty="0">
                <a:solidFill>
                  <a:srgbClr val="FFFFFF"/>
                </a:solidFill>
                <a:latin typeface="Calibri" panose="020F0502020204030204" pitchFamily="34" charset="0"/>
              </a:rPr>
              <a:t>πτυξη ψηφιακού περιεχομένου</a:t>
            </a:r>
          </a:p>
        </p:txBody>
      </p:sp>
      <p:pic>
        <p:nvPicPr>
          <p:cNvPr id="28674" name="Picture 2">
            <a:extLst>
              <a:ext uri="{FF2B5EF4-FFF2-40B4-BE49-F238E27FC236}">
                <a16:creationId xmlns:a16="http://schemas.microsoft.com/office/drawing/2014/main" id="{71A4EBD9-6D2D-48CB-8619-F397F2ADD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1783A4BC-90C5-9ADA-EA55-D6B6B2A0576F}"/>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b="1">
                <a:solidFill>
                  <a:srgbClr val="5E5E5E"/>
                </a:solidFill>
                <a:latin typeface="Calibri" panose="020F0502020204030204" pitchFamily="34" charset="0"/>
              </a:rPr>
              <a:t>ΑΣΚΗΣΗ</a:t>
            </a:r>
          </a:p>
        </p:txBody>
      </p:sp>
      <p:sp>
        <p:nvSpPr>
          <p:cNvPr id="58370" name="Text Box 2">
            <a:extLst>
              <a:ext uri="{FF2B5EF4-FFF2-40B4-BE49-F238E27FC236}">
                <a16:creationId xmlns:a16="http://schemas.microsoft.com/office/drawing/2014/main" id="{EDC019F2-16D1-BA4A-E938-0290B3177587}"/>
              </a:ext>
            </a:extLst>
          </p:cNvPr>
          <p:cNvSpPr txBox="1">
            <a:spLocks noChangeArrowheads="1"/>
          </p:cNvSpPr>
          <p:nvPr/>
        </p:nvSpPr>
        <p:spPr bwMode="auto">
          <a:xfrm>
            <a:off x="1085850" y="1776413"/>
            <a:ext cx="10585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GB" altLang="en-GR" sz="2400" b="1">
                <a:solidFill>
                  <a:srgbClr val="5E5E5E"/>
                </a:solidFill>
                <a:latin typeface="Calibri" panose="020F0502020204030204" pitchFamily="34" charset="0"/>
              </a:rPr>
              <a:t>Δημιουργήστε ελκυστικές διαφάνειες!</a:t>
            </a:r>
          </a:p>
          <a:p>
            <a:pPr algn="ctr">
              <a:lnSpc>
                <a:spcPct val="90000"/>
              </a:lnSpc>
              <a:spcBef>
                <a:spcPts val="1025"/>
              </a:spcBef>
              <a:buClrTx/>
              <a:buFontTx/>
              <a:buNone/>
            </a:pPr>
            <a:r>
              <a:rPr lang="en-GB" altLang="en-GR" sz="2400" b="1">
                <a:solidFill>
                  <a:srgbClr val="5E5E5E"/>
                </a:solidFill>
                <a:latin typeface="Calibri" panose="020F0502020204030204" pitchFamily="34" charset="0"/>
              </a:rPr>
              <a:t>Ξεκίνα</a:t>
            </a:r>
          </a:p>
        </p:txBody>
      </p:sp>
      <p:grpSp>
        <p:nvGrpSpPr>
          <p:cNvPr id="58371" name="Group 3">
            <a:extLst>
              <a:ext uri="{FF2B5EF4-FFF2-40B4-BE49-F238E27FC236}">
                <a16:creationId xmlns:a16="http://schemas.microsoft.com/office/drawing/2014/main" id="{F864CF8A-7E7F-F4AA-7B8B-674102E973F5}"/>
              </a:ext>
            </a:extLst>
          </p:cNvPr>
          <p:cNvGrpSpPr>
            <a:grpSpLocks/>
          </p:cNvGrpSpPr>
          <p:nvPr/>
        </p:nvGrpSpPr>
        <p:grpSpPr bwMode="auto">
          <a:xfrm>
            <a:off x="4616450" y="-19050"/>
            <a:ext cx="2808288" cy="1466850"/>
            <a:chOff x="2908" y="-12"/>
            <a:chExt cx="1769" cy="924"/>
          </a:xfrm>
        </p:grpSpPr>
        <p:sp>
          <p:nvSpPr>
            <p:cNvPr id="58372" name="AutoShape 4">
              <a:extLst>
                <a:ext uri="{FF2B5EF4-FFF2-40B4-BE49-F238E27FC236}">
                  <a16:creationId xmlns:a16="http://schemas.microsoft.com/office/drawing/2014/main" id="{1743272A-5E67-68D8-0DDF-75DE8E04F1D1}"/>
                </a:ext>
              </a:extLst>
            </p:cNvPr>
            <p:cNvSpPr>
              <a:spLocks noChangeArrowheads="1"/>
            </p:cNvSpPr>
            <p:nvPr/>
          </p:nvSpPr>
          <p:spPr bwMode="auto">
            <a:xfrm rot="10800000">
              <a:off x="2908" y="-11"/>
              <a:ext cx="1769" cy="924"/>
            </a:xfrm>
            <a:custGeom>
              <a:avLst/>
              <a:gdLst>
                <a:gd name="G0" fmla="*/ 50709 65535 1"/>
                <a:gd name="G1" fmla="+- 32767 0 50709"/>
                <a:gd name="G2" fmla="?: G1 50709 32767"/>
                <a:gd name="G3" fmla="?: G0 0 G1"/>
                <a:gd name="G4" fmla="*/ 7811 G3 1"/>
                <a:gd name="G5" fmla="*/ G4 1 32767"/>
                <a:gd name="G6" fmla="*/ 7811 G3 1"/>
                <a:gd name="G7" fmla="*/ G6 1 32767"/>
                <a:gd name="G8" fmla="*/ 1 7811 2"/>
                <a:gd name="G9" fmla="+- G5 G8 0"/>
                <a:gd name="G10" fmla="*/ 1 4085 2"/>
                <a:gd name="G11" fmla="+- 4085 0 0"/>
                <a:gd name="G12" fmla="+- 7811 0 0"/>
              </a:gdLst>
              <a:ahLst/>
              <a:cxnLst>
                <a:cxn ang="0">
                  <a:pos x="r" y="vc"/>
                </a:cxn>
                <a:cxn ang="5400000">
                  <a:pos x="hc" y="b"/>
                </a:cxn>
                <a:cxn ang="10800000">
                  <a:pos x="l" y="vc"/>
                </a:cxn>
                <a:cxn ang="16200000">
                  <a:pos x="hc" y="t"/>
                </a:cxn>
              </a:cxnLst>
              <a:rect l="0" t="0" r="0" b="0"/>
              <a:pathLst>
                <a:path>
                  <a:moveTo>
                    <a:pt x="0" y="4085"/>
                  </a:moveTo>
                  <a:lnTo>
                    <a:pt x="0" y="0"/>
                  </a:lnTo>
                  <a:lnTo>
                    <a:pt x="7811" y="4085"/>
                  </a:lnTo>
                  <a:close/>
                </a:path>
              </a:pathLst>
            </a:custGeom>
            <a:solidFill>
              <a:srgbClr val="DD1B50"/>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58373" name="Group 5">
              <a:extLst>
                <a:ext uri="{FF2B5EF4-FFF2-40B4-BE49-F238E27FC236}">
                  <a16:creationId xmlns:a16="http://schemas.microsoft.com/office/drawing/2014/main" id="{1C5D55C5-5152-A191-44DE-122EE31CDD6A}"/>
                </a:ext>
              </a:extLst>
            </p:cNvPr>
            <p:cNvGrpSpPr>
              <a:grpSpLocks/>
            </p:cNvGrpSpPr>
            <p:nvPr/>
          </p:nvGrpSpPr>
          <p:grpSpPr bwMode="auto">
            <a:xfrm>
              <a:off x="3604" y="68"/>
              <a:ext cx="453" cy="491"/>
              <a:chOff x="3604" y="68"/>
              <a:chExt cx="453" cy="491"/>
            </a:xfrm>
          </p:grpSpPr>
          <p:sp>
            <p:nvSpPr>
              <p:cNvPr id="58374" name="AutoShape 6">
                <a:extLst>
                  <a:ext uri="{FF2B5EF4-FFF2-40B4-BE49-F238E27FC236}">
                    <a16:creationId xmlns:a16="http://schemas.microsoft.com/office/drawing/2014/main" id="{EA331BE8-0F07-A9B7-97C2-0844EF11B9FC}"/>
                  </a:ext>
                </a:extLst>
              </p:cNvPr>
              <p:cNvSpPr>
                <a:spLocks noChangeArrowheads="1"/>
              </p:cNvSpPr>
              <p:nvPr/>
            </p:nvSpPr>
            <p:spPr bwMode="auto">
              <a:xfrm>
                <a:off x="3902" y="68"/>
                <a:ext cx="155" cy="168"/>
              </a:xfrm>
              <a:custGeom>
                <a:avLst/>
                <a:gdLst>
                  <a:gd name="G0" fmla="+- 692 0 0"/>
                  <a:gd name="G1" fmla="+- 749 0 0"/>
                </a:gdLst>
                <a:ahLst/>
                <a:cxnLst>
                  <a:cxn ang="0">
                    <a:pos x="r" y="vc"/>
                  </a:cxn>
                  <a:cxn ang="5400000">
                    <a:pos x="hc" y="b"/>
                  </a:cxn>
                  <a:cxn ang="10800000">
                    <a:pos x="l" y="vc"/>
                  </a:cxn>
                  <a:cxn ang="16200000">
                    <a:pos x="hc" y="t"/>
                  </a:cxn>
                </a:cxnLst>
                <a:rect l="0" t="0" r="0" b="0"/>
                <a:pathLst>
                  <a:path fill="none">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5" name="AutoShape 7">
                <a:extLst>
                  <a:ext uri="{FF2B5EF4-FFF2-40B4-BE49-F238E27FC236}">
                    <a16:creationId xmlns:a16="http://schemas.microsoft.com/office/drawing/2014/main" id="{134F24B9-B673-6814-7340-F976EA16839E}"/>
                  </a:ext>
                </a:extLst>
              </p:cNvPr>
              <p:cNvSpPr>
                <a:spLocks noChangeArrowheads="1"/>
              </p:cNvSpPr>
              <p:nvPr/>
            </p:nvSpPr>
            <p:spPr bwMode="auto">
              <a:xfrm>
                <a:off x="3705" y="208"/>
                <a:ext cx="271" cy="295"/>
              </a:xfrm>
              <a:custGeom>
                <a:avLst/>
                <a:gdLst>
                  <a:gd name="G0" fmla="+- 1205 0 0"/>
                  <a:gd name="G1" fmla="+- 1305 0 0"/>
                </a:gdLst>
                <a:ahLst/>
                <a:cxnLst>
                  <a:cxn ang="0">
                    <a:pos x="r" y="vc"/>
                  </a:cxn>
                  <a:cxn ang="5400000">
                    <a:pos x="hc" y="b"/>
                  </a:cxn>
                  <a:cxn ang="10800000">
                    <a:pos x="l" y="vc"/>
                  </a:cxn>
                  <a:cxn ang="16200000">
                    <a:pos x="hc" y="t"/>
                  </a:cxn>
                </a:cxnLst>
                <a:rect l="0" t="0" r="0" b="0"/>
                <a:pathLst>
                  <a:path fill="none">
                    <a:moveTo>
                      <a:pt x="10473" y="1"/>
                    </a:moveTo>
                    <a:lnTo>
                      <a:pt x="0" y="10473"/>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6" name="AutoShape 8">
                <a:extLst>
                  <a:ext uri="{FF2B5EF4-FFF2-40B4-BE49-F238E27FC236}">
                    <a16:creationId xmlns:a16="http://schemas.microsoft.com/office/drawing/2014/main" id="{95BA46FB-D8A2-D762-3C0E-21B2B99F08B0}"/>
                  </a:ext>
                </a:extLst>
              </p:cNvPr>
              <p:cNvSpPr>
                <a:spLocks noChangeArrowheads="1"/>
              </p:cNvSpPr>
              <p:nvPr/>
            </p:nvSpPr>
            <p:spPr bwMode="auto">
              <a:xfrm>
                <a:off x="3604" y="121"/>
                <a:ext cx="403" cy="438"/>
              </a:xfrm>
              <a:custGeom>
                <a:avLst/>
                <a:gdLst>
                  <a:gd name="G0" fmla="+- 1788 0 0"/>
                  <a:gd name="G1" fmla="+- 1937 0 0"/>
                </a:gdLst>
                <a:ahLst/>
                <a:cxnLst>
                  <a:cxn ang="0">
                    <a:pos x="r" y="vc"/>
                  </a:cxn>
                  <a:cxn ang="5400000">
                    <a:pos x="hc" y="b"/>
                  </a:cxn>
                  <a:cxn ang="10800000">
                    <a:pos x="l" y="vc"/>
                  </a:cxn>
                  <a:cxn ang="16200000">
                    <a:pos x="hc" y="t"/>
                  </a:cxn>
                </a:cxnLst>
                <a:rect l="0" t="0" r="0" b="0"/>
                <a:pathLst>
                  <a:path fill="none">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7" name="AutoShape 9">
                <a:extLst>
                  <a:ext uri="{FF2B5EF4-FFF2-40B4-BE49-F238E27FC236}">
                    <a16:creationId xmlns:a16="http://schemas.microsoft.com/office/drawing/2014/main" id="{DC3526BC-09AC-9050-B3AE-5DAFE380C8FA}"/>
                  </a:ext>
                </a:extLst>
              </p:cNvPr>
              <p:cNvSpPr>
                <a:spLocks noChangeArrowheads="1"/>
              </p:cNvSpPr>
              <p:nvPr/>
            </p:nvSpPr>
            <p:spPr bwMode="auto">
              <a:xfrm>
                <a:off x="3657" y="156"/>
                <a:ext cx="271" cy="295"/>
              </a:xfrm>
              <a:custGeom>
                <a:avLst/>
                <a:gdLst>
                  <a:gd name="G0" fmla="+- 1205 0 0"/>
                  <a:gd name="G1" fmla="+- 1305 0 0"/>
                </a:gdLst>
                <a:ahLst/>
                <a:cxnLst>
                  <a:cxn ang="0">
                    <a:pos x="r" y="vc"/>
                  </a:cxn>
                  <a:cxn ang="5400000">
                    <a:pos x="hc" y="b"/>
                  </a:cxn>
                  <a:cxn ang="10800000">
                    <a:pos x="l" y="vc"/>
                  </a:cxn>
                  <a:cxn ang="16200000">
                    <a:pos x="hc" y="t"/>
                  </a:cxn>
                </a:cxnLst>
                <a:rect l="0" t="0" r="0" b="0"/>
                <a:pathLst>
                  <a:path fill="none">
                    <a:moveTo>
                      <a:pt x="0" y="10474"/>
                    </a:moveTo>
                    <a:lnTo>
                      <a:pt x="10473" y="1"/>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8" name="AutoShape 10">
                <a:extLst>
                  <a:ext uri="{FF2B5EF4-FFF2-40B4-BE49-F238E27FC236}">
                    <a16:creationId xmlns:a16="http://schemas.microsoft.com/office/drawing/2014/main" id="{9265D83A-8F20-E700-4360-61F80FFA6719}"/>
                  </a:ext>
                </a:extLst>
              </p:cNvPr>
              <p:cNvSpPr>
                <a:spLocks noChangeArrowheads="1"/>
              </p:cNvSpPr>
              <p:nvPr/>
            </p:nvSpPr>
            <p:spPr bwMode="auto">
              <a:xfrm>
                <a:off x="3616" y="499"/>
                <a:ext cx="44" cy="48"/>
              </a:xfrm>
              <a:custGeom>
                <a:avLst/>
                <a:gdLst>
                  <a:gd name="G0" fmla="+- 204 0 0"/>
                  <a:gd name="G1" fmla="+- 221 0 0"/>
                </a:gdLst>
                <a:ahLst/>
                <a:cxnLst>
                  <a:cxn ang="0">
                    <a:pos x="r" y="vc"/>
                  </a:cxn>
                  <a:cxn ang="5400000">
                    <a:pos x="hc" y="b"/>
                  </a:cxn>
                  <a:cxn ang="10800000">
                    <a:pos x="l" y="vc"/>
                  </a:cxn>
                  <a:cxn ang="16200000">
                    <a:pos x="hc" y="t"/>
                  </a:cxn>
                </a:cxnLst>
                <a:rect l="0" t="0" r="0" b="0"/>
                <a:pathLst>
                  <a:path fill="none">
                    <a:moveTo>
                      <a:pt x="1778" y="1778"/>
                    </a:moveTo>
                    <a:lnTo>
                      <a:pt x="0" y="0"/>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9" name="AutoShape 11">
                <a:extLst>
                  <a:ext uri="{FF2B5EF4-FFF2-40B4-BE49-F238E27FC236}">
                    <a16:creationId xmlns:a16="http://schemas.microsoft.com/office/drawing/2014/main" id="{B5573D5C-CE8A-2569-9E08-942BCC41459B}"/>
                  </a:ext>
                </a:extLst>
              </p:cNvPr>
              <p:cNvSpPr>
                <a:spLocks noChangeArrowheads="1"/>
              </p:cNvSpPr>
              <p:nvPr/>
            </p:nvSpPr>
            <p:spPr bwMode="auto">
              <a:xfrm>
                <a:off x="3626" y="424"/>
                <a:ext cx="104" cy="113"/>
              </a:xfrm>
              <a:custGeom>
                <a:avLst/>
                <a:gdLst>
                  <a:gd name="G0" fmla="+- 468 0 0"/>
                  <a:gd name="G1" fmla="+- 506 0 0"/>
                </a:gdLst>
                <a:ahLst/>
                <a:cxnLst>
                  <a:cxn ang="0">
                    <a:pos x="r" y="vc"/>
                  </a:cxn>
                  <a:cxn ang="5400000">
                    <a:pos x="hc" y="b"/>
                  </a:cxn>
                  <a:cxn ang="10800000">
                    <a:pos x="l" y="vc"/>
                  </a:cxn>
                  <a:cxn ang="16200000">
                    <a:pos x="hc" y="t"/>
                  </a:cxn>
                </a:cxnLst>
                <a:rect l="0" t="0" r="0" b="0"/>
                <a:pathLst>
                  <a:path fill="none">
                    <a:moveTo>
                      <a:pt x="1" y="49"/>
                    </a:moveTo>
                    <a:lnTo>
                      <a:pt x="1" y="49"/>
                    </a:lnTo>
                    <a:lnTo>
                      <a:pt x="25" y="0"/>
                    </a:lnTo>
                    <a:lnTo>
                      <a:pt x="4068" y="4043"/>
                    </a:lnTo>
                    <a:lnTo>
                      <a:pt x="4020" y="4068"/>
                    </a:lnTo>
                  </a:path>
                </a:pathLst>
              </a:custGeom>
              <a:noFill/>
              <a:ln w="1908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58380" name="Line 12">
              <a:extLst>
                <a:ext uri="{FF2B5EF4-FFF2-40B4-BE49-F238E27FC236}">
                  <a16:creationId xmlns:a16="http://schemas.microsoft.com/office/drawing/2014/main" id="{EFB0A62E-EEC9-0042-6F67-1ED827289925}"/>
                </a:ext>
              </a:extLst>
            </p:cNvPr>
            <p:cNvSpPr>
              <a:spLocks noChangeShapeType="1"/>
            </p:cNvSpPr>
            <p:nvPr/>
          </p:nvSpPr>
          <p:spPr bwMode="auto">
            <a:xfrm>
              <a:off x="3519" y="582"/>
              <a:ext cx="522" cy="0"/>
            </a:xfrm>
            <a:prstGeom prst="line">
              <a:avLst/>
            </a:prstGeom>
            <a:noFill/>
            <a:ln w="2844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grpSp>
      <p:sp>
        <p:nvSpPr>
          <p:cNvPr id="58381" name="Rectangle 13">
            <a:extLst>
              <a:ext uri="{FF2B5EF4-FFF2-40B4-BE49-F238E27FC236}">
                <a16:creationId xmlns:a16="http://schemas.microsoft.com/office/drawing/2014/main" id="{CB5F303C-EE4D-1D14-9EB3-C54882A95BF5}"/>
              </a:ext>
            </a:extLst>
          </p:cNvPr>
          <p:cNvSpPr>
            <a:spLocks noChangeArrowheads="1"/>
          </p:cNvSpPr>
          <p:nvPr/>
        </p:nvSpPr>
        <p:spPr bwMode="auto">
          <a:xfrm>
            <a:off x="893763" y="2811463"/>
            <a:ext cx="10059987" cy="27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15900" indent="-215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GB" altLang="en-GR" sz="1600">
                <a:solidFill>
                  <a:srgbClr val="3B3838"/>
                </a:solidFill>
                <a:latin typeface="Calibri" panose="020F0502020204030204" pitchFamily="34" charset="0"/>
              </a:rPr>
              <a:t>Χρησιμοποιώντας το λογισμικό παρουσίασης της επιλογής σας και ακολουθώντας τις συστάσεις του άρθρου, δημιουργήστε τις 2 πρώτες διαφάνειες μιας παρουσίασης που συνοψίζουν τα κύρια σημεία του άρθρου.</a:t>
            </a:r>
          </a:p>
          <a:p>
            <a:pPr>
              <a:lnSpc>
                <a:spcPct val="100000"/>
              </a:lnSpc>
              <a:buClrTx/>
              <a:buFontTx/>
              <a:buNone/>
            </a:pPr>
            <a:endParaRPr lang="en-GB" altLang="en-GR" sz="1600">
              <a:solidFill>
                <a:srgbClr val="3B3838"/>
              </a:solidFill>
              <a:latin typeface="Calibri" panose="020F0502020204030204" pitchFamily="34" charset="0"/>
            </a:endParaRPr>
          </a:p>
          <a:p>
            <a:pPr>
              <a:lnSpc>
                <a:spcPct val="100000"/>
              </a:lnSpc>
              <a:buClrTx/>
              <a:buFontTx/>
              <a:buNone/>
            </a:pPr>
            <a:r>
              <a:rPr lang="en-GB" altLang="en-GR" sz="1600">
                <a:solidFill>
                  <a:srgbClr val="3B3838"/>
                </a:solidFill>
                <a:latin typeface="Calibri" panose="020F0502020204030204" pitchFamily="34" charset="0"/>
              </a:rPr>
              <a:t>Μοιραστείτε τις διαφάνειες με τους συμμαθητές/συναδέλφους σας για να λάβετε τα σχόλιά τους!</a:t>
            </a:r>
          </a:p>
          <a:p>
            <a:pPr>
              <a:lnSpc>
                <a:spcPct val="100000"/>
              </a:lnSpc>
              <a:buClrTx/>
              <a:buFontTx/>
              <a:buNone/>
            </a:pPr>
            <a:endParaRPr lang="en-GB" altLang="en-GR" sz="1600">
              <a:solidFill>
                <a:srgbClr val="3B3838"/>
              </a:solidFill>
              <a:latin typeface="Calibri" panose="020F0502020204030204" pitchFamily="34" charset="0"/>
            </a:endParaRPr>
          </a:p>
          <a:p>
            <a:pPr>
              <a:lnSpc>
                <a:spcPct val="100000"/>
              </a:lnSpc>
              <a:buClrTx/>
              <a:buFontTx/>
              <a:buNone/>
            </a:pPr>
            <a:r>
              <a:rPr lang="en-GB" altLang="en-GR" sz="1600">
                <a:solidFill>
                  <a:srgbClr val="3B3838"/>
                </a:solidFill>
                <a:latin typeface="Calibri" panose="020F0502020204030204" pitchFamily="34" charset="0"/>
              </a:rPr>
              <a:t>Μερικά σημεία που πρέπει να σκεφτείτε για να αξιολογήσετε την ποιότητα των διαφανειών:</a:t>
            </a:r>
          </a:p>
          <a:p>
            <a:pPr>
              <a:lnSpc>
                <a:spcPct val="100000"/>
              </a:lnSpc>
              <a:buSzPct val="45000"/>
              <a:buFont typeface="Wingdings" pitchFamily="2" charset="2"/>
              <a:buChar char=""/>
            </a:pPr>
            <a:r>
              <a:rPr lang="en-GB" altLang="en-GR" sz="1600">
                <a:solidFill>
                  <a:srgbClr val="3B3838"/>
                </a:solidFill>
                <a:latin typeface="Calibri" panose="020F0502020204030204" pitchFamily="34" charset="0"/>
              </a:rPr>
              <a:t>Τι μάθατε από αυτές τις διαφάνειες;</a:t>
            </a:r>
          </a:p>
          <a:p>
            <a:pPr>
              <a:lnSpc>
                <a:spcPct val="100000"/>
              </a:lnSpc>
              <a:buSzPct val="45000"/>
              <a:buFont typeface="Wingdings" pitchFamily="2" charset="2"/>
              <a:buChar char=""/>
            </a:pPr>
            <a:r>
              <a:rPr lang="en-GB" altLang="en-GR" sz="1600">
                <a:solidFill>
                  <a:srgbClr val="3B3838"/>
                </a:solidFill>
                <a:latin typeface="Calibri" panose="020F0502020204030204" pitchFamily="34" charset="0"/>
              </a:rPr>
              <a:t>Συμμορφώνεται η παρουσίαση στον κανόνα: «μία ιδέα ανά διαφάνεια»;</a:t>
            </a:r>
          </a:p>
          <a:p>
            <a:pPr>
              <a:lnSpc>
                <a:spcPct val="100000"/>
              </a:lnSpc>
              <a:buSzPct val="45000"/>
              <a:buFont typeface="Wingdings" pitchFamily="2" charset="2"/>
              <a:buChar char=""/>
            </a:pPr>
            <a:r>
              <a:rPr lang="en-GB" altLang="en-GR" sz="1600">
                <a:solidFill>
                  <a:srgbClr val="3B3838"/>
                </a:solidFill>
                <a:latin typeface="Calibri" panose="020F0502020204030204" pitchFamily="34" charset="0"/>
              </a:rPr>
              <a:t>Είναι ευανάγνωστες οι διαφάνειες;</a:t>
            </a:r>
          </a:p>
          <a:p>
            <a:pPr>
              <a:lnSpc>
                <a:spcPct val="100000"/>
              </a:lnSpc>
              <a:buSzPct val="45000"/>
              <a:buFont typeface="Wingdings" pitchFamily="2" charset="2"/>
              <a:buChar char=""/>
            </a:pPr>
            <a:r>
              <a:rPr lang="en-GB" altLang="en-GR" sz="1600">
                <a:solidFill>
                  <a:srgbClr val="3B3838"/>
                </a:solidFill>
                <a:latin typeface="Calibri" panose="020F0502020204030204" pitchFamily="34" charset="0"/>
              </a:rPr>
              <a:t>Πώς θα αξιολογούσατε την ποιότητα των εικαστικών;</a:t>
            </a:r>
          </a:p>
          <a:p>
            <a:pPr>
              <a:lnSpc>
                <a:spcPct val="100000"/>
              </a:lnSpc>
              <a:buSzPct val="45000"/>
              <a:buFont typeface="Wingdings" pitchFamily="2" charset="2"/>
              <a:buChar char=""/>
            </a:pPr>
            <a:r>
              <a:rPr lang="en-GB" altLang="en-GR" sz="1600">
                <a:solidFill>
                  <a:srgbClr val="3B3838"/>
                </a:solidFill>
                <a:latin typeface="Calibri" panose="020F0502020204030204" pitchFamily="34" charset="0"/>
              </a:rPr>
              <a:t>Πόσο γρήγορα καταλαβαίνετε την ιδέα πίσω από κάθε διαφάνεια;</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a:extLst>
              <a:ext uri="{FF2B5EF4-FFF2-40B4-BE49-F238E27FC236}">
                <a16:creationId xmlns:a16="http://schemas.microsoft.com/office/drawing/2014/main" id="{A65FF942-6D14-80DE-02CF-3E9047B4082B}"/>
              </a:ext>
            </a:extLst>
          </p:cNvPr>
          <p:cNvSpPr txBox="1">
            <a:spLocks noChangeArrowheads="1"/>
          </p:cNvSpPr>
          <p:nvPr/>
        </p:nvSpPr>
        <p:spPr bwMode="auto">
          <a:xfrm>
            <a:off x="669925" y="946150"/>
            <a:ext cx="3808413"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GB" altLang="en-GR" sz="2500" b="1" dirty="0">
                <a:solidFill>
                  <a:srgbClr val="FFFFFF"/>
                </a:solidFill>
                <a:latin typeface="Calibri" panose="020F0502020204030204" pitchFamily="34" charset="0"/>
              </a:rPr>
              <a:t>5. </a:t>
            </a:r>
            <a:r>
              <a:rPr lang="en-GB" altLang="en-GR" sz="2500" b="1" dirty="0" err="1">
                <a:solidFill>
                  <a:srgbClr val="FFFFFF"/>
                </a:solidFill>
                <a:latin typeface="Calibri" panose="020F0502020204030204" pitchFamily="34" charset="0"/>
              </a:rPr>
              <a:t>Ιστοσελίδες</a:t>
            </a:r>
            <a:endParaRPr lang="en-GB" altLang="en-GR" sz="2500" b="1" dirty="0">
              <a:solidFill>
                <a:srgbClr val="FFFFFF"/>
              </a:solidFill>
              <a:latin typeface="Calibri" panose="020F0502020204030204" pitchFamily="34" charset="0"/>
            </a:endParaRPr>
          </a:p>
          <a:p>
            <a:pPr algn="ctr">
              <a:lnSpc>
                <a:spcPct val="90000"/>
              </a:lnSpc>
              <a:spcBef>
                <a:spcPts val="1025"/>
              </a:spcBef>
              <a:buClrTx/>
              <a:buFontTx/>
              <a:buNone/>
            </a:pPr>
            <a:endParaRPr lang="en-GB" altLang="en-GR" sz="2500" b="1" dirty="0">
              <a:solidFill>
                <a:srgbClr val="FFFFFF"/>
              </a:solidFill>
              <a:latin typeface="Calibri" panose="020F0502020204030204" pitchFamily="34" charset="0"/>
            </a:endParaRPr>
          </a:p>
          <a:p>
            <a:pPr algn="ctr">
              <a:lnSpc>
                <a:spcPct val="90000"/>
              </a:lnSpc>
              <a:spcBef>
                <a:spcPts val="1025"/>
              </a:spcBef>
              <a:buClrTx/>
              <a:buFontTx/>
              <a:buNone/>
            </a:pPr>
            <a:r>
              <a:rPr lang="en-GB" altLang="en-GR" sz="2500" b="1" dirty="0">
                <a:solidFill>
                  <a:srgbClr val="FFFFFF"/>
                </a:solidFill>
                <a:latin typeface="Calibri" panose="020F0502020204030204" pitchFamily="34" charset="0"/>
              </a:rPr>
              <a:t>Υπ</a:t>
            </a:r>
            <a:r>
              <a:rPr lang="en-GB" altLang="en-GR" sz="2500" b="1" dirty="0" err="1">
                <a:solidFill>
                  <a:srgbClr val="FFFFFF"/>
                </a:solidFill>
                <a:latin typeface="Calibri" panose="020F0502020204030204" pitchFamily="34" charset="0"/>
              </a:rPr>
              <a:t>άρχουν</a:t>
            </a:r>
            <a:r>
              <a:rPr lang="en-GB" altLang="en-GR" sz="2500" b="1" dirty="0">
                <a:solidFill>
                  <a:srgbClr val="FFFFFF"/>
                </a:solidFill>
                <a:latin typeface="Calibri" panose="020F0502020204030204" pitchFamily="34" charset="0"/>
              </a:rPr>
              <a:t> </a:t>
            </a:r>
            <a:r>
              <a:rPr lang="en-GB" altLang="en-GR" sz="2500" b="1" dirty="0" err="1">
                <a:solidFill>
                  <a:srgbClr val="FFFFFF"/>
                </a:solidFill>
                <a:latin typeface="Calibri" panose="020F0502020204030204" pitchFamily="34" charset="0"/>
              </a:rPr>
              <a:t>τόσ</a:t>
            </a:r>
            <a:r>
              <a:rPr lang="en-GB" altLang="en-GR" sz="2500" b="1" dirty="0">
                <a:solidFill>
                  <a:srgbClr val="FFFFFF"/>
                </a:solidFill>
                <a:latin typeface="Calibri" panose="020F0502020204030204" pitchFamily="34" charset="0"/>
              </a:rPr>
              <a:t>α πολλά εργαλεία που μπορείτε να χρησιμοποιήσετε για να δημιουργήσετε μια ψηφιακή πλατφόρμα για το περιεχόμενό σας. </a:t>
            </a:r>
            <a:r>
              <a:rPr lang="en-GB" altLang="en-GR" sz="2500" b="1" dirty="0" err="1">
                <a:solidFill>
                  <a:srgbClr val="FFFFFF"/>
                </a:solidFill>
                <a:latin typeface="Calibri" panose="020F0502020204030204" pitchFamily="34" charset="0"/>
              </a:rPr>
              <a:t>Ας</a:t>
            </a:r>
            <a:r>
              <a:rPr lang="en-GB" altLang="en-GR" sz="2500" b="1" dirty="0">
                <a:solidFill>
                  <a:srgbClr val="FFFFFF"/>
                </a:solidFill>
                <a:latin typeface="Calibri" panose="020F0502020204030204" pitchFamily="34" charset="0"/>
              </a:rPr>
              <a:t> </a:t>
            </a:r>
            <a:r>
              <a:rPr lang="en-GB" altLang="en-GR" sz="2500" b="1" dirty="0" err="1">
                <a:solidFill>
                  <a:srgbClr val="FFFFFF"/>
                </a:solidFill>
                <a:latin typeface="Calibri" panose="020F0502020204030204" pitchFamily="34" charset="0"/>
              </a:rPr>
              <a:t>διερευνήσουμε</a:t>
            </a:r>
            <a:r>
              <a:rPr lang="en-GB" altLang="en-GR" sz="2500" b="1" dirty="0">
                <a:solidFill>
                  <a:srgbClr val="FFFFFF"/>
                </a:solidFill>
                <a:latin typeface="Calibri" panose="020F0502020204030204" pitchFamily="34" charset="0"/>
              </a:rPr>
              <a:t> α</a:t>
            </a:r>
            <a:r>
              <a:rPr lang="en-GB" altLang="en-GR" sz="2500" b="1" dirty="0" err="1">
                <a:solidFill>
                  <a:srgbClr val="FFFFFF"/>
                </a:solidFill>
                <a:latin typeface="Calibri" panose="020F0502020204030204" pitchFamily="34" charset="0"/>
              </a:rPr>
              <a:t>υτές</a:t>
            </a:r>
            <a:r>
              <a:rPr lang="en-GB" altLang="en-GR" sz="2500" b="1" dirty="0">
                <a:solidFill>
                  <a:srgbClr val="FFFFFF"/>
                </a:solidFill>
                <a:latin typeface="Calibri" panose="020F0502020204030204" pitchFamily="34" charset="0"/>
              </a:rPr>
              <a:t> </a:t>
            </a:r>
            <a:r>
              <a:rPr lang="en-GB" altLang="en-GR" sz="2500" b="1" dirty="0" err="1">
                <a:solidFill>
                  <a:srgbClr val="FFFFFF"/>
                </a:solidFill>
                <a:latin typeface="Calibri" panose="020F0502020204030204" pitchFamily="34" charset="0"/>
              </a:rPr>
              <a:t>τις</a:t>
            </a:r>
            <a:r>
              <a:rPr lang="en-GB" altLang="en-GR" sz="2500" b="1" dirty="0">
                <a:solidFill>
                  <a:srgbClr val="FFFFFF"/>
                </a:solidFill>
                <a:latin typeface="Calibri" panose="020F0502020204030204" pitchFamily="34" charset="0"/>
              </a:rPr>
              <a:t> επ</a:t>
            </a:r>
            <a:r>
              <a:rPr lang="en-GB" altLang="en-GR" sz="2500" b="1" dirty="0" err="1">
                <a:solidFill>
                  <a:srgbClr val="FFFFFF"/>
                </a:solidFill>
                <a:latin typeface="Calibri" panose="020F0502020204030204" pitchFamily="34" charset="0"/>
              </a:rPr>
              <a:t>ιλογές</a:t>
            </a:r>
            <a:r>
              <a:rPr lang="en-GB" altLang="en-GR" sz="2500" b="1" dirty="0">
                <a:solidFill>
                  <a:srgbClr val="FFFFFF"/>
                </a:solidFill>
                <a:latin typeface="Calibri" panose="020F0502020204030204" pitchFamily="34" charset="0"/>
              </a:rPr>
              <a:t>:</a:t>
            </a:r>
          </a:p>
          <a:p>
            <a:pPr algn="ctr">
              <a:lnSpc>
                <a:spcPct val="90000"/>
              </a:lnSpc>
              <a:spcBef>
                <a:spcPts val="1025"/>
              </a:spcBef>
              <a:buClrTx/>
              <a:buFontTx/>
              <a:buNone/>
            </a:pPr>
            <a:r>
              <a:rPr lang="en-GB" altLang="en-GR" sz="2500" b="1" dirty="0">
                <a:solidFill>
                  <a:srgbClr val="FFFFFF"/>
                </a:solidFill>
                <a:latin typeface="Calibri" panose="020F0502020204030204" pitchFamily="34" charset="0"/>
              </a:rPr>
              <a:t>WORDPRESS, WIX και SQUARESPACE</a:t>
            </a:r>
          </a:p>
        </p:txBody>
      </p:sp>
      <p:sp>
        <p:nvSpPr>
          <p:cNvPr id="59394" name="Rectangle 2">
            <a:extLst>
              <a:ext uri="{FF2B5EF4-FFF2-40B4-BE49-F238E27FC236}">
                <a16:creationId xmlns:a16="http://schemas.microsoft.com/office/drawing/2014/main" id="{21A41836-4E1C-FFBB-313B-E5908570B3B5}"/>
              </a:ext>
            </a:extLst>
          </p:cNvPr>
          <p:cNvSpPr>
            <a:spLocks noChangeArrowheads="1"/>
          </p:cNvSpPr>
          <p:nvPr/>
        </p:nvSpPr>
        <p:spPr bwMode="auto">
          <a:xfrm>
            <a:off x="5845175" y="5440363"/>
            <a:ext cx="610076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l-GR" altLang="en-GR">
                <a:solidFill>
                  <a:srgbClr val="FFFFFF"/>
                </a:solidFill>
                <a:latin typeface="Calibri" panose="020F0502020204030204" pitchFamily="34" charset="0"/>
              </a:rPr>
              <a:t>Παρακολουθήστε αυτό το σύντομο σεμινάριο για να αποκτήσετε κάποιο προσανατολισμό</a:t>
            </a:r>
          </a:p>
        </p:txBody>
      </p:sp>
      <p:sp>
        <p:nvSpPr>
          <p:cNvPr id="59395" name="AutoShape 3">
            <a:extLst>
              <a:ext uri="{FF2B5EF4-FFF2-40B4-BE49-F238E27FC236}">
                <a16:creationId xmlns:a16="http://schemas.microsoft.com/office/drawing/2014/main" id="{D0232C3D-B23E-5AF4-FDAE-5E0B32939A78}"/>
              </a:ext>
            </a:extLst>
          </p:cNvPr>
          <p:cNvSpPr>
            <a:spLocks noChangeArrowheads="1"/>
          </p:cNvSpPr>
          <p:nvPr/>
        </p:nvSpPr>
        <p:spPr bwMode="auto">
          <a:xfrm>
            <a:off x="8185026" y="4953794"/>
            <a:ext cx="1697037" cy="1612900"/>
          </a:xfrm>
          <a:custGeom>
            <a:avLst/>
            <a:gdLst>
              <a:gd name="G0" fmla="+- 2358 0 0"/>
              <a:gd name="G1" fmla="*/ 1 6295 25856"/>
              <a:gd name="G2" fmla="*/ G1 32767 1"/>
              <a:gd name="G3" fmla="*/ G2 1 32767"/>
              <a:gd name="G4" fmla="cos G0 G3"/>
              <a:gd name="G5" fmla="+- 2241 0 0"/>
              <a:gd name="G6" fmla="*/ 1 6295 25856"/>
              <a:gd name="G7" fmla="*/ G6 32767 1"/>
              <a:gd name="G8" fmla="*/ G7 1 32767"/>
              <a:gd name="G9" fmla="sin G5 G8"/>
              <a:gd name="G10" fmla="+- 2358 0 0"/>
              <a:gd name="G11" fmla="+- G10 0 G4"/>
              <a:gd name="G12" fmla="+- G10 G4 0"/>
              <a:gd name="G13" fmla="+- 2241 0 0"/>
              <a:gd name="G14" fmla="+- G13 0 G9"/>
              <a:gd name="G15" fmla="+- G13 G9 0"/>
              <a:gd name="G16" fmla="+- 4482 0 0"/>
              <a:gd name="G17" fmla="+- 4716 0 0"/>
              <a:gd name="G18" fmla="+- 180 0 0"/>
              <a:gd name="G19" fmla="+- 90 0 0"/>
              <a:gd name="G20" fmla="+- 270 0 0"/>
              <a:gd name="G21" fmla="+- 90 0 0"/>
              <a:gd name="G22" fmla="+- 1 0 0"/>
              <a:gd name="G23" fmla="+- 90 0 0"/>
              <a:gd name="G24" fmla="+- 90 0 0"/>
              <a:gd name="G25" fmla="+- 90 0 0"/>
            </a:gdLst>
            <a:ahLst/>
            <a:cxnLst>
              <a:cxn ang="0">
                <a:pos x="r" y="vc"/>
              </a:cxn>
              <a:cxn ang="5400000">
                <a:pos x="hc" y="b"/>
              </a:cxn>
              <a:cxn ang="10800000">
                <a:pos x="l" y="vc"/>
              </a:cxn>
              <a:cxn ang="16200000">
                <a:pos x="hc" y="t"/>
              </a:cxn>
            </a:cxnLst>
            <a:rect l="0" t="0" r="0" b="0"/>
            <a:pathLst>
              <a:path>
                <a:moveTo>
                  <a:pt x="0" y="2241"/>
                </a:moveTo>
                <a:lnTo>
                  <a:pt x="2358" y="2241"/>
                </a:lnTo>
                <a:lnTo>
                  <a:pt x="180" y="90"/>
                </a:lnTo>
                <a:lnTo>
                  <a:pt x="2358" y="2241"/>
                </a:lnTo>
                <a:lnTo>
                  <a:pt x="270" y="90"/>
                </a:lnTo>
                <a:close/>
              </a:path>
            </a:pathLst>
          </a:custGeom>
          <a:solidFill>
            <a:srgbClr val="E78631"/>
          </a:solidFill>
          <a:ln w="12600" cap="flat">
            <a:solidFill>
              <a:srgbClr val="E78631"/>
            </a:solidFill>
            <a:miter lim="800000"/>
            <a:headEnd/>
            <a:tailEnd/>
          </a:ln>
          <a:effectLst>
            <a:outerShdw dist="37675" dir="2700000" algn="ctr" rotWithShape="0">
              <a:srgbClr val="000000">
                <a:alpha val="40033"/>
              </a:srgbClr>
            </a:outerShdw>
          </a:effec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l-GR" altLang="en-GR" sz="2000" b="1" dirty="0">
                <a:solidFill>
                  <a:srgbClr val="FFFFFF"/>
                </a:solidFill>
                <a:latin typeface="Calibri" panose="020F0502020204030204" pitchFamily="34" charset="0"/>
              </a:rPr>
              <a:t>ΚΑΝΤΕ ΚΛΙΚ ΓΙΑ ΝΑ ΔΕΙΤΕ το βίντεο</a:t>
            </a:r>
          </a:p>
        </p:txBody>
      </p:sp>
      <p:pic>
        <p:nvPicPr>
          <p:cNvPr id="2" name="Online Media 5" title="Beginners WordPress Tutorial! Learn how to build a website with WordPress. How To WordPress #1">
            <a:hlinkClick r:id="" action="ppaction://media"/>
            <a:extLst>
              <a:ext uri="{FF2B5EF4-FFF2-40B4-BE49-F238E27FC236}">
                <a16:creationId xmlns:a16="http://schemas.microsoft.com/office/drawing/2014/main" id="{FF824ABC-D1F9-EE03-73C1-423CB6C65A72}"/>
              </a:ext>
            </a:extLst>
          </p:cNvPr>
          <p:cNvPicPr>
            <a:picLocks noRot="1" noChangeAspect="1"/>
          </p:cNvPicPr>
          <p:nvPr>
            <a:videoFile r:link="rId1"/>
          </p:nvPr>
        </p:nvPicPr>
        <p:blipFill>
          <a:blip r:embed="rId4"/>
          <a:stretch>
            <a:fillRect/>
          </a:stretch>
        </p:blipFill>
        <p:spPr>
          <a:xfrm>
            <a:off x="4478338" y="744109"/>
            <a:ext cx="7157368" cy="4043913"/>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EBD60069-77ED-EE36-D65B-D360C8611EE5}"/>
              </a:ext>
            </a:extLst>
          </p:cNvPr>
          <p:cNvSpPr txBox="1">
            <a:spLocks noChangeArrowheads="1"/>
          </p:cNvSpPr>
          <p:nvPr/>
        </p:nvSpPr>
        <p:spPr bwMode="auto">
          <a:xfrm>
            <a:off x="398463" y="1014413"/>
            <a:ext cx="4368800"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endParaRPr lang="en-US" altLang="en-GR" sz="3000">
              <a:latin typeface="Calibri" panose="020F0502020204030204" pitchFamily="34" charset="0"/>
            </a:endParaRPr>
          </a:p>
          <a:p>
            <a:pPr algn="ctr">
              <a:lnSpc>
                <a:spcPct val="90000"/>
              </a:lnSpc>
              <a:spcBef>
                <a:spcPts val="1025"/>
              </a:spcBef>
              <a:buClrTx/>
              <a:buFontTx/>
              <a:buNone/>
            </a:pPr>
            <a:r>
              <a:rPr lang="hr-BA" altLang="en-GR" sz="3000" i="1">
                <a:solidFill>
                  <a:srgbClr val="FFFFFF"/>
                </a:solidFill>
                <a:latin typeface="Calibri" panose="020F0502020204030204" pitchFamily="34" charset="0"/>
              </a:rPr>
              <a:t>Δοκιμάστε το WIX για να δημιουργήσετε τον ιστότοπό σας, παρακολουθήστε αυτό το σύντομο σεμινάριο για να αποκτήσετε κάποιο προσανατολισμό</a:t>
            </a:r>
          </a:p>
          <a:p>
            <a:pPr algn="ctr">
              <a:lnSpc>
                <a:spcPct val="90000"/>
              </a:lnSpc>
              <a:spcBef>
                <a:spcPts val="1025"/>
              </a:spcBef>
              <a:buClrTx/>
              <a:buFontTx/>
              <a:buNone/>
            </a:pPr>
            <a:endParaRPr lang="hr-BA" altLang="en-GR" sz="3000" i="1">
              <a:solidFill>
                <a:srgbClr val="FFFFFF"/>
              </a:solidFill>
              <a:latin typeface="Calibri" panose="020F0502020204030204" pitchFamily="34" charset="0"/>
            </a:endParaRPr>
          </a:p>
        </p:txBody>
      </p:sp>
      <p:pic>
        <p:nvPicPr>
          <p:cNvPr id="2" name="Online Media 5" title="Create a Professional Website For Your Business | Wix.com">
            <a:hlinkClick r:id="" action="ppaction://media"/>
            <a:extLst>
              <a:ext uri="{FF2B5EF4-FFF2-40B4-BE49-F238E27FC236}">
                <a16:creationId xmlns:a16="http://schemas.microsoft.com/office/drawing/2014/main" id="{71D08D5F-43EF-335B-C524-B41A6E1D10A0}"/>
              </a:ext>
            </a:extLst>
          </p:cNvPr>
          <p:cNvPicPr>
            <a:picLocks noRot="1" noChangeAspect="1"/>
          </p:cNvPicPr>
          <p:nvPr>
            <a:videoFile r:link="rId1"/>
          </p:nvPr>
        </p:nvPicPr>
        <p:blipFill>
          <a:blip r:embed="rId4"/>
          <a:stretch>
            <a:fillRect/>
          </a:stretch>
        </p:blipFill>
        <p:spPr>
          <a:xfrm>
            <a:off x="4693298" y="1128120"/>
            <a:ext cx="7100404" cy="401172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4D96577F-6ACE-3BA0-4433-2EA90CA6381F}"/>
              </a:ext>
            </a:extLst>
          </p:cNvPr>
          <p:cNvSpPr txBox="1">
            <a:spLocks noChangeArrowheads="1"/>
          </p:cNvSpPr>
          <p:nvPr/>
        </p:nvSpPr>
        <p:spPr bwMode="auto">
          <a:xfrm>
            <a:off x="484188" y="996950"/>
            <a:ext cx="4368800"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endParaRPr lang="en-US" altLang="en-GR" sz="3000">
              <a:latin typeface="Calibri" panose="020F0502020204030204" pitchFamily="34" charset="0"/>
            </a:endParaRPr>
          </a:p>
          <a:p>
            <a:pPr algn="ctr">
              <a:lnSpc>
                <a:spcPct val="90000"/>
              </a:lnSpc>
              <a:spcBef>
                <a:spcPts val="1025"/>
              </a:spcBef>
              <a:buClrTx/>
              <a:buFontTx/>
              <a:buNone/>
            </a:pPr>
            <a:r>
              <a:rPr lang="el-GR" altLang="en-GR" sz="3000" i="1">
                <a:solidFill>
                  <a:srgbClr val="FFFFFF"/>
                </a:solidFill>
                <a:latin typeface="Calibri" panose="020F0502020204030204" pitchFamily="34" charset="0"/>
              </a:rPr>
              <a:t>Δοκιμάστε το SQUARESPACE για να δημιουργήσετε τον ιστότοπό σας, παρακολουθήστε αυτό το σύντομο σεμινάριο για να λάβετε κάποιο προσανατολισμό</a:t>
            </a:r>
          </a:p>
          <a:p>
            <a:pPr algn="ctr">
              <a:lnSpc>
                <a:spcPct val="90000"/>
              </a:lnSpc>
              <a:spcBef>
                <a:spcPts val="1025"/>
              </a:spcBef>
              <a:buClrTx/>
              <a:buFontTx/>
              <a:buNone/>
            </a:pPr>
            <a:endParaRPr lang="el-GR" altLang="en-GR" sz="3000" i="1">
              <a:solidFill>
                <a:srgbClr val="FFFFFF"/>
              </a:solidFill>
              <a:latin typeface="Calibri" panose="020F0502020204030204" pitchFamily="34" charset="0"/>
            </a:endParaRPr>
          </a:p>
        </p:txBody>
      </p:sp>
      <p:pic>
        <p:nvPicPr>
          <p:cNvPr id="2" name="Online Media 5" title="How to Build Your First Squarespace Site | Squarespace 7.1">
            <a:hlinkClick r:id="" action="ppaction://media"/>
            <a:extLst>
              <a:ext uri="{FF2B5EF4-FFF2-40B4-BE49-F238E27FC236}">
                <a16:creationId xmlns:a16="http://schemas.microsoft.com/office/drawing/2014/main" id="{D5C98C49-D04F-40C0-B0F6-DA424DD9F45E}"/>
              </a:ext>
            </a:extLst>
          </p:cNvPr>
          <p:cNvPicPr>
            <a:picLocks noRot="1" noChangeAspect="1"/>
          </p:cNvPicPr>
          <p:nvPr>
            <a:videoFile r:link="rId1"/>
          </p:nvPr>
        </p:nvPicPr>
        <p:blipFill>
          <a:blip r:embed="rId4"/>
          <a:stretch>
            <a:fillRect/>
          </a:stretch>
        </p:blipFill>
        <p:spPr>
          <a:xfrm>
            <a:off x="4852757" y="1238459"/>
            <a:ext cx="6922475" cy="391119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a:extLst>
              <a:ext uri="{FF2B5EF4-FFF2-40B4-BE49-F238E27FC236}">
                <a16:creationId xmlns:a16="http://schemas.microsoft.com/office/drawing/2014/main" id="{FF8BA713-DC94-3153-FB83-E8056BFFC2D6}"/>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b="1">
                <a:solidFill>
                  <a:srgbClr val="5E5E5E"/>
                </a:solidFill>
                <a:latin typeface="Calibri" panose="020F0502020204030204" pitchFamily="34" charset="0"/>
              </a:rPr>
              <a:t>Κοινή χρήση περιεχομένου</a:t>
            </a:r>
          </a:p>
        </p:txBody>
      </p:sp>
      <p:sp>
        <p:nvSpPr>
          <p:cNvPr id="62466" name="Text Box 2">
            <a:extLst>
              <a:ext uri="{FF2B5EF4-FFF2-40B4-BE49-F238E27FC236}">
                <a16:creationId xmlns:a16="http://schemas.microsoft.com/office/drawing/2014/main" id="{A4D52EC8-54F5-863E-D11A-793835F6798A}"/>
              </a:ext>
            </a:extLst>
          </p:cNvPr>
          <p:cNvSpPr txBox="1">
            <a:spLocks noChangeArrowheads="1"/>
          </p:cNvSpPr>
          <p:nvPr/>
        </p:nvSpPr>
        <p:spPr bwMode="auto">
          <a:xfrm>
            <a:off x="1085850" y="1776413"/>
            <a:ext cx="105854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31800" indent="-32385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Μετά από έρευνα και σχεδιασμό για το περιεχόμενο, ακολουθούμενη από ανάπτυξη περιεχομένου, ήρθε η ώρα να μοιραστείτε το περιεχόμενό σας.</a:t>
            </a:r>
          </a:p>
          <a:p>
            <a:pPr>
              <a:lnSpc>
                <a:spcPct val="90000"/>
              </a:lnSpc>
              <a:spcBef>
                <a:spcPts val="1025"/>
              </a:spcBef>
              <a:buClrTx/>
              <a:buFontTx/>
              <a:buNone/>
            </a:pPr>
            <a:endParaRPr lang="en-US" altLang="en-GR" sz="2400">
              <a:solidFill>
                <a:srgbClr val="5E5E5E"/>
              </a:solidFill>
              <a:latin typeface="Calibri" panose="020F0502020204030204" pitchFamily="34" charset="0"/>
            </a:endParaRPr>
          </a:p>
          <a:p>
            <a:pPr>
              <a:lnSpc>
                <a:spcPct val="90000"/>
              </a:lnSpc>
              <a:spcBef>
                <a:spcPts val="1025"/>
              </a:spcBef>
              <a:buClr>
                <a:srgbClr val="5E5E5E"/>
              </a:buClr>
              <a:buFont typeface="Wingdings" pitchFamily="2" charset="2"/>
              <a:buChar char=""/>
            </a:pPr>
            <a:r>
              <a:rPr lang="en-US" altLang="en-GR" sz="2400">
                <a:solidFill>
                  <a:srgbClr val="5E5E5E"/>
                </a:solidFill>
                <a:latin typeface="Calibri" panose="020F0502020204030204" pitchFamily="34" charset="0"/>
              </a:rPr>
              <a:t>Υπάρχουν πολλά να διαλέξετε: η πλατφόρμα στην οποία θα μοιραστείτε, ο χρόνος, οι άνθρωποι.</a:t>
            </a:r>
          </a:p>
          <a:p>
            <a:pPr>
              <a:lnSpc>
                <a:spcPct val="90000"/>
              </a:lnSpc>
              <a:spcBef>
                <a:spcPts val="1025"/>
              </a:spcBef>
              <a:buClr>
                <a:srgbClr val="5E5E5E"/>
              </a:buClr>
              <a:buFont typeface="Wingdings" pitchFamily="2" charset="2"/>
              <a:buChar char=""/>
            </a:pPr>
            <a:r>
              <a:rPr lang="en-US" altLang="en-GR" sz="2400">
                <a:solidFill>
                  <a:srgbClr val="5E5E5E"/>
                </a:solidFill>
                <a:latin typeface="Calibri" panose="020F0502020204030204" pitchFamily="34" charset="0"/>
              </a:rPr>
              <a:t>Θυμηθείτε ξανά τι θέλατε να πετύχετε και ποιες πλατφόρμες θα σας έδιναν την καλύτερη ευκαιρία να πετύχετε τους στόχους σας.</a:t>
            </a:r>
          </a:p>
          <a:p>
            <a:pPr>
              <a:lnSpc>
                <a:spcPct val="90000"/>
              </a:lnSpc>
              <a:spcBef>
                <a:spcPts val="1025"/>
              </a:spcBef>
              <a:buClr>
                <a:srgbClr val="5E5E5E"/>
              </a:buClr>
              <a:buFont typeface="Wingdings" pitchFamily="2" charset="2"/>
              <a:buChar char=""/>
            </a:pPr>
            <a:r>
              <a:rPr lang="en-US" altLang="en-GR" sz="2400">
                <a:solidFill>
                  <a:srgbClr val="5E5E5E"/>
                </a:solidFill>
                <a:latin typeface="Calibri" panose="020F0502020204030204" pitchFamily="34" charset="0"/>
              </a:rPr>
              <a:t>Προσπαθήστε να προβλέψετε τι είδους αντιδράσεις περιμένετε και διαχειριστείτε τις αντιδράσεις σας και προσπαθήστε να διαχειριστείτε τις προσδοκίες και τα συναισθήματά σας σχετικά με την ανατροφοδότηση</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9E9676A7-E385-8CF4-4F88-7AB129F17283}"/>
              </a:ext>
            </a:extLst>
          </p:cNvPr>
          <p:cNvSpPr txBox="1">
            <a:spLocks noChangeArrowheads="1"/>
          </p:cNvSpPr>
          <p:nvPr/>
        </p:nvSpPr>
        <p:spPr bwMode="auto">
          <a:xfrm>
            <a:off x="524669" y="3645024"/>
            <a:ext cx="4059957"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endParaRPr lang="en-US" altLang="en-GR" dirty="0">
              <a:latin typeface="Calibri" panose="020F0502020204030204" pitchFamily="34" charset="0"/>
            </a:endParaRPr>
          </a:p>
          <a:p>
            <a:pPr>
              <a:lnSpc>
                <a:spcPct val="90000"/>
              </a:lnSpc>
              <a:spcBef>
                <a:spcPts val="1025"/>
              </a:spcBef>
              <a:buClr>
                <a:srgbClr val="5E5E5E"/>
              </a:buClr>
              <a:buFont typeface="Arial" panose="020B0604020202020204" pitchFamily="34" charset="0"/>
              <a:buChar char="•"/>
            </a:pPr>
            <a:r>
              <a:rPr lang="en-US" altLang="en-GR" sz="1400" u="sng" dirty="0">
                <a:solidFill>
                  <a:srgbClr val="CCCCFF"/>
                </a:solidFill>
                <a:latin typeface="Calibri" panose="020F0502020204030204" pitchFamily="34" charset="0"/>
                <a:hlinkClick r:id="rId3"/>
              </a:rPr>
              <a:t>User-generated and user-centered content</a:t>
            </a:r>
          </a:p>
          <a:p>
            <a:pPr>
              <a:lnSpc>
                <a:spcPct val="90000"/>
              </a:lnSpc>
              <a:spcBef>
                <a:spcPts val="1025"/>
              </a:spcBef>
              <a:buClr>
                <a:srgbClr val="5E5E5E"/>
              </a:buClr>
              <a:buFont typeface="Arial" panose="020B0604020202020204" pitchFamily="34" charset="0"/>
              <a:buChar char="•"/>
            </a:pPr>
            <a:r>
              <a:rPr lang="en-US" altLang="en-GR" sz="1400" u="sng" dirty="0">
                <a:solidFill>
                  <a:srgbClr val="CCCCFF"/>
                </a:solidFill>
                <a:latin typeface="Calibri" panose="020F0502020204030204" pitchFamily="34" charset="0"/>
                <a:hlinkClick r:id="rId4"/>
              </a:rPr>
              <a:t>More human, conversational and accessible content</a:t>
            </a:r>
          </a:p>
          <a:p>
            <a:pPr>
              <a:lnSpc>
                <a:spcPct val="90000"/>
              </a:lnSpc>
              <a:spcBef>
                <a:spcPts val="1025"/>
              </a:spcBef>
              <a:buClr>
                <a:srgbClr val="5E5E5E"/>
              </a:buClr>
              <a:buFont typeface="Arial" panose="020B0604020202020204" pitchFamily="34" charset="0"/>
              <a:buChar char="•"/>
            </a:pPr>
            <a:r>
              <a:rPr lang="en-US" altLang="en-GR" sz="1400" u="sng" dirty="0">
                <a:solidFill>
                  <a:srgbClr val="CCCCFF"/>
                </a:solidFill>
                <a:latin typeface="Calibri" panose="020F0502020204030204" pitchFamily="34" charset="0"/>
                <a:hlinkClick r:id="rId5"/>
              </a:rPr>
              <a:t>Story-based, multi-platform content</a:t>
            </a:r>
          </a:p>
          <a:p>
            <a:pPr>
              <a:lnSpc>
                <a:spcPct val="90000"/>
              </a:lnSpc>
              <a:spcBef>
                <a:spcPts val="1025"/>
              </a:spcBef>
              <a:buClr>
                <a:srgbClr val="5E5E5E"/>
              </a:buClr>
              <a:buFont typeface="Arial" panose="020B0604020202020204" pitchFamily="34" charset="0"/>
              <a:buChar char="•"/>
            </a:pPr>
            <a:r>
              <a:rPr lang="en-US" altLang="en-GR" sz="1400" u="sng" dirty="0">
                <a:solidFill>
                  <a:srgbClr val="CCCCFF"/>
                </a:solidFill>
                <a:latin typeface="Calibri" panose="020F0502020204030204" pitchFamily="34" charset="0"/>
                <a:hlinkClick r:id="rId6"/>
              </a:rPr>
              <a:t>Long-form videos</a:t>
            </a:r>
          </a:p>
          <a:p>
            <a:pPr>
              <a:lnSpc>
                <a:spcPct val="90000"/>
              </a:lnSpc>
              <a:spcBef>
                <a:spcPts val="1025"/>
              </a:spcBef>
              <a:buClr>
                <a:srgbClr val="5E5E5E"/>
              </a:buClr>
              <a:buFont typeface="Arial" panose="020B0604020202020204" pitchFamily="34" charset="0"/>
              <a:buChar char="•"/>
            </a:pPr>
            <a:r>
              <a:rPr lang="en-US" altLang="en-GR" sz="1400" u="sng" dirty="0">
                <a:solidFill>
                  <a:srgbClr val="CCCCFF"/>
                </a:solidFill>
                <a:latin typeface="Calibri" panose="020F0502020204030204" pitchFamily="34" charset="0"/>
                <a:hlinkClick r:id="rId7"/>
              </a:rPr>
              <a:t>Data-driven visual content</a:t>
            </a:r>
          </a:p>
          <a:p>
            <a:pPr>
              <a:lnSpc>
                <a:spcPct val="90000"/>
              </a:lnSpc>
              <a:spcBef>
                <a:spcPts val="1025"/>
              </a:spcBef>
              <a:buClrTx/>
              <a:buFontTx/>
              <a:buNone/>
            </a:pPr>
            <a:endParaRPr lang="en-US" altLang="en-GR" dirty="0">
              <a:latin typeface="Calibri" panose="020F0502020204030204" pitchFamily="34" charset="0"/>
            </a:endParaRPr>
          </a:p>
          <a:p>
            <a:pPr>
              <a:lnSpc>
                <a:spcPct val="90000"/>
              </a:lnSpc>
              <a:spcBef>
                <a:spcPts val="1025"/>
              </a:spcBef>
              <a:buClrTx/>
              <a:buFontTx/>
              <a:buNone/>
            </a:pPr>
            <a:endParaRPr lang="en-US" altLang="en-GR" dirty="0">
              <a:latin typeface="Calibri" panose="020F0502020204030204" pitchFamily="34" charset="0"/>
            </a:endParaRPr>
          </a:p>
          <a:p>
            <a:pPr>
              <a:lnSpc>
                <a:spcPct val="90000"/>
              </a:lnSpc>
              <a:spcBef>
                <a:spcPts val="1025"/>
              </a:spcBef>
              <a:buClrTx/>
              <a:buFontTx/>
              <a:buNone/>
            </a:pPr>
            <a:endParaRPr lang="en-US" altLang="en-GR" dirty="0">
              <a:latin typeface="Calibri" panose="020F0502020204030204" pitchFamily="34" charset="0"/>
            </a:endParaRPr>
          </a:p>
        </p:txBody>
      </p:sp>
      <p:sp>
        <p:nvSpPr>
          <p:cNvPr id="63490" name="Text Box 2">
            <a:extLst>
              <a:ext uri="{FF2B5EF4-FFF2-40B4-BE49-F238E27FC236}">
                <a16:creationId xmlns:a16="http://schemas.microsoft.com/office/drawing/2014/main" id="{1A6D8C1A-9B99-9A8E-524A-F17B6FE77213}"/>
              </a:ext>
            </a:extLst>
          </p:cNvPr>
          <p:cNvSpPr txBox="1">
            <a:spLocks noChangeArrowheads="1"/>
          </p:cNvSpPr>
          <p:nvPr/>
        </p:nvSpPr>
        <p:spPr bwMode="auto">
          <a:xfrm>
            <a:off x="5905500" y="569913"/>
            <a:ext cx="5580063" cy="174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20000"/>
              </a:lnSpc>
              <a:spcBef>
                <a:spcPts val="1025"/>
              </a:spcBef>
              <a:buClrTx/>
              <a:buFontTx/>
              <a:buNone/>
            </a:pPr>
            <a:r>
              <a:rPr lang="el-GR" altLang="en-GR" sz="3200" dirty="0">
                <a:solidFill>
                  <a:srgbClr val="00ACA7"/>
                </a:solidFill>
                <a:latin typeface="Calibri" panose="020F0502020204030204" pitchFamily="34" charset="0"/>
              </a:rPr>
              <a:t>Κάντε κλικ σε κάθε σημείο για να διαβάσετε σχετικά με πραγματικά παραδείγματα περιεχομένου και τις πλατφόρμες που χρησιμοποιούνται για κοινή χρήση στην τριτοβάθμια εκπαίδευση</a:t>
            </a:r>
          </a:p>
        </p:txBody>
      </p:sp>
      <p:sp>
        <p:nvSpPr>
          <p:cNvPr id="63491" name="Text Box 3">
            <a:extLst>
              <a:ext uri="{FF2B5EF4-FFF2-40B4-BE49-F238E27FC236}">
                <a16:creationId xmlns:a16="http://schemas.microsoft.com/office/drawing/2014/main" id="{BE0A8E96-B39D-24C8-E50F-C5553A4CCC63}"/>
              </a:ext>
            </a:extLst>
          </p:cNvPr>
          <p:cNvSpPr txBox="1">
            <a:spLocks noChangeArrowheads="1"/>
          </p:cNvSpPr>
          <p:nvPr/>
        </p:nvSpPr>
        <p:spPr bwMode="auto">
          <a:xfrm>
            <a:off x="515938" y="588963"/>
            <a:ext cx="3451225" cy="423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l-GR" altLang="en-GR" sz="2000" dirty="0">
                <a:solidFill>
                  <a:srgbClr val="6D6E6C"/>
                </a:solidFill>
                <a:latin typeface="Calibri" panose="020F0502020204030204" pitchFamily="34" charset="0"/>
              </a:rPr>
              <a:t>Η κοινή χρήση παίζει σημαντικό ρόλο στην οικοδόμηση μιας θετικής κοινότητας στην τάξη.</a:t>
            </a:r>
          </a:p>
          <a:p>
            <a:pPr>
              <a:lnSpc>
                <a:spcPct val="90000"/>
              </a:lnSpc>
              <a:spcBef>
                <a:spcPts val="1025"/>
              </a:spcBef>
              <a:buClrTx/>
              <a:buFontTx/>
              <a:buNone/>
            </a:pPr>
            <a:r>
              <a:rPr lang="el-GR" altLang="en-GR" sz="2000" dirty="0">
                <a:solidFill>
                  <a:srgbClr val="6D6E6C"/>
                </a:solidFill>
                <a:latin typeface="Calibri" panose="020F0502020204030204" pitchFamily="34" charset="0"/>
              </a:rPr>
              <a:t>Εξίσου σημαντικό, το μοίρασμα προσφέρει άφθονες ευκαιρίες για εξάσκηση και ενίσχυση των δεξιοτήτων ομιλίας, ακρόασης και σκέψης που είναι τόσο κρίσιμες για την επιτυχία της μελέτης.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a:extLst>
              <a:ext uri="{FF2B5EF4-FFF2-40B4-BE49-F238E27FC236}">
                <a16:creationId xmlns:a16="http://schemas.microsoft.com/office/drawing/2014/main" id="{628632CC-4B2C-2925-984D-66BFB67006A6}"/>
              </a:ext>
            </a:extLst>
          </p:cNvPr>
          <p:cNvSpPr txBox="1">
            <a:spLocks noChangeArrowheads="1"/>
          </p:cNvSpPr>
          <p:nvPr/>
        </p:nvSpPr>
        <p:spPr bwMode="auto">
          <a:xfrm>
            <a:off x="515938" y="317500"/>
            <a:ext cx="111696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a:lnSpc>
                <a:spcPct val="120000"/>
              </a:lnSpc>
              <a:spcBef>
                <a:spcPts val="1025"/>
              </a:spcBef>
              <a:buClrTx/>
              <a:buFontTx/>
              <a:buNone/>
            </a:pPr>
            <a:r>
              <a:rPr lang="hr-BA" altLang="en-GR" sz="2400" b="1" dirty="0">
                <a:latin typeface="Calibri" panose="020F0502020204030204" pitchFamily="34" charset="0"/>
              </a:rPr>
              <a:t>Θυμηθείτε από την ΕΝΟΤΗΤΑ 2: Τα πλεονεκτήματα του να είσαι φοιτήτρια με υπόβαθρο μετανάστευσης για κοινή χρήση περιεχομένου</a:t>
            </a:r>
          </a:p>
        </p:txBody>
      </p:sp>
      <p:sp>
        <p:nvSpPr>
          <p:cNvPr id="64514" name="Text Box 2">
            <a:extLst>
              <a:ext uri="{FF2B5EF4-FFF2-40B4-BE49-F238E27FC236}">
                <a16:creationId xmlns:a16="http://schemas.microsoft.com/office/drawing/2014/main" id="{F89EEC40-2FC1-36AB-2477-893D0E8D9002}"/>
              </a:ext>
            </a:extLst>
          </p:cNvPr>
          <p:cNvSpPr txBox="1">
            <a:spLocks noChangeArrowheads="1"/>
          </p:cNvSpPr>
          <p:nvPr/>
        </p:nvSpPr>
        <p:spPr bwMode="auto">
          <a:xfrm>
            <a:off x="515938" y="1487488"/>
            <a:ext cx="11156950" cy="490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000" dirty="0">
                <a:solidFill>
                  <a:srgbClr val="5E5E5E"/>
                </a:solidFill>
                <a:latin typeface="Calibri" panose="020F0502020204030204" pitchFamily="34" charset="0"/>
              </a:rPr>
              <a:t>Η κοινή χρήση περιεχομένου έχει να κάνει με την προσέγγιση και τη συνάφεια της ομάδας-στόχου. Θυμηθείτε την ευκαιρία που μπορεί να έχετε σχετικά με την προσέγγιση χρηστών, απλώς και μόνο λόγω του γεγονότος ότι είστε φοιτήτρια με υπόβαθρο μετανάστευσης:</a:t>
            </a:r>
          </a:p>
          <a:p>
            <a:pPr>
              <a:lnSpc>
                <a:spcPct val="90000"/>
              </a:lnSpc>
              <a:spcBef>
                <a:spcPts val="1025"/>
              </a:spcBef>
              <a:buClrTx/>
              <a:buFontTx/>
              <a:buNone/>
            </a:pPr>
            <a:r>
              <a:rPr lang="hr-BA" altLang="en-GR" sz="2400" dirty="0">
                <a:solidFill>
                  <a:srgbClr val="00ACA7"/>
                </a:solidFill>
                <a:latin typeface="Calibri" panose="020F0502020204030204" pitchFamily="34" charset="0"/>
              </a:rPr>
              <a:t>- Μπορεί να έχετε γνώσεις και πρόσβαση σε ορισμένα διεθνή ή ξένα ιδρύματα τριτοβάθμιας εκπαίδευσης, τα οποία μπορεί να ενδιαφέρονται να λάβουν το περιεχόμενό σας και να συνεργαστούν με το τρέχον ίδρυμα τριτοβάθμιας εκπαίδευσης</a:t>
            </a:r>
          </a:p>
          <a:p>
            <a:pPr>
              <a:lnSpc>
                <a:spcPct val="90000"/>
              </a:lnSpc>
              <a:spcBef>
                <a:spcPts val="1025"/>
              </a:spcBef>
              <a:buClrTx/>
              <a:buFontTx/>
              <a:buNone/>
            </a:pPr>
            <a:r>
              <a:rPr lang="hr-BA" altLang="en-GR" sz="2400" dirty="0">
                <a:solidFill>
                  <a:srgbClr val="E78631"/>
                </a:solidFill>
                <a:latin typeface="Calibri" panose="020F0502020204030204" pitchFamily="34" charset="0"/>
              </a:rPr>
              <a:t>- Μπορεί να έχετε πρόσβαση σε διαπολιτισμικές ομάδες μέσων κοινωνικής δικτύωσης, σε μαθητές που υποστηρίζουν ο ένας τον άλλον στις διαδικασίες ένταξης και ένταξής τους</a:t>
            </a:r>
          </a:p>
          <a:p>
            <a:pPr>
              <a:lnSpc>
                <a:spcPct val="90000"/>
              </a:lnSpc>
              <a:spcBef>
                <a:spcPts val="1025"/>
              </a:spcBef>
              <a:buClrTx/>
              <a:buFontTx/>
              <a:buNone/>
            </a:pPr>
            <a:r>
              <a:rPr lang="hr-BA" altLang="en-GR" sz="2400" dirty="0">
                <a:solidFill>
                  <a:srgbClr val="9A2E90"/>
                </a:solidFill>
                <a:latin typeface="Calibri" panose="020F0502020204030204" pitchFamily="34" charset="0"/>
              </a:rPr>
              <a:t>- Τα γυναικεία δίκτυα και οι εκδηλώσεις δικτύωσης αυξάνονται, κάτι που είναι καλά νέα. Θα μπορούσατε να εγγραφείτε σε διαδικτυακές και εκτός σύνδεσης εκδηλώσεις δικτύωσης, κερδίζοντας έτσι νέες ευκαιρίες και πλατφόρμες για κοινή χρήση περιεχομένου.</a:t>
            </a:r>
          </a:p>
          <a:p>
            <a:pPr>
              <a:lnSpc>
                <a:spcPct val="90000"/>
              </a:lnSpc>
              <a:spcBef>
                <a:spcPts val="1025"/>
              </a:spcBef>
              <a:buClrTx/>
              <a:buFontTx/>
              <a:buNone/>
            </a:pPr>
            <a:endParaRPr lang="hr-BA" altLang="en-GR" sz="2400" dirty="0">
              <a:solidFill>
                <a:srgbClr val="9A2E9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a:extLst>
              <a:ext uri="{FF2B5EF4-FFF2-40B4-BE49-F238E27FC236}">
                <a16:creationId xmlns:a16="http://schemas.microsoft.com/office/drawing/2014/main" id="{E3F61A96-6FDE-C562-4254-A264553B4BEB}"/>
              </a:ext>
            </a:extLst>
          </p:cNvPr>
          <p:cNvSpPr txBox="1">
            <a:spLocks noChangeArrowheads="1"/>
          </p:cNvSpPr>
          <p:nvPr/>
        </p:nvSpPr>
        <p:spPr bwMode="auto">
          <a:xfrm>
            <a:off x="768350" y="709613"/>
            <a:ext cx="4568825"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4800" b="1">
                <a:solidFill>
                  <a:srgbClr val="FFFFFF"/>
                </a:solidFill>
                <a:latin typeface="Calibri" panose="020F0502020204030204" pitchFamily="34" charset="0"/>
              </a:rPr>
              <a:t>2. Ενσωμάτωση και εκ νέου επεξεργασία ψηφιακού περιεχομένου</a:t>
            </a:r>
          </a:p>
          <a:p>
            <a:pPr>
              <a:lnSpc>
                <a:spcPct val="90000"/>
              </a:lnSpc>
              <a:spcBef>
                <a:spcPts val="1025"/>
              </a:spcBef>
              <a:buClrTx/>
              <a:buFontTx/>
              <a:buNone/>
            </a:pPr>
            <a:endParaRPr lang="en-US" altLang="en-GR" sz="4800" b="1">
              <a:solidFill>
                <a:srgbClr val="FFFFFF"/>
              </a:solidFill>
              <a:latin typeface="Calibri" panose="020F0502020204030204" pitchFamily="34" charset="0"/>
            </a:endParaRPr>
          </a:p>
        </p:txBody>
      </p:sp>
      <p:pic>
        <p:nvPicPr>
          <p:cNvPr id="65538" name="Picture 2">
            <a:extLst>
              <a:ext uri="{FF2B5EF4-FFF2-40B4-BE49-F238E27FC236}">
                <a16:creationId xmlns:a16="http://schemas.microsoft.com/office/drawing/2014/main" id="{6E543C18-04BF-85CA-488D-926A7C2B1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2AB9AE80-5B07-B78A-F428-73F987BF4AF9}"/>
              </a:ext>
            </a:extLst>
          </p:cNvPr>
          <p:cNvSpPr txBox="1">
            <a:spLocks noChangeArrowheads="1"/>
          </p:cNvSpPr>
          <p:nvPr/>
        </p:nvSpPr>
        <p:spPr bwMode="auto">
          <a:xfrm>
            <a:off x="984226" y="44624"/>
            <a:ext cx="4368800" cy="603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US" altLang="en-GR" sz="2400" dirty="0" err="1">
                <a:solidFill>
                  <a:srgbClr val="FFFFFF"/>
                </a:solidFill>
                <a:latin typeface="Calibri" panose="020F0502020204030204" pitchFamily="34" charset="0"/>
              </a:rPr>
              <a:t>Το</a:t>
            </a:r>
            <a:r>
              <a:rPr lang="en-US" altLang="en-GR" sz="2400" dirty="0">
                <a:solidFill>
                  <a:srgbClr val="FFFFFF"/>
                </a:solidFill>
                <a:latin typeface="Calibri" panose="020F0502020204030204" pitchFamily="34" charset="0"/>
              </a:rPr>
              <a:t> να </a:t>
            </a:r>
            <a:r>
              <a:rPr lang="en-US" altLang="en-GR" sz="2400" dirty="0" err="1">
                <a:solidFill>
                  <a:srgbClr val="FFFFFF"/>
                </a:solidFill>
                <a:latin typeface="Calibri" panose="020F0502020204030204" pitchFamily="34" charset="0"/>
              </a:rPr>
              <a:t>είσ</a:t>
            </a:r>
            <a:r>
              <a:rPr lang="en-US" altLang="en-GR" sz="2400" dirty="0">
                <a:solidFill>
                  <a:srgbClr val="FFFFFF"/>
                </a:solidFill>
                <a:latin typeface="Calibri" panose="020F0502020204030204" pitchFamily="34" charset="0"/>
              </a:rPr>
              <a:t>αι αποτελεσματικός σημαίνει επίσης να μην δημιουργείς νέο περιεχόμενο αν δεν είναι απαραίτητο. Θα μπ</a:t>
            </a:r>
            <a:r>
              <a:rPr lang="en-US" altLang="en-GR" sz="2400" dirty="0" err="1">
                <a:solidFill>
                  <a:srgbClr val="FFFFFF"/>
                </a:solidFill>
                <a:latin typeface="Calibri" panose="020F0502020204030204" pitchFamily="34" charset="0"/>
              </a:rPr>
              <a:t>ορούσ</a:t>
            </a:r>
            <a:r>
              <a:rPr lang="en-US" altLang="en-GR" sz="2400" dirty="0">
                <a:solidFill>
                  <a:srgbClr val="FFFFFF"/>
                </a:solidFill>
                <a:latin typeface="Calibri" panose="020F0502020204030204" pitchFamily="34" charset="0"/>
              </a:rPr>
              <a:t>ατε απλώς να ανατρέξετε σε άλλο υπάρχον περιεχόμενο, να το τροποποιήσετε και να το ενσωματώσετε στο δικό σας περιβάλλον.</a:t>
            </a:r>
          </a:p>
          <a:p>
            <a:pPr algn="ctr">
              <a:lnSpc>
                <a:spcPct val="90000"/>
              </a:lnSpc>
              <a:spcBef>
                <a:spcPts val="1025"/>
              </a:spcBef>
              <a:buClrTx/>
              <a:buFontTx/>
              <a:buNone/>
            </a:pPr>
            <a:r>
              <a:rPr lang="en-US" altLang="en-GR" sz="2400" dirty="0" err="1">
                <a:solidFill>
                  <a:srgbClr val="FFFFFF"/>
                </a:solidFill>
                <a:latin typeface="Calibri" panose="020F0502020204030204" pitchFamily="34" charset="0"/>
              </a:rPr>
              <a:t>Φροντίστε</a:t>
            </a:r>
            <a:r>
              <a:rPr lang="en-US" altLang="en-GR" sz="2400" dirty="0">
                <a:solidFill>
                  <a:srgbClr val="FFFFFF"/>
                </a:solidFill>
                <a:latin typeface="Calibri" panose="020F0502020204030204" pitchFamily="34" charset="0"/>
              </a:rPr>
              <a:t> να </a:t>
            </a:r>
            <a:r>
              <a:rPr lang="en-US" altLang="en-GR" sz="2400" dirty="0" err="1">
                <a:solidFill>
                  <a:srgbClr val="FFFFFF"/>
                </a:solidFill>
                <a:latin typeface="Calibri" panose="020F0502020204030204" pitchFamily="34" charset="0"/>
              </a:rPr>
              <a:t>σέ</a:t>
            </a:r>
            <a:r>
              <a:rPr lang="en-US" altLang="en-GR" sz="2400" dirty="0">
                <a:solidFill>
                  <a:srgbClr val="FFFFFF"/>
                </a:solidFill>
                <a:latin typeface="Calibri" panose="020F0502020204030204" pitchFamily="34" charset="0"/>
              </a:rPr>
              <a:t>βεστε τα πνευματικά δικαιώματα και τις άδειες (δείτε το επόμενο κεφάλαιο αυτής της ενότητας)</a:t>
            </a:r>
          </a:p>
        </p:txBody>
      </p:sp>
      <p:pic>
        <p:nvPicPr>
          <p:cNvPr id="66562" name="Picture 2">
            <a:extLst>
              <a:ext uri="{FF2B5EF4-FFF2-40B4-BE49-F238E27FC236}">
                <a16:creationId xmlns:a16="http://schemas.microsoft.com/office/drawing/2014/main" id="{AEDAD7A6-E975-3977-F4AF-37A3DBB15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a:extLst>
              <a:ext uri="{FF2B5EF4-FFF2-40B4-BE49-F238E27FC236}">
                <a16:creationId xmlns:a16="http://schemas.microsoft.com/office/drawing/2014/main" id="{0E32F1BA-80CF-FE9A-9BF3-7F3EC99DF71D}"/>
              </a:ext>
            </a:extLst>
          </p:cNvPr>
          <p:cNvSpPr txBox="1">
            <a:spLocks noChangeArrowheads="1"/>
          </p:cNvSpPr>
          <p:nvPr/>
        </p:nvSpPr>
        <p:spPr bwMode="auto">
          <a:xfrm>
            <a:off x="1138238" y="274638"/>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3600" b="1">
                <a:solidFill>
                  <a:srgbClr val="00ACA7"/>
                </a:solidFill>
                <a:latin typeface="Calibri" panose="020F0502020204030204" pitchFamily="34" charset="0"/>
              </a:rPr>
              <a:t>Άσκηση</a:t>
            </a:r>
          </a:p>
          <a:p>
            <a:pPr algn="ctr">
              <a:lnSpc>
                <a:spcPct val="90000"/>
              </a:lnSpc>
              <a:spcBef>
                <a:spcPts val="1025"/>
              </a:spcBef>
              <a:buClrTx/>
              <a:buFontTx/>
              <a:buNone/>
            </a:pPr>
            <a:r>
              <a:rPr lang="hr-BA" altLang="en-GR" sz="3600" b="1">
                <a:solidFill>
                  <a:srgbClr val="D6315A"/>
                </a:solidFill>
                <a:latin typeface="Calibri" panose="020F0502020204030204" pitchFamily="34" charset="0"/>
              </a:rPr>
              <a:t>Δημιουργήστε ένα σύντομο βίντεο χρησιμοποιώντας το Canva</a:t>
            </a:r>
          </a:p>
        </p:txBody>
      </p:sp>
      <p:sp>
        <p:nvSpPr>
          <p:cNvPr id="67586" name="Text Box 2">
            <a:extLst>
              <a:ext uri="{FF2B5EF4-FFF2-40B4-BE49-F238E27FC236}">
                <a16:creationId xmlns:a16="http://schemas.microsoft.com/office/drawing/2014/main" id="{14E69D61-3BB6-F6AA-1ACA-0D0A56C532D6}"/>
              </a:ext>
            </a:extLst>
          </p:cNvPr>
          <p:cNvSpPr txBox="1">
            <a:spLocks noChangeArrowheads="1"/>
          </p:cNvSpPr>
          <p:nvPr/>
        </p:nvSpPr>
        <p:spPr bwMode="auto">
          <a:xfrm>
            <a:off x="1100138" y="2532063"/>
            <a:ext cx="10585450" cy="306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5E5E5E"/>
              </a:buClr>
              <a:buFont typeface="Wingdings" pitchFamily="2" charset="2"/>
              <a:buChar char=""/>
            </a:pPr>
            <a:r>
              <a:rPr lang="hr-BA" altLang="en-GR" sz="2400">
                <a:latin typeface="Calibri" panose="020F0502020204030204" pitchFamily="34" charset="0"/>
              </a:rPr>
              <a:t>Χρησιμοποιώντας τις διαφάνειες αυτού του μαθήματος, δημιουργήστε ένα σύντομο επεξηγητικό βίντεο στο Canva</a:t>
            </a:r>
          </a:p>
          <a:p>
            <a:pPr>
              <a:lnSpc>
                <a:spcPct val="90000"/>
              </a:lnSpc>
              <a:spcBef>
                <a:spcPts val="1025"/>
              </a:spcBef>
              <a:buClr>
                <a:srgbClr val="5E5E5E"/>
              </a:buClr>
              <a:buFont typeface="Wingdings" pitchFamily="2" charset="2"/>
              <a:buChar char=""/>
            </a:pPr>
            <a:r>
              <a:rPr lang="hr-BA" altLang="en-GR" sz="2400">
                <a:latin typeface="Calibri" panose="020F0502020204030204" pitchFamily="34" charset="0"/>
              </a:rPr>
              <a:t>Επιλέξτε από τα πρότυπα Canva</a:t>
            </a:r>
          </a:p>
          <a:p>
            <a:pPr>
              <a:lnSpc>
                <a:spcPct val="90000"/>
              </a:lnSpc>
              <a:spcBef>
                <a:spcPts val="1025"/>
              </a:spcBef>
              <a:buClr>
                <a:srgbClr val="5E5E5E"/>
              </a:buClr>
              <a:buFont typeface="Wingdings" pitchFamily="2" charset="2"/>
              <a:buChar char=""/>
            </a:pPr>
            <a:r>
              <a:rPr lang="hr-BA" altLang="en-GR" sz="2400">
                <a:latin typeface="Calibri" panose="020F0502020204030204" pitchFamily="34" charset="0"/>
              </a:rPr>
              <a:t>Επιλέξτε διαφάνειες που καλύπτουν ένα θέμα</a:t>
            </a:r>
          </a:p>
          <a:p>
            <a:pPr>
              <a:lnSpc>
                <a:spcPct val="90000"/>
              </a:lnSpc>
              <a:spcBef>
                <a:spcPts val="1025"/>
              </a:spcBef>
              <a:buClr>
                <a:srgbClr val="5E5E5E"/>
              </a:buClr>
              <a:buFont typeface="Wingdings" pitchFamily="2" charset="2"/>
              <a:buChar char=""/>
            </a:pPr>
            <a:r>
              <a:rPr lang="hr-BA" altLang="en-GR" sz="2400">
                <a:latin typeface="Calibri" panose="020F0502020204030204" pitchFamily="34" charset="0"/>
              </a:rPr>
              <a:t>Βάλτε αυτές τις διαφάνειες σε διαφορετικό πλαίσιο και προσποιηθείτε ότι κάνετε αυτό το βίντεο για μια ομάδα-στόχο ανώτερων καθηγητών</a:t>
            </a:r>
          </a:p>
          <a:p>
            <a:pPr>
              <a:lnSpc>
                <a:spcPct val="90000"/>
              </a:lnSpc>
              <a:spcBef>
                <a:spcPts val="1025"/>
              </a:spcBef>
              <a:buClr>
                <a:srgbClr val="5E5E5E"/>
              </a:buClr>
              <a:buFont typeface="Wingdings" pitchFamily="2" charset="2"/>
              <a:buChar char=""/>
            </a:pPr>
            <a:r>
              <a:rPr lang="hr-BA" altLang="en-GR" sz="2400">
                <a:latin typeface="Calibri" panose="020F0502020204030204" pitchFamily="34" charset="0"/>
              </a:rPr>
              <a:t>Προσθέστε περισσότερες εικόνες, χρησιμοποιώντας έναν από τους προαναφερθέντες ιστότοπους εικόνων στοκ</a:t>
            </a:r>
          </a:p>
          <a:p>
            <a:pPr>
              <a:lnSpc>
                <a:spcPct val="90000"/>
              </a:lnSpc>
              <a:spcBef>
                <a:spcPts val="1025"/>
              </a:spcBef>
              <a:buClr>
                <a:srgbClr val="5E5E5E"/>
              </a:buClr>
              <a:buFont typeface="Wingdings" pitchFamily="2" charset="2"/>
              <a:buChar char=""/>
            </a:pPr>
            <a:r>
              <a:rPr lang="hr-BA" altLang="en-GR" sz="2400">
                <a:latin typeface="Calibri" panose="020F0502020204030204" pitchFamily="34" charset="0"/>
              </a:rPr>
              <a:t>Δείξτε αυτό το βίντεο στους συμμαθητές σας και στους εκπαιδευτικούς σας και επεξεργαστείτε τον νέο σκοπό του βίντεο</a:t>
            </a:r>
          </a:p>
        </p:txBody>
      </p:sp>
      <p:pic>
        <p:nvPicPr>
          <p:cNvPr id="67587" name="Picture 3">
            <a:extLst>
              <a:ext uri="{FF2B5EF4-FFF2-40B4-BE49-F238E27FC236}">
                <a16:creationId xmlns:a16="http://schemas.microsoft.com/office/drawing/2014/main" id="{7DC7BFED-0CAF-7E3A-D073-BCF4E4370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1258888"/>
            <a:ext cx="2643187" cy="1011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F208DBFB-6EEE-1BEC-562B-CB3748506CA1}"/>
              </a:ext>
            </a:extLst>
          </p:cNvPr>
          <p:cNvSpPr txBox="1">
            <a:spLocks noChangeArrowheads="1"/>
          </p:cNvSpPr>
          <p:nvPr/>
        </p:nvSpPr>
        <p:spPr bwMode="auto">
          <a:xfrm>
            <a:off x="515938" y="750888"/>
            <a:ext cx="11169650"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800" b="1">
                <a:solidFill>
                  <a:srgbClr val="5E5E5E"/>
                </a:solidFill>
                <a:latin typeface="Calibri" panose="020F0502020204030204" pitchFamily="34" charset="0"/>
              </a:rPr>
              <a:t>Δημιουργία και επεξεργασία καλά καθορισμένου περιεχομένου</a:t>
            </a:r>
          </a:p>
        </p:txBody>
      </p:sp>
      <p:sp>
        <p:nvSpPr>
          <p:cNvPr id="29698" name="Text Box 2">
            <a:extLst>
              <a:ext uri="{FF2B5EF4-FFF2-40B4-BE49-F238E27FC236}">
                <a16:creationId xmlns:a16="http://schemas.microsoft.com/office/drawing/2014/main" id="{DAD70CE2-5D00-100F-A119-B76A5B9EA2EE}"/>
              </a:ext>
            </a:extLst>
          </p:cNvPr>
          <p:cNvSpPr txBox="1">
            <a:spLocks noChangeArrowheads="1"/>
          </p:cNvSpPr>
          <p:nvPr/>
        </p:nvSpPr>
        <p:spPr bwMode="auto">
          <a:xfrm>
            <a:off x="530225" y="1406525"/>
            <a:ext cx="11156950" cy="404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31800" indent="-32385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5E5E5E"/>
                </a:solidFill>
                <a:latin typeface="Calibri" panose="020F0502020204030204" pitchFamily="34" charset="0"/>
              </a:rPr>
              <a:t>Ως μαθητής και αργότερα στην εξέλιξη της σταδιοδρομίας σας, αναμένεται συνεχώς να δημιουργείτε καλά καθορισμένο, υψηλής ποιότητας περιεχόμενο. Πολύ συχνά, αυτό πρέπει να είναι δημιουργικό. Είτε συνοψίζετε την έρευνά σας, παρουσιάζετε τα ευρήματά σας, αναζητάτε ευκαιρίες, επικοινωνείτε τις απόψεις σας, συνδέεστε με άλλους, κυριαρχείτε στη δημιουργία περιεχομένου είναι αυτό που διευκολύνει όλα τα άλλα.</a:t>
            </a:r>
          </a:p>
          <a:p>
            <a:pPr>
              <a:lnSpc>
                <a:spcPct val="90000"/>
              </a:lnSpc>
              <a:spcBef>
                <a:spcPts val="1025"/>
              </a:spcBef>
              <a:buClrTx/>
              <a:buFontTx/>
              <a:buNone/>
            </a:pPr>
            <a:r>
              <a:rPr lang="en-US" altLang="en-GR" sz="2400">
                <a:solidFill>
                  <a:srgbClr val="5E5E5E"/>
                </a:solidFill>
                <a:latin typeface="Calibri" panose="020F0502020204030204" pitchFamily="34" charset="0"/>
              </a:rPr>
              <a:t>Υπάρχουν 3 κύριες φάσεις στη δημιουργία περιεχομένου:</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Έρευνα και προγραμματισμός περιεχομένου</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Ανάπτυξη περιεχομένου</a:t>
            </a:r>
          </a:p>
          <a:p>
            <a:pPr>
              <a:lnSpc>
                <a:spcPct val="90000"/>
              </a:lnSpc>
              <a:spcBef>
                <a:spcPts val="1025"/>
              </a:spcBef>
              <a:buFont typeface="Times New Roman" panose="02020603050405020304" pitchFamily="18" charset="0"/>
              <a:buAutoNum type="arabicParenR"/>
            </a:pPr>
            <a:r>
              <a:rPr lang="en-US" altLang="en-GR" sz="2400">
                <a:solidFill>
                  <a:srgbClr val="5E5E5E"/>
                </a:solidFill>
                <a:latin typeface="Calibri" panose="020F0502020204030204" pitchFamily="34" charset="0"/>
              </a:rPr>
              <a:t>Κοινή χρήση περιεχομένου</a:t>
            </a:r>
          </a:p>
          <a:p>
            <a:pPr>
              <a:lnSpc>
                <a:spcPct val="90000"/>
              </a:lnSpc>
              <a:spcBef>
                <a:spcPts val="1025"/>
              </a:spcBef>
              <a:buClrTx/>
              <a:buFontTx/>
              <a:buNone/>
            </a:pPr>
            <a:r>
              <a:rPr lang="en-US" altLang="en-GR" sz="2400">
                <a:solidFill>
                  <a:srgbClr val="5E5E5E"/>
                </a:solidFill>
                <a:latin typeface="Calibri" panose="020F0502020204030204" pitchFamily="34" charset="0"/>
              </a:rPr>
              <a:t>Η δημιουργία περιεχομένου για κατανάλωση σε ψηφιακή μορφή απαιτεί μια καθορισμένη προσέγγιση, μέσα σε αυτήν το θέμα αυτής της Ενότητας μάθησης!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a:extLst>
              <a:ext uri="{FF2B5EF4-FFF2-40B4-BE49-F238E27FC236}">
                <a16:creationId xmlns:a16="http://schemas.microsoft.com/office/drawing/2014/main" id="{03509E21-3E14-6589-7592-FEEC325C9B19}"/>
              </a:ext>
            </a:extLst>
          </p:cNvPr>
          <p:cNvSpPr txBox="1">
            <a:spLocks noChangeArrowheads="1"/>
          </p:cNvSpPr>
          <p:nvPr/>
        </p:nvSpPr>
        <p:spPr bwMode="auto">
          <a:xfrm>
            <a:off x="1004888" y="996950"/>
            <a:ext cx="10182225" cy="4492625"/>
          </a:xfrm>
          <a:prstGeom prst="rect">
            <a:avLst/>
          </a:prstGeom>
          <a:noFill/>
          <a:ln w="54000" cap="flat">
            <a:solidFill>
              <a:srgbClr val="D6315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3000" b="1" i="1">
                <a:solidFill>
                  <a:srgbClr val="FFFFFF"/>
                </a:solidFill>
                <a:latin typeface="Calibri" panose="020F0502020204030204" pitchFamily="34" charset="0"/>
              </a:rPr>
              <a:t>Κορυφαία συμβουλή:</a:t>
            </a:r>
          </a:p>
          <a:p>
            <a:pPr algn="ctr">
              <a:lnSpc>
                <a:spcPct val="90000"/>
              </a:lnSpc>
              <a:spcBef>
                <a:spcPts val="1025"/>
              </a:spcBef>
              <a:buClrTx/>
              <a:buFontTx/>
              <a:buNone/>
            </a:pPr>
            <a:r>
              <a:rPr lang="hr-BA" altLang="en-GR" sz="3000" b="1" i="1">
                <a:solidFill>
                  <a:srgbClr val="FFFFFF"/>
                </a:solidFill>
                <a:latin typeface="Calibri" panose="020F0502020204030204" pitchFamily="34" charset="0"/>
              </a:rPr>
              <a:t>Τροποποιήστε, βελτιώστε, βελτιώστε και ενσωματώστε πληροφορίες και περιεχόμενο σε ένα υπάρχον σώμα γνώσης για να δημιουργήσετε νέο, πρωτότυπο και σχετικό περιεχόμενο και γνώση χρησιμοποιώντας πλατφόρμες όπως το Ted ED.</a:t>
            </a:r>
          </a:p>
          <a:p>
            <a:pPr algn="ctr">
              <a:lnSpc>
                <a:spcPct val="90000"/>
              </a:lnSpc>
              <a:spcBef>
                <a:spcPts val="1025"/>
              </a:spcBef>
              <a:buClrTx/>
              <a:buFontTx/>
              <a:buNone/>
            </a:pPr>
            <a:endParaRPr lang="hr-BA" altLang="en-GR" sz="3000" b="1" i="1">
              <a:solidFill>
                <a:srgbClr val="FFFFFF"/>
              </a:solidFill>
              <a:latin typeface="Calibri" panose="020F0502020204030204" pitchFamily="34" charset="0"/>
            </a:endParaRPr>
          </a:p>
          <a:p>
            <a:pPr algn="ctr">
              <a:lnSpc>
                <a:spcPct val="90000"/>
              </a:lnSpc>
              <a:spcBef>
                <a:spcPts val="1025"/>
              </a:spcBef>
              <a:buClrTx/>
              <a:buFontTx/>
              <a:buNone/>
            </a:pPr>
            <a:r>
              <a:rPr lang="hr-BA" altLang="en-GR" sz="3000" b="1" i="1">
                <a:solidFill>
                  <a:srgbClr val="FFFFFF"/>
                </a:solidFill>
                <a:latin typeface="Calibri" panose="020F0502020204030204" pitchFamily="34" charset="0"/>
              </a:rPr>
              <a:t>Το TED Ed επιτρέπει τη δημιουργία μαθημάτων και ομιλιών μαθητών από την παρουσίαση βίντεο Ted ή You Tube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nline Media 10" title="TED-Ed Website Tour">
            <a:hlinkClick r:id="" action="ppaction://media"/>
            <a:extLst>
              <a:ext uri="{FF2B5EF4-FFF2-40B4-BE49-F238E27FC236}">
                <a16:creationId xmlns:a16="http://schemas.microsoft.com/office/drawing/2014/main" id="{E49A315C-23D6-E603-4C23-BBA55D38E867}"/>
              </a:ext>
            </a:extLst>
          </p:cNvPr>
          <p:cNvPicPr>
            <a:picLocks noRot="1" noChangeAspect="1"/>
          </p:cNvPicPr>
          <p:nvPr>
            <a:videoFile r:link="rId1"/>
          </p:nvPr>
        </p:nvPicPr>
        <p:blipFill>
          <a:blip r:embed="rId4"/>
          <a:stretch>
            <a:fillRect/>
          </a:stretch>
        </p:blipFill>
        <p:spPr>
          <a:xfrm>
            <a:off x="6002690" y="1524617"/>
            <a:ext cx="4062961" cy="2295573"/>
          </a:xfrm>
          <a:prstGeom prst="rect">
            <a:avLst/>
          </a:prstGeom>
        </p:spPr>
      </p:pic>
      <p:sp>
        <p:nvSpPr>
          <p:cNvPr id="69633" name="Rectangle 1">
            <a:extLst>
              <a:ext uri="{FF2B5EF4-FFF2-40B4-BE49-F238E27FC236}">
                <a16:creationId xmlns:a16="http://schemas.microsoft.com/office/drawing/2014/main" id="{D9CDA0A8-EDD8-DCA0-687D-50CA36DB03CA}"/>
              </a:ext>
            </a:extLst>
          </p:cNvPr>
          <p:cNvSpPr>
            <a:spLocks noChangeArrowheads="1"/>
          </p:cNvSpPr>
          <p:nvPr/>
        </p:nvSpPr>
        <p:spPr bwMode="auto">
          <a:xfrm>
            <a:off x="360363" y="5732463"/>
            <a:ext cx="1183005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n-US" altLang="en-GR" sz="2400" u="sng">
                <a:solidFill>
                  <a:srgbClr val="CCCCFF"/>
                </a:solidFill>
                <a:latin typeface="Calibri" panose="020F0502020204030204" pitchFamily="34" charset="0"/>
                <a:hlinkClick r:id="rId5"/>
              </a:rPr>
              <a:t>The TED-Ed Student Talks Program </a:t>
            </a:r>
            <a:r>
              <a:rPr lang="en-US" altLang="en-GR" sz="2400">
                <a:solidFill>
                  <a:srgbClr val="5E5E5E"/>
                </a:solidFill>
                <a:latin typeface="Calibri" panose="020F0502020204030204" pitchFamily="34" charset="0"/>
              </a:rPr>
              <a:t>υποστηρίζει τους μαθητές καθώς ανακαλύπτουν, εξερευνούν και παρουσιάζουν τις μεγάλες ιδέες τους με τη μορφή σύντομων ομιλιών τύπου TED.</a:t>
            </a:r>
          </a:p>
        </p:txBody>
      </p:sp>
      <p:sp>
        <p:nvSpPr>
          <p:cNvPr id="69634" name="Rectangle 2">
            <a:extLst>
              <a:ext uri="{FF2B5EF4-FFF2-40B4-BE49-F238E27FC236}">
                <a16:creationId xmlns:a16="http://schemas.microsoft.com/office/drawing/2014/main" id="{1225F1C7-E2EF-738C-358C-6B2DE6787501}"/>
              </a:ext>
            </a:extLst>
          </p:cNvPr>
          <p:cNvSpPr>
            <a:spLocks noChangeArrowheads="1"/>
          </p:cNvSpPr>
          <p:nvPr/>
        </p:nvSpPr>
        <p:spPr bwMode="auto">
          <a:xfrm>
            <a:off x="488950" y="1524000"/>
            <a:ext cx="4321175" cy="302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15900" indent="-215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el-GR" altLang="en-GR" sz="2400"/>
              <a:t>Βρείτε ένα βίντεο</a:t>
            </a:r>
          </a:p>
          <a:p>
            <a:pPr>
              <a:lnSpc>
                <a:spcPct val="100000"/>
              </a:lnSpc>
              <a:buFont typeface="Times New Roman" panose="02020603050405020304" pitchFamily="18" charset="0"/>
              <a:buAutoNum type="arabicParenR"/>
            </a:pPr>
            <a:r>
              <a:rPr lang="el-GR" altLang="en-GR" sz="2400"/>
              <a:t> Προσθέστε ερωτήσεις, προτροπές συζήτησης και πρόσθετους πόρους</a:t>
            </a:r>
          </a:p>
          <a:p>
            <a:pPr>
              <a:lnSpc>
                <a:spcPct val="100000"/>
              </a:lnSpc>
              <a:buFont typeface="Times New Roman" panose="02020603050405020304" pitchFamily="18" charset="0"/>
              <a:buAutoNum type="arabicParenR"/>
            </a:pPr>
            <a:r>
              <a:rPr lang="el-GR" altLang="en-GR" sz="2400"/>
              <a:t> Μοιραστείτε το μάθημά σας με τους συμμαθητές σας</a:t>
            </a:r>
          </a:p>
          <a:p>
            <a:pPr>
              <a:lnSpc>
                <a:spcPct val="100000"/>
              </a:lnSpc>
              <a:buFont typeface="Times New Roman" panose="02020603050405020304" pitchFamily="18" charset="0"/>
              <a:buAutoNum type="arabicParenR"/>
            </a:pPr>
            <a:r>
              <a:rPr lang="el-GR" altLang="en-GR" sz="2400"/>
              <a:t> Παρακολουθήστε την πρόοδό τους</a:t>
            </a:r>
          </a:p>
        </p:txBody>
      </p:sp>
      <p:sp>
        <p:nvSpPr>
          <p:cNvPr id="69635" name="AutoShape 3">
            <a:extLst>
              <a:ext uri="{FF2B5EF4-FFF2-40B4-BE49-F238E27FC236}">
                <a16:creationId xmlns:a16="http://schemas.microsoft.com/office/drawing/2014/main" id="{B5C93A99-F390-666F-34E0-3BD23CEA7623}"/>
              </a:ext>
            </a:extLst>
          </p:cNvPr>
          <p:cNvSpPr>
            <a:spLocks noChangeArrowheads="1"/>
          </p:cNvSpPr>
          <p:nvPr/>
        </p:nvSpPr>
        <p:spPr bwMode="auto">
          <a:xfrm>
            <a:off x="7690294" y="3743325"/>
            <a:ext cx="1697037" cy="1612900"/>
          </a:xfrm>
          <a:custGeom>
            <a:avLst/>
            <a:gdLst>
              <a:gd name="G0" fmla="+- 2358 0 0"/>
              <a:gd name="G1" fmla="*/ 1 6295 25856"/>
              <a:gd name="G2" fmla="*/ G1 32767 1"/>
              <a:gd name="G3" fmla="*/ G2 1 32767"/>
              <a:gd name="G4" fmla="cos G0 G3"/>
              <a:gd name="G5" fmla="+- 2241 0 0"/>
              <a:gd name="G6" fmla="*/ 1 6295 25856"/>
              <a:gd name="G7" fmla="*/ G6 32767 1"/>
              <a:gd name="G8" fmla="*/ G7 1 32767"/>
              <a:gd name="G9" fmla="sin G5 G8"/>
              <a:gd name="G10" fmla="+- 2358 0 0"/>
              <a:gd name="G11" fmla="+- G10 0 G4"/>
              <a:gd name="G12" fmla="+- G10 G4 0"/>
              <a:gd name="G13" fmla="+- 2241 0 0"/>
              <a:gd name="G14" fmla="+- G13 0 G9"/>
              <a:gd name="G15" fmla="+- G13 G9 0"/>
              <a:gd name="G16" fmla="+- 4482 0 0"/>
              <a:gd name="G17" fmla="+- 4716 0 0"/>
              <a:gd name="G18" fmla="+- 180 0 0"/>
              <a:gd name="G19" fmla="+- 90 0 0"/>
              <a:gd name="G20" fmla="+- 270 0 0"/>
              <a:gd name="G21" fmla="+- 90 0 0"/>
              <a:gd name="G22" fmla="+- 1 0 0"/>
              <a:gd name="G23" fmla="+- 90 0 0"/>
              <a:gd name="G24" fmla="+- 90 0 0"/>
              <a:gd name="G25" fmla="+- 90 0 0"/>
            </a:gdLst>
            <a:ahLst/>
            <a:cxnLst>
              <a:cxn ang="0">
                <a:pos x="r" y="vc"/>
              </a:cxn>
              <a:cxn ang="5400000">
                <a:pos x="hc" y="b"/>
              </a:cxn>
              <a:cxn ang="10800000">
                <a:pos x="l" y="vc"/>
              </a:cxn>
              <a:cxn ang="16200000">
                <a:pos x="hc" y="t"/>
              </a:cxn>
            </a:cxnLst>
            <a:rect l="0" t="0" r="0" b="0"/>
            <a:pathLst>
              <a:path>
                <a:moveTo>
                  <a:pt x="0" y="2241"/>
                </a:moveTo>
                <a:lnTo>
                  <a:pt x="2358" y="2241"/>
                </a:lnTo>
                <a:lnTo>
                  <a:pt x="180" y="90"/>
                </a:lnTo>
                <a:lnTo>
                  <a:pt x="2358" y="2241"/>
                </a:lnTo>
                <a:lnTo>
                  <a:pt x="270" y="90"/>
                </a:lnTo>
                <a:close/>
              </a:path>
            </a:pathLst>
          </a:custGeom>
          <a:solidFill>
            <a:srgbClr val="E78631"/>
          </a:solidFill>
          <a:ln w="12600" cap="flat">
            <a:solidFill>
              <a:srgbClr val="E78631"/>
            </a:solidFill>
            <a:miter lim="800000"/>
            <a:headEnd/>
            <a:tailEnd/>
          </a:ln>
          <a:effectLst>
            <a:outerShdw dist="37675" dir="2700000" algn="ctr" rotWithShape="0">
              <a:srgbClr val="000000">
                <a:alpha val="40033"/>
              </a:srgbClr>
            </a:outerShdw>
          </a:effec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l-GR" altLang="en-GR" sz="1300" b="1" dirty="0">
                <a:solidFill>
                  <a:srgbClr val="FFFFFF"/>
                </a:solidFill>
                <a:latin typeface="Calibri" panose="020F0502020204030204" pitchFamily="34" charset="0"/>
              </a:rPr>
              <a:t>ΠΑΤΗΣΤΕ για να παρακολουθήσετε το βίντεο</a:t>
            </a:r>
          </a:p>
        </p:txBody>
      </p:sp>
      <p:pic>
        <p:nvPicPr>
          <p:cNvPr id="69636" name="Picture 4">
            <a:extLst>
              <a:ext uri="{FF2B5EF4-FFF2-40B4-BE49-F238E27FC236}">
                <a16:creationId xmlns:a16="http://schemas.microsoft.com/office/drawing/2014/main" id="{BAD41351-5DF8-C9ED-FA06-7AAB65019E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360000">
            <a:off x="6669088" y="2800350"/>
            <a:ext cx="928688" cy="92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Text Box 5">
            <a:extLst>
              <a:ext uri="{FF2B5EF4-FFF2-40B4-BE49-F238E27FC236}">
                <a16:creationId xmlns:a16="http://schemas.microsoft.com/office/drawing/2014/main" id="{EC4DF9C7-5B72-7099-6506-24F86DB1A706}"/>
              </a:ext>
            </a:extLst>
          </p:cNvPr>
          <p:cNvSpPr txBox="1">
            <a:spLocks noChangeArrowheads="1"/>
          </p:cNvSpPr>
          <p:nvPr/>
        </p:nvSpPr>
        <p:spPr bwMode="auto">
          <a:xfrm>
            <a:off x="1665288" y="458788"/>
            <a:ext cx="7334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3600" b="1">
                <a:solidFill>
                  <a:srgbClr val="5E5E5E"/>
                </a:solidFill>
                <a:latin typeface="Calibri" panose="020F0502020204030204" pitchFamily="34" charset="0"/>
              </a:rPr>
              <a:t>Η δημιουργία ενός μαθήματος TED-Ed είναι εύκολη!</a:t>
            </a:r>
          </a:p>
          <a:p>
            <a:pPr>
              <a:lnSpc>
                <a:spcPct val="90000"/>
              </a:lnSpc>
              <a:spcBef>
                <a:spcPts val="1025"/>
              </a:spcBef>
              <a:buClrTx/>
              <a:buFontTx/>
              <a:buNone/>
            </a:pPr>
            <a:endParaRPr lang="en-US" altLang="en-GR" sz="3600" b="1">
              <a:solidFill>
                <a:srgbClr val="5E5E5E"/>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7008E797-C338-A236-DBA1-A7DADE03ABEF}"/>
              </a:ext>
            </a:extLst>
          </p:cNvPr>
          <p:cNvSpPr txBox="1">
            <a:spLocks noChangeArrowheads="1"/>
          </p:cNvSpPr>
          <p:nvPr/>
        </p:nvSpPr>
        <p:spPr bwMode="auto">
          <a:xfrm>
            <a:off x="768350" y="709613"/>
            <a:ext cx="4568825"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4800" b="1">
                <a:solidFill>
                  <a:srgbClr val="FFFFFF"/>
                </a:solidFill>
                <a:latin typeface="Calibri" panose="020F0502020204030204" pitchFamily="34" charset="0"/>
              </a:rPr>
              <a:t>3. Κατανόηση των πνευματικών δικαιωμάτων και των αδειών</a:t>
            </a:r>
          </a:p>
        </p:txBody>
      </p:sp>
      <p:pic>
        <p:nvPicPr>
          <p:cNvPr id="70658" name="Picture 2">
            <a:extLst>
              <a:ext uri="{FF2B5EF4-FFF2-40B4-BE49-F238E27FC236}">
                <a16:creationId xmlns:a16="http://schemas.microsoft.com/office/drawing/2014/main" id="{B82BB81B-2E9E-8C58-08F0-1A67CF0D6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0"/>
            <a:ext cx="52324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a:extLst>
              <a:ext uri="{FF2B5EF4-FFF2-40B4-BE49-F238E27FC236}">
                <a16:creationId xmlns:a16="http://schemas.microsoft.com/office/drawing/2014/main" id="{B0E54E6E-369F-1249-A22B-7689CFF22187}"/>
              </a:ext>
            </a:extLst>
          </p:cNvPr>
          <p:cNvSpPr txBox="1">
            <a:spLocks noChangeArrowheads="1"/>
          </p:cNvSpPr>
          <p:nvPr/>
        </p:nvSpPr>
        <p:spPr bwMode="auto">
          <a:xfrm>
            <a:off x="768350" y="709613"/>
            <a:ext cx="91678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4800" b="1">
                <a:solidFill>
                  <a:srgbClr val="FFFFFF"/>
                </a:solidFill>
                <a:latin typeface="Calibri" panose="020F0502020204030204" pitchFamily="34" charset="0"/>
              </a:rPr>
              <a:t>Σημαντικοί ορισμοί</a:t>
            </a:r>
          </a:p>
        </p:txBody>
      </p:sp>
      <p:sp>
        <p:nvSpPr>
          <p:cNvPr id="71682" name="Text Box 2">
            <a:extLst>
              <a:ext uri="{FF2B5EF4-FFF2-40B4-BE49-F238E27FC236}">
                <a16:creationId xmlns:a16="http://schemas.microsoft.com/office/drawing/2014/main" id="{CCC17C3D-6C71-8493-9473-10E7F42ABC59}"/>
              </a:ext>
            </a:extLst>
          </p:cNvPr>
          <p:cNvSpPr txBox="1">
            <a:spLocks noChangeArrowheads="1"/>
          </p:cNvSpPr>
          <p:nvPr/>
        </p:nvSpPr>
        <p:spPr bwMode="auto">
          <a:xfrm>
            <a:off x="889000" y="1620838"/>
            <a:ext cx="10175875" cy="5048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FFFFFF"/>
              </a:buClr>
              <a:buFont typeface="Arial" panose="020B0604020202020204" pitchFamily="34" charset="0"/>
              <a:buChar char="•"/>
            </a:pPr>
            <a:r>
              <a:rPr lang="en-US" altLang="en-GR" sz="2000" dirty="0">
                <a:solidFill>
                  <a:srgbClr val="FFFFFF"/>
                </a:solidFill>
                <a:latin typeface="Calibri" panose="020F0502020204030204" pitchFamily="34" charset="0"/>
              </a:rPr>
              <a:t>Τα π</a:t>
            </a:r>
            <a:r>
              <a:rPr lang="en-US" altLang="en-GR" sz="2000" dirty="0" err="1">
                <a:solidFill>
                  <a:srgbClr val="FFFFFF"/>
                </a:solidFill>
                <a:latin typeface="Calibri" panose="020F0502020204030204" pitchFamily="34" charset="0"/>
              </a:rPr>
              <a:t>νευμ</a:t>
            </a:r>
            <a:r>
              <a:rPr lang="en-US" altLang="en-GR" sz="2000" dirty="0">
                <a:solidFill>
                  <a:srgbClr val="FFFFFF"/>
                </a:solidFill>
                <a:latin typeface="Calibri" panose="020F0502020204030204" pitchFamily="34" charset="0"/>
              </a:rPr>
              <a:t>ατικά δικαιώματα είναι ένα δικαίωμα πνευματικής ιδιοκτησίας (IPR) που παραχωρεί σε δημιουργούς, καλλιτέχνες και προστασία άλλων δημιουργών για τις λογοτεχνικές, καλλιτεχνικές και επιστημονικές δημιουργίες τους, γενικά αναφέρεται ως «έργα»</a:t>
            </a:r>
          </a:p>
          <a:p>
            <a:pPr>
              <a:lnSpc>
                <a:spcPct val="90000"/>
              </a:lnSpc>
              <a:spcBef>
                <a:spcPts val="1025"/>
              </a:spcBef>
              <a:buClr>
                <a:srgbClr val="FFFFFF"/>
              </a:buClr>
              <a:buFont typeface="Arial" panose="020B0604020202020204" pitchFamily="34" charset="0"/>
              <a:buChar char="•"/>
            </a:pPr>
            <a:r>
              <a:rPr lang="en-US" altLang="en-GR" sz="2000" dirty="0" err="1">
                <a:solidFill>
                  <a:srgbClr val="FFFFFF"/>
                </a:solidFill>
                <a:latin typeface="Calibri" panose="020F0502020204030204" pitchFamily="34" charset="0"/>
              </a:rPr>
              <a:t>Οι</a:t>
            </a:r>
            <a:r>
              <a:rPr lang="en-US" altLang="en-GR" sz="2000" dirty="0">
                <a:solidFill>
                  <a:srgbClr val="FFFFFF"/>
                </a:solidFill>
                <a:latin typeface="Calibri" panose="020F0502020204030204" pitchFamily="34" charset="0"/>
              </a:rPr>
              <a:t> </a:t>
            </a:r>
            <a:r>
              <a:rPr lang="en-US" altLang="en-GR" sz="2000" dirty="0" err="1">
                <a:solidFill>
                  <a:srgbClr val="FFFFFF"/>
                </a:solidFill>
                <a:latin typeface="Calibri" panose="020F0502020204030204" pitchFamily="34" charset="0"/>
              </a:rPr>
              <a:t>άδειες</a:t>
            </a:r>
            <a:r>
              <a:rPr lang="en-US" altLang="en-GR" sz="2000" dirty="0">
                <a:solidFill>
                  <a:srgbClr val="FFFFFF"/>
                </a:solidFill>
                <a:latin typeface="Calibri" panose="020F0502020204030204" pitchFamily="34" charset="0"/>
              </a:rPr>
              <a:t> </a:t>
            </a:r>
            <a:r>
              <a:rPr lang="en-US" altLang="en-GR" sz="2000" dirty="0" err="1">
                <a:solidFill>
                  <a:srgbClr val="FFFFFF"/>
                </a:solidFill>
                <a:latin typeface="Calibri" panose="020F0502020204030204" pitchFamily="34" charset="0"/>
              </a:rPr>
              <a:t>είν</a:t>
            </a:r>
            <a:r>
              <a:rPr lang="en-US" altLang="en-GR" sz="2000" dirty="0">
                <a:solidFill>
                  <a:srgbClr val="FFFFFF"/>
                </a:solidFill>
                <a:latin typeface="Calibri" panose="020F0502020204030204" pitchFamily="34" charset="0"/>
              </a:rPr>
              <a:t>αι άδειες που δίνονται από τον κάτοχο των πνευματικών δικαιωμάτων για το περιεχόμενό τους. </a:t>
            </a:r>
            <a:r>
              <a:rPr lang="en-US" altLang="en-GR" sz="2000" dirty="0" err="1">
                <a:solidFill>
                  <a:srgbClr val="FFFFFF"/>
                </a:solidFill>
                <a:latin typeface="Calibri" panose="020F0502020204030204" pitchFamily="34" charset="0"/>
              </a:rPr>
              <a:t>Οι</a:t>
            </a:r>
            <a:r>
              <a:rPr lang="en-US" altLang="en-GR" sz="2000" dirty="0">
                <a:solidFill>
                  <a:srgbClr val="FFFFFF"/>
                </a:solidFill>
                <a:latin typeface="Calibri" panose="020F0502020204030204" pitchFamily="34" charset="0"/>
              </a:rPr>
              <a:t> </a:t>
            </a:r>
            <a:r>
              <a:rPr lang="en-US" altLang="en-GR" sz="2000" dirty="0" err="1">
                <a:solidFill>
                  <a:srgbClr val="FFFFFF"/>
                </a:solidFill>
                <a:latin typeface="Calibri" panose="020F0502020204030204" pitchFamily="34" charset="0"/>
              </a:rPr>
              <a:t>άδειες</a:t>
            </a:r>
            <a:r>
              <a:rPr lang="en-US" altLang="en-GR" sz="2000" dirty="0">
                <a:solidFill>
                  <a:srgbClr val="FFFFFF"/>
                </a:solidFill>
                <a:latin typeface="Calibri" panose="020F0502020204030204" pitchFamily="34" charset="0"/>
              </a:rPr>
              <a:t> μπ</a:t>
            </a:r>
            <a:r>
              <a:rPr lang="en-US" altLang="en-GR" sz="2000" dirty="0" err="1">
                <a:solidFill>
                  <a:srgbClr val="FFFFFF"/>
                </a:solidFill>
                <a:latin typeface="Calibri" panose="020F0502020204030204" pitchFamily="34" charset="0"/>
              </a:rPr>
              <a:t>ορούν</a:t>
            </a:r>
            <a:r>
              <a:rPr lang="en-US" altLang="en-GR" sz="2000" dirty="0">
                <a:solidFill>
                  <a:srgbClr val="FFFFFF"/>
                </a:solidFill>
                <a:latin typeface="Calibri" panose="020F0502020204030204" pitchFamily="34" charset="0"/>
              </a:rPr>
              <a:t> να </a:t>
            </a:r>
            <a:r>
              <a:rPr lang="en-US" altLang="en-GR" sz="2000" dirty="0" err="1">
                <a:solidFill>
                  <a:srgbClr val="FFFFFF"/>
                </a:solidFill>
                <a:latin typeface="Calibri" panose="020F0502020204030204" pitchFamily="34" charset="0"/>
              </a:rPr>
              <a:t>εφ</a:t>
            </a:r>
            <a:r>
              <a:rPr lang="en-US" altLang="en-GR" sz="2000" dirty="0">
                <a:solidFill>
                  <a:srgbClr val="FFFFFF"/>
                </a:solidFill>
                <a:latin typeface="Calibri" panose="020F0502020204030204" pitchFamily="34" charset="0"/>
              </a:rPr>
              <a:t>αρμοστούν σε υλικό που προστατεύεται από πνευματικά δικαιώματα προκειμένου να δοθεί άδεια για ορισμένες χρήσεις του υλικού. Τα π</a:t>
            </a:r>
            <a:r>
              <a:rPr lang="en-US" altLang="en-GR" sz="2000" dirty="0" err="1">
                <a:solidFill>
                  <a:srgbClr val="FFFFFF"/>
                </a:solidFill>
                <a:latin typeface="Calibri" panose="020F0502020204030204" pitchFamily="34" charset="0"/>
              </a:rPr>
              <a:t>νευμ</a:t>
            </a:r>
            <a:r>
              <a:rPr lang="en-US" altLang="en-GR" sz="2000" dirty="0">
                <a:solidFill>
                  <a:srgbClr val="FFFFFF"/>
                </a:solidFill>
                <a:latin typeface="Calibri" panose="020F0502020204030204" pitchFamily="34" charset="0"/>
              </a:rPr>
              <a:t>ατικά δικαιώματα εξακολουθούν να κατέχονται από τον δημιουργό σε αυτές τις περιπτώσεις, αλλά ο δημιουργός αποφάσισε να επιτρέψει σε άλλους να χρησιμοποιήσουν το έργο τους. </a:t>
            </a:r>
            <a:r>
              <a:rPr lang="en-US" altLang="en-GR" sz="2000" dirty="0" err="1">
                <a:solidFill>
                  <a:srgbClr val="FFFFFF"/>
                </a:solidFill>
                <a:latin typeface="Calibri" panose="020F0502020204030204" pitchFamily="34" charset="0"/>
              </a:rPr>
              <a:t>Άλλοτε</a:t>
            </a:r>
            <a:r>
              <a:rPr lang="en-US" altLang="en-GR" sz="2000" dirty="0">
                <a:solidFill>
                  <a:srgbClr val="FFFFFF"/>
                </a:solidFill>
                <a:latin typeface="Calibri" panose="020F0502020204030204" pitchFamily="34" charset="0"/>
              </a:rPr>
              <a:t> α</a:t>
            </a:r>
            <a:r>
              <a:rPr lang="en-US" altLang="en-GR" sz="2000" dirty="0" err="1">
                <a:solidFill>
                  <a:srgbClr val="FFFFFF"/>
                </a:solidFill>
                <a:latin typeface="Calibri" panose="020F0502020204030204" pitchFamily="34" charset="0"/>
              </a:rPr>
              <a:t>γοράζοντ</a:t>
            </a:r>
            <a:r>
              <a:rPr lang="en-US" altLang="en-GR" sz="2000" dirty="0">
                <a:solidFill>
                  <a:srgbClr val="FFFFFF"/>
                </a:solidFill>
                <a:latin typeface="Calibri" panose="020F0502020204030204" pitchFamily="34" charset="0"/>
              </a:rPr>
              <a:t>αι άδειες και άλλοτε δίνονται δωρεάν από τον δημιουργό</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a:extLst>
              <a:ext uri="{FF2B5EF4-FFF2-40B4-BE49-F238E27FC236}">
                <a16:creationId xmlns:a16="http://schemas.microsoft.com/office/drawing/2014/main" id="{07FFB415-BBDE-9E9A-A284-C1B3C48A3619}"/>
              </a:ext>
            </a:extLst>
          </p:cNvPr>
          <p:cNvSpPr txBox="1">
            <a:spLocks noChangeArrowheads="1"/>
          </p:cNvSpPr>
          <p:nvPr/>
        </p:nvSpPr>
        <p:spPr bwMode="auto">
          <a:xfrm>
            <a:off x="768350" y="709613"/>
            <a:ext cx="91678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4800" b="1">
                <a:solidFill>
                  <a:srgbClr val="FFFFFF"/>
                </a:solidFill>
                <a:latin typeface="Calibri" panose="020F0502020204030204" pitchFamily="34" charset="0"/>
              </a:rPr>
              <a:t>Σημαντικοί ορισμοί</a:t>
            </a:r>
          </a:p>
        </p:txBody>
      </p:sp>
      <p:sp>
        <p:nvSpPr>
          <p:cNvPr id="72706" name="Text Box 2">
            <a:extLst>
              <a:ext uri="{FF2B5EF4-FFF2-40B4-BE49-F238E27FC236}">
                <a16:creationId xmlns:a16="http://schemas.microsoft.com/office/drawing/2014/main" id="{61DBB7FF-689F-ED96-6D6D-F7FE2A10A77A}"/>
              </a:ext>
            </a:extLst>
          </p:cNvPr>
          <p:cNvSpPr txBox="1">
            <a:spLocks noChangeArrowheads="1"/>
          </p:cNvSpPr>
          <p:nvPr/>
        </p:nvSpPr>
        <p:spPr bwMode="auto">
          <a:xfrm>
            <a:off x="889000" y="1620838"/>
            <a:ext cx="10175875"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Οι άδειες Creative Commons εφαρμόζονται από τον κάτοχο των πνευματικών δικαιωμάτων στα δικά τους έργα. Είναι ένας τύπος άδειας πνευματικών δικαιωμάτων που είναι δωρεάν και επιτρέπει στους δημιουργούς να δίνουν άδεια σε άλλους να χρησιμοποιούν το έργο υπό ορισμένες προϋποθέσεις.</a:t>
            </a:r>
          </a:p>
          <a:p>
            <a:pPr>
              <a:lnSpc>
                <a:spcPct val="90000"/>
              </a:lnSpc>
              <a:spcBef>
                <a:spcPts val="1025"/>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Τα πνευματικά δικαιώματα είναι κλάδος του Δικαίου Πνευματικής Ιδιοκτησίας (Δίκαιο ΔΠ). Ο νόμος περί πνευματικών δικαιωμάτων προστατεύει ένα ευρύ φάσμα δικαιωμάτων σε διάφορα αποτελέσματα της ανθρώπινης δημιουργικότητας. Άλλοι σημαντικοί κλάδοι του Δικαίου ΔΙ περιλαμβάνουν: Διπλώματα Ευρεσιτεχνίας, Βιομηχανικά Σχέδια, Εμπορικά Σήματα και Εμπορικό απόρρητο.</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4652945-922F-95FB-96AF-BAB56137D218}"/>
              </a:ext>
            </a:extLst>
          </p:cNvPr>
          <p:cNvGrpSpPr/>
          <p:nvPr/>
        </p:nvGrpSpPr>
        <p:grpSpPr>
          <a:xfrm rot="10800000" flipH="1" flipV="1">
            <a:off x="2827" y="-100057"/>
            <a:ext cx="4891483" cy="6753270"/>
            <a:chOff x="327570" y="4453037"/>
            <a:chExt cx="1539689" cy="1542069"/>
          </a:xfrm>
        </p:grpSpPr>
        <p:sp>
          <p:nvSpPr>
            <p:cNvPr id="6" name="Freeform 26">
              <a:extLst>
                <a:ext uri="{FF2B5EF4-FFF2-40B4-BE49-F238E27FC236}">
                  <a16:creationId xmlns:a16="http://schemas.microsoft.com/office/drawing/2014/main" id="{28196DDF-4852-5882-4FE3-07C7B5E8F871}"/>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7">
              <a:extLst>
                <a:ext uri="{FF2B5EF4-FFF2-40B4-BE49-F238E27FC236}">
                  <a16:creationId xmlns:a16="http://schemas.microsoft.com/office/drawing/2014/main" id="{5F219A63-C79D-7D7B-8220-D4DFCB71CA3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3729" name="Text Box 1">
            <a:extLst>
              <a:ext uri="{FF2B5EF4-FFF2-40B4-BE49-F238E27FC236}">
                <a16:creationId xmlns:a16="http://schemas.microsoft.com/office/drawing/2014/main" id="{D93421A8-E072-51AE-3B27-967FAF364CF3}"/>
              </a:ext>
            </a:extLst>
          </p:cNvPr>
          <p:cNvSpPr txBox="1">
            <a:spLocks noChangeArrowheads="1"/>
          </p:cNvSpPr>
          <p:nvPr/>
        </p:nvSpPr>
        <p:spPr bwMode="auto">
          <a:xfrm>
            <a:off x="-13294" y="150813"/>
            <a:ext cx="3735388" cy="472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b="1" dirty="0">
                <a:solidFill>
                  <a:srgbClr val="FFFFFF"/>
                </a:solidFill>
                <a:latin typeface="Calibri" panose="020F0502020204030204" pitchFamily="34" charset="0"/>
              </a:rPr>
              <a:t>ΔΕΙΤΕ ΤΟ ΒΙΝΤΕΟ: Η </a:t>
            </a:r>
            <a:r>
              <a:rPr lang="en-US" altLang="en-GR" sz="2400" b="1" dirty="0" err="1">
                <a:solidFill>
                  <a:srgbClr val="FFFFFF"/>
                </a:solidFill>
                <a:latin typeface="Calibri" panose="020F0502020204030204" pitchFamily="34" charset="0"/>
              </a:rPr>
              <a:t>δι</a:t>
            </a:r>
            <a:r>
              <a:rPr lang="en-US" altLang="en-GR" sz="2400" b="1" dirty="0">
                <a:solidFill>
                  <a:srgbClr val="FFFFFF"/>
                </a:solidFill>
                <a:latin typeface="Calibri" panose="020F0502020204030204" pitchFamily="34" charset="0"/>
              </a:rPr>
              <a:t>αφορά </a:t>
            </a:r>
            <a:r>
              <a:rPr lang="en-US" altLang="en-GR" sz="2400" b="1" dirty="0">
                <a:solidFill>
                  <a:schemeClr val="bg1"/>
                </a:solidFill>
                <a:latin typeface="Calibri" panose="020F0502020204030204" pitchFamily="34" charset="0"/>
              </a:rPr>
              <a:t>μεταξύ της ιδιοκτησίας πνευματικών δικαιωμάτων και της άδειας πνευματικής ιδιοκτησίας,</a:t>
            </a:r>
          </a:p>
          <a:p>
            <a:pPr>
              <a:lnSpc>
                <a:spcPct val="90000"/>
              </a:lnSpc>
              <a:spcBef>
                <a:spcPts val="1025"/>
              </a:spcBef>
              <a:buClrTx/>
              <a:buFontTx/>
              <a:buNone/>
            </a:pPr>
            <a:r>
              <a:rPr lang="en-US" altLang="en-GR" sz="2400" b="1" dirty="0">
                <a:solidFill>
                  <a:schemeClr val="bg1"/>
                </a:solidFill>
                <a:latin typeface="Calibri" panose="020F0502020204030204" pitchFamily="34" charset="0"/>
              </a:rPr>
              <a:t>Minute </a:t>
            </a:r>
            <a:r>
              <a:rPr lang="en-US" altLang="en-GR" sz="2400" b="1" dirty="0" err="1">
                <a:solidFill>
                  <a:schemeClr val="bg1"/>
                </a:solidFill>
                <a:latin typeface="Calibri" panose="020F0502020204030204" pitchFamily="34" charset="0"/>
              </a:rPr>
              <a:t>Law|Spear</a:t>
            </a:r>
            <a:r>
              <a:rPr lang="en-US" altLang="en-GR" sz="2400" b="1" dirty="0">
                <a:solidFill>
                  <a:schemeClr val="bg1"/>
                </a:solidFill>
                <a:latin typeface="Calibri" panose="020F0502020204030204" pitchFamily="34" charset="0"/>
              </a:rPr>
              <a:t> IP</a:t>
            </a:r>
          </a:p>
        </p:txBody>
      </p:sp>
      <p:sp>
        <p:nvSpPr>
          <p:cNvPr id="73730" name="Rectangle 2">
            <a:extLst>
              <a:ext uri="{FF2B5EF4-FFF2-40B4-BE49-F238E27FC236}">
                <a16:creationId xmlns:a16="http://schemas.microsoft.com/office/drawing/2014/main" id="{757C3104-11B7-26D1-A9C4-3C2F424FE38A}"/>
              </a:ext>
            </a:extLst>
          </p:cNvPr>
          <p:cNvSpPr>
            <a:spLocks noChangeArrowheads="1"/>
          </p:cNvSpPr>
          <p:nvPr/>
        </p:nvSpPr>
        <p:spPr bwMode="auto">
          <a:xfrm>
            <a:off x="2649538" y="6288088"/>
            <a:ext cx="72215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a:latin typeface="Calibri" panose="020F0502020204030204" pitchFamily="34" charset="0"/>
              </a:rPr>
              <a:t>ΠΗΓΗ: </a:t>
            </a:r>
            <a:r>
              <a:rPr lang="en-US" altLang="en-GR" u="sng">
                <a:solidFill>
                  <a:srgbClr val="CCCCFF"/>
                </a:solidFill>
                <a:latin typeface="Calibri" panose="020F0502020204030204" pitchFamily="34" charset="0"/>
                <a:hlinkClick r:id="rId4"/>
              </a:rPr>
              <a:t>https://www.youtube.com/channel/UC5QigptZiCIvkpe-LCyzyXQ</a:t>
            </a:r>
            <a:r>
              <a:rPr lang="hr-BA" altLang="en-GR">
                <a:latin typeface="Calibri" panose="020F0502020204030204" pitchFamily="34" charset="0"/>
              </a:rPr>
              <a:t> </a:t>
            </a:r>
          </a:p>
        </p:txBody>
      </p:sp>
      <p:sp>
        <p:nvSpPr>
          <p:cNvPr id="73731" name="AutoShape 3">
            <a:extLst>
              <a:ext uri="{FF2B5EF4-FFF2-40B4-BE49-F238E27FC236}">
                <a16:creationId xmlns:a16="http://schemas.microsoft.com/office/drawing/2014/main" id="{B2A88640-6903-5F21-E752-851AEB9F6895}"/>
              </a:ext>
            </a:extLst>
          </p:cNvPr>
          <p:cNvSpPr>
            <a:spLocks noChangeArrowheads="1"/>
          </p:cNvSpPr>
          <p:nvPr/>
        </p:nvSpPr>
        <p:spPr bwMode="auto">
          <a:xfrm>
            <a:off x="4116388" y="4070350"/>
            <a:ext cx="1697037" cy="1612900"/>
          </a:xfrm>
          <a:custGeom>
            <a:avLst/>
            <a:gdLst>
              <a:gd name="G0" fmla="+- 2358 0 0"/>
              <a:gd name="G1" fmla="*/ 1 6295 25856"/>
              <a:gd name="G2" fmla="*/ G1 32767 1"/>
              <a:gd name="G3" fmla="*/ G2 1 32767"/>
              <a:gd name="G4" fmla="cos G0 G3"/>
              <a:gd name="G5" fmla="+- 2241 0 0"/>
              <a:gd name="G6" fmla="*/ 1 6295 25856"/>
              <a:gd name="G7" fmla="*/ G6 32767 1"/>
              <a:gd name="G8" fmla="*/ G7 1 32767"/>
              <a:gd name="G9" fmla="sin G5 G8"/>
              <a:gd name="G10" fmla="+- 2358 0 0"/>
              <a:gd name="G11" fmla="+- G10 0 G4"/>
              <a:gd name="G12" fmla="+- G10 G4 0"/>
              <a:gd name="G13" fmla="+- 2241 0 0"/>
              <a:gd name="G14" fmla="+- G13 0 G9"/>
              <a:gd name="G15" fmla="+- G13 G9 0"/>
              <a:gd name="G16" fmla="+- 4482 0 0"/>
              <a:gd name="G17" fmla="+- 4716 0 0"/>
              <a:gd name="G18" fmla="+- 180 0 0"/>
              <a:gd name="G19" fmla="+- 90 0 0"/>
              <a:gd name="G20" fmla="+- 270 0 0"/>
              <a:gd name="G21" fmla="+- 90 0 0"/>
              <a:gd name="G22" fmla="+- 1 0 0"/>
              <a:gd name="G23" fmla="+- 90 0 0"/>
              <a:gd name="G24" fmla="+- 90 0 0"/>
              <a:gd name="G25" fmla="+- 90 0 0"/>
            </a:gdLst>
            <a:ahLst/>
            <a:cxnLst>
              <a:cxn ang="0">
                <a:pos x="r" y="vc"/>
              </a:cxn>
              <a:cxn ang="5400000">
                <a:pos x="hc" y="b"/>
              </a:cxn>
              <a:cxn ang="10800000">
                <a:pos x="l" y="vc"/>
              </a:cxn>
              <a:cxn ang="16200000">
                <a:pos x="hc" y="t"/>
              </a:cxn>
            </a:cxnLst>
            <a:rect l="0" t="0" r="0" b="0"/>
            <a:pathLst>
              <a:path>
                <a:moveTo>
                  <a:pt x="0" y="2241"/>
                </a:moveTo>
                <a:lnTo>
                  <a:pt x="2358" y="2241"/>
                </a:lnTo>
                <a:lnTo>
                  <a:pt x="180" y="90"/>
                </a:lnTo>
                <a:lnTo>
                  <a:pt x="2358" y="2241"/>
                </a:lnTo>
                <a:lnTo>
                  <a:pt x="270" y="90"/>
                </a:lnTo>
                <a:close/>
              </a:path>
            </a:pathLst>
          </a:custGeom>
          <a:solidFill>
            <a:srgbClr val="E78631"/>
          </a:solidFill>
          <a:ln w="12600" cap="flat">
            <a:solidFill>
              <a:srgbClr val="E78631"/>
            </a:solidFill>
            <a:miter lim="800000"/>
            <a:headEnd/>
            <a:tailEnd/>
          </a:ln>
          <a:effectLst>
            <a:outerShdw dist="37675" dir="2700000" algn="ctr" rotWithShape="0">
              <a:srgbClr val="000000">
                <a:alpha val="40033"/>
              </a:srgbClr>
            </a:outerShdw>
          </a:effec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l-GR" altLang="en-GR" sz="1300" b="1" dirty="0">
                <a:solidFill>
                  <a:srgbClr val="FFFFFF"/>
                </a:solidFill>
                <a:latin typeface="Calibri" panose="020F0502020204030204" pitchFamily="34" charset="0"/>
              </a:rPr>
              <a:t>ΠΑΤΗΣΤΕ για να παρακολουθήσετε το βίντεο</a:t>
            </a:r>
          </a:p>
        </p:txBody>
      </p:sp>
      <p:pic>
        <p:nvPicPr>
          <p:cNvPr id="2" name="Online Media 3" title="The Difference Between Copyright Ownership and  Copyright License | Minute Law | Spear IP">
            <a:hlinkClick r:id="" action="ppaction://media"/>
            <a:extLst>
              <a:ext uri="{FF2B5EF4-FFF2-40B4-BE49-F238E27FC236}">
                <a16:creationId xmlns:a16="http://schemas.microsoft.com/office/drawing/2014/main" id="{E8F8CF22-3A3F-B7A4-30C9-0E6D57A24322}"/>
              </a:ext>
            </a:extLst>
          </p:cNvPr>
          <p:cNvPicPr>
            <a:picLocks noRot="1" noChangeAspect="1"/>
          </p:cNvPicPr>
          <p:nvPr>
            <a:videoFile r:link="rId1"/>
          </p:nvPr>
        </p:nvPicPr>
        <p:blipFill>
          <a:blip r:embed="rId5"/>
          <a:stretch>
            <a:fillRect/>
          </a:stretch>
        </p:blipFill>
        <p:spPr>
          <a:xfrm>
            <a:off x="5374855" y="1642188"/>
            <a:ext cx="5400194" cy="3051110"/>
          </a:xfrm>
          <a:prstGeom prst="rect">
            <a:avLst/>
          </a:prstGeom>
        </p:spPr>
      </p:pic>
      <p:sp>
        <p:nvSpPr>
          <p:cNvPr id="4" name="Oval 3">
            <a:hlinkClick r:id="rId6"/>
            <a:extLst>
              <a:ext uri="{FF2B5EF4-FFF2-40B4-BE49-F238E27FC236}">
                <a16:creationId xmlns:a16="http://schemas.microsoft.com/office/drawing/2014/main" id="{B9E60616-AD2D-8BE9-0F3F-96D9C74C1BE2}"/>
              </a:ext>
            </a:extLst>
          </p:cNvPr>
          <p:cNvSpPr/>
          <p:nvPr/>
        </p:nvSpPr>
        <p:spPr>
          <a:xfrm>
            <a:off x="4117050" y="4070340"/>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00000"/>
              </a:lnSpc>
              <a:buClrTx/>
              <a:buFontTx/>
              <a:buNone/>
            </a:pPr>
            <a:r>
              <a:rPr lang="el-GR" altLang="en-GR" sz="1600" b="1" dirty="0">
                <a:solidFill>
                  <a:srgbClr val="FFFFFF"/>
                </a:solidFill>
                <a:latin typeface="Calibri" panose="020F0502020204030204" pitchFamily="34" charset="0"/>
              </a:rPr>
              <a:t>ΠΑΤΗΣΤΕ για να παρακολουθήσετε το βίντεο</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Tn>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4A379264-71BF-6E0E-997A-6DED9321FD9E}"/>
              </a:ext>
            </a:extLst>
          </p:cNvPr>
          <p:cNvSpPr txBox="1">
            <a:spLocks noChangeArrowheads="1"/>
          </p:cNvSpPr>
          <p:nvPr/>
        </p:nvSpPr>
        <p:spPr bwMode="auto">
          <a:xfrm>
            <a:off x="5934075" y="1465263"/>
            <a:ext cx="5551488"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7200" indent="-4572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EA1D76"/>
              </a:buClr>
              <a:buFont typeface="Arial" panose="020B0604020202020204" pitchFamily="34" charset="0"/>
              <a:buChar char="•"/>
            </a:pPr>
            <a:r>
              <a:rPr lang="en-US" altLang="en-GR" sz="2800">
                <a:solidFill>
                  <a:srgbClr val="6D6E6C"/>
                </a:solidFill>
                <a:latin typeface="Calibri" panose="020F0502020204030204" pitchFamily="34" charset="0"/>
              </a:rPr>
              <a:t>Αποκλειστική άδεια</a:t>
            </a:r>
          </a:p>
          <a:p>
            <a:pPr>
              <a:lnSpc>
                <a:spcPct val="90000"/>
              </a:lnSpc>
              <a:spcBef>
                <a:spcPts val="1025"/>
              </a:spcBef>
              <a:buClr>
                <a:srgbClr val="EA1D76"/>
              </a:buClr>
              <a:buFont typeface="Arial" panose="020B0604020202020204" pitchFamily="34" charset="0"/>
              <a:buChar char="•"/>
            </a:pPr>
            <a:r>
              <a:rPr lang="en-US" altLang="en-GR" sz="2800">
                <a:solidFill>
                  <a:srgbClr val="6D6E6C"/>
                </a:solidFill>
                <a:latin typeface="Calibri" panose="020F0502020204030204" pitchFamily="34" charset="0"/>
              </a:rPr>
              <a:t>Άδεια περιορισμένης χρήσης</a:t>
            </a:r>
          </a:p>
          <a:p>
            <a:pPr>
              <a:lnSpc>
                <a:spcPct val="90000"/>
              </a:lnSpc>
              <a:spcBef>
                <a:spcPts val="1025"/>
              </a:spcBef>
              <a:buClr>
                <a:srgbClr val="EA1D76"/>
              </a:buClr>
              <a:buFont typeface="Arial" panose="020B0604020202020204" pitchFamily="34" charset="0"/>
              <a:buChar char="•"/>
            </a:pPr>
            <a:r>
              <a:rPr lang="en-US" altLang="en-GR" sz="2800">
                <a:solidFill>
                  <a:srgbClr val="6D6E6C"/>
                </a:solidFill>
                <a:latin typeface="Calibri" panose="020F0502020204030204" pitchFamily="34" charset="0"/>
              </a:rPr>
              <a:t>Άδεια Creative Commons</a:t>
            </a:r>
          </a:p>
          <a:p>
            <a:pPr>
              <a:lnSpc>
                <a:spcPct val="90000"/>
              </a:lnSpc>
              <a:spcBef>
                <a:spcPts val="1025"/>
              </a:spcBef>
              <a:buClr>
                <a:srgbClr val="EA1D76"/>
              </a:buClr>
              <a:buFont typeface="Arial" panose="020B0604020202020204" pitchFamily="34" charset="0"/>
              <a:buChar char="•"/>
            </a:pPr>
            <a:r>
              <a:rPr lang="en-US" altLang="en-GR" sz="2800">
                <a:solidFill>
                  <a:srgbClr val="6D6E6C"/>
                </a:solidFill>
                <a:latin typeface="Calibri" panose="020F0502020204030204" pitchFamily="34" charset="0"/>
              </a:rPr>
              <a:t>Συλλεκτικές εταιρείες</a:t>
            </a:r>
          </a:p>
          <a:p>
            <a:pPr marL="215900" indent="-215900">
              <a:lnSpc>
                <a:spcPct val="90000"/>
              </a:lnSpc>
              <a:spcBef>
                <a:spcPts val="1025"/>
              </a:spcBef>
              <a:buClrTx/>
              <a:buSzPct val="45000"/>
              <a:buFontTx/>
              <a:buNone/>
            </a:pPr>
            <a:endParaRPr lang="en-US" altLang="en-GR" sz="2800">
              <a:solidFill>
                <a:srgbClr val="6D6E6C"/>
              </a:solidFill>
              <a:latin typeface="Calibri" panose="020F0502020204030204" pitchFamily="34" charset="0"/>
            </a:endParaRPr>
          </a:p>
        </p:txBody>
      </p:sp>
      <p:sp>
        <p:nvSpPr>
          <p:cNvPr id="74754" name="Text Box 2">
            <a:extLst>
              <a:ext uri="{FF2B5EF4-FFF2-40B4-BE49-F238E27FC236}">
                <a16:creationId xmlns:a16="http://schemas.microsoft.com/office/drawing/2014/main" id="{A5812296-3200-1CB9-8C45-A7D26EACBDB4}"/>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3600">
                <a:solidFill>
                  <a:srgbClr val="00ACA7"/>
                </a:solidFill>
                <a:latin typeface="Calibri" panose="020F0502020204030204" pitchFamily="34" charset="0"/>
              </a:rPr>
              <a:t>ΕΙΔΗ ΑΔΕΙΩΝ ΠΝΕΥΜΑΤΙΚΩΝ ΔΙΚΑΙΩΜΑΤΩΝ</a:t>
            </a:r>
          </a:p>
        </p:txBody>
      </p:sp>
      <p:sp>
        <p:nvSpPr>
          <p:cNvPr id="74755" name="Text Box 3">
            <a:extLst>
              <a:ext uri="{FF2B5EF4-FFF2-40B4-BE49-F238E27FC236}">
                <a16:creationId xmlns:a16="http://schemas.microsoft.com/office/drawing/2014/main" id="{023C8C02-8B7D-5DA3-14FF-9C1B1BC0BC1A}"/>
              </a:ext>
            </a:extLst>
          </p:cNvPr>
          <p:cNvSpPr txBox="1">
            <a:spLocks noChangeArrowheads="1"/>
          </p:cNvSpPr>
          <p:nvPr/>
        </p:nvSpPr>
        <p:spPr bwMode="auto">
          <a:xfrm>
            <a:off x="515938" y="588963"/>
            <a:ext cx="3451225"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000">
                <a:solidFill>
                  <a:srgbClr val="6D6E6C"/>
                </a:solidFill>
                <a:latin typeface="Calibri" panose="020F0502020204030204" pitchFamily="34" charset="0"/>
              </a:rPr>
              <a:t>Η άδεια χρήσης πνευματικών δικαιωμάτων είναι μια κοινή μέθοδος για την απόκτηση και τη μεταβίβαση δικαιωμάτων έργων πνευματικής ιδιοκτησίας. Εάν επιθυμείτε να χρησιμοποιήσετε υλικό πνευματικών δικαιωμάτων, συνήθως χρειάζεται να λάβετε άδεια από τον κάτοχο των δικαιωμάτων για να το κάνετε</a:t>
            </a:r>
          </a:p>
        </p:txBody>
      </p:sp>
      <p:sp>
        <p:nvSpPr>
          <p:cNvPr id="74756" name="Rectangle 4">
            <a:extLst>
              <a:ext uri="{FF2B5EF4-FFF2-40B4-BE49-F238E27FC236}">
                <a16:creationId xmlns:a16="http://schemas.microsoft.com/office/drawing/2014/main" id="{523B32B4-F1DB-D3C9-77D9-729FC2DE9E82}"/>
              </a:ext>
            </a:extLst>
          </p:cNvPr>
          <p:cNvSpPr>
            <a:spLocks noChangeArrowheads="1"/>
          </p:cNvSpPr>
          <p:nvPr/>
        </p:nvSpPr>
        <p:spPr bwMode="auto">
          <a:xfrm>
            <a:off x="4733925" y="3921125"/>
            <a:ext cx="694055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2400">
                <a:latin typeface="Calibri" panose="020F0502020204030204" pitchFamily="34" charset="0"/>
              </a:rPr>
              <a:t>Διαβάστε για κάθε είδος εδώ: </a:t>
            </a:r>
            <a:r>
              <a:rPr lang="hr-BA" altLang="en-GR" sz="2400" u="sng">
                <a:solidFill>
                  <a:srgbClr val="CCCCFF"/>
                </a:solidFill>
                <a:latin typeface="Calibri" panose="020F0502020204030204" pitchFamily="34" charset="0"/>
                <a:hlinkClick r:id="rId3"/>
              </a:rPr>
              <a:t>https://www.nibusinessinfo.co.uk/content/different-types-copyright-licences</a:t>
            </a:r>
            <a:r>
              <a:rPr lang="hr-BA" altLang="en-GR" sz="2400">
                <a:latin typeface="Calibri" panose="020F0502020204030204" pitchFamily="34" charset="0"/>
              </a:rPr>
              <a:t> </a:t>
            </a:r>
          </a:p>
          <a:p>
            <a:pPr>
              <a:lnSpc>
                <a:spcPct val="100000"/>
              </a:lnSpc>
              <a:buClrTx/>
              <a:buFontTx/>
              <a:buNone/>
            </a:pPr>
            <a:r>
              <a:rPr lang="hr-BA" altLang="en-GR" sz="2400">
                <a:latin typeface="Calibri" panose="020F0502020204030204" pitchFamily="34" charset="0"/>
              </a:rPr>
              <a:t>Διαβάστε τον νόμο περί πνευματικών δικαιωμάτων στην ΕΕ: </a:t>
            </a:r>
            <a:r>
              <a:rPr lang="hr-BA" altLang="en-GR" sz="2400" u="sng">
                <a:solidFill>
                  <a:srgbClr val="CCCCFF"/>
                </a:solidFill>
                <a:latin typeface="Calibri" panose="020F0502020204030204" pitchFamily="34" charset="0"/>
                <a:hlinkClick r:id="rId4"/>
              </a:rPr>
              <a:t>https://www.europarl.europa.eu/RegData/etudes/STUD/2018/625126/EPRS_STU(2018)625126_EN.pdf</a:t>
            </a:r>
            <a:r>
              <a:rPr lang="hr-BA" altLang="en-GR" sz="2400">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a:extLst>
              <a:ext uri="{FF2B5EF4-FFF2-40B4-BE49-F238E27FC236}">
                <a16:creationId xmlns:a16="http://schemas.microsoft.com/office/drawing/2014/main" id="{09EDE249-89DA-4D97-C4E5-17FE08CB8E83}"/>
              </a:ext>
            </a:extLst>
          </p:cNvPr>
          <p:cNvSpPr txBox="1">
            <a:spLocks noChangeArrowheads="1"/>
          </p:cNvSpPr>
          <p:nvPr/>
        </p:nvSpPr>
        <p:spPr bwMode="auto">
          <a:xfrm>
            <a:off x="515938" y="750888"/>
            <a:ext cx="11169650"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b="1">
                <a:solidFill>
                  <a:srgbClr val="5E5E5E"/>
                </a:solidFill>
                <a:latin typeface="Calibri" panose="020F0502020204030204" pitchFamily="34" charset="0"/>
              </a:rPr>
              <a:t>Καλύτερες συμβουλές</a:t>
            </a:r>
          </a:p>
        </p:txBody>
      </p:sp>
      <p:sp>
        <p:nvSpPr>
          <p:cNvPr id="75778" name="Text Box 2">
            <a:extLst>
              <a:ext uri="{FF2B5EF4-FFF2-40B4-BE49-F238E27FC236}">
                <a16:creationId xmlns:a16="http://schemas.microsoft.com/office/drawing/2014/main" id="{1C2C8358-957D-7117-C571-5EEC277D6103}"/>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Μην κάνετε λήψη και χρήση βίντεο στο You Tube, εάν αυτό δεν επιτρέπεται αυστηρά από τον συγγραφέα</a:t>
            </a:r>
          </a:p>
          <a:p>
            <a:pPr>
              <a:lnSpc>
                <a:spcPct val="10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Να είστε προσεκτικοί με τη λήψη – ελέγξτε αν επιτρέπεται και, στη συνέχεια, ελέγξτε ποιες άδειες για περαιτέρω χρήση έχουν τοποθετήσει οι συντάκτες στο περιεχόμενο</a:t>
            </a:r>
          </a:p>
          <a:p>
            <a:pPr>
              <a:lnSpc>
                <a:spcPct val="10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Ζητήστε από τους εκπαιδευτικούς σας να σας παραπέμψουν στους κανόνες λογοκλοπής του πανεπιστημίου σας</a:t>
            </a:r>
          </a:p>
          <a:p>
            <a:pPr>
              <a:lnSpc>
                <a:spcPct val="10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Λάβετε υπόψη ότι υπάρχει διαθέσιμο λογισμικό λογοκλοπής, όπως αυτό: </a:t>
            </a:r>
            <a:r>
              <a:rPr lang="hr-BA" altLang="en-GR" sz="2400" u="sng">
                <a:solidFill>
                  <a:srgbClr val="CCCCFF"/>
                </a:solidFill>
                <a:latin typeface="Calibri" panose="020F0502020204030204" pitchFamily="34" charset="0"/>
                <a:hlinkClick r:id="rId3"/>
              </a:rPr>
              <a:t>https://plagiarismdetector.net/</a:t>
            </a:r>
            <a:r>
              <a:rPr lang="hr-BA" altLang="en-GR" sz="2400">
                <a:solidFill>
                  <a:srgbClr val="5E5E5E"/>
                </a:solidFill>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C2928F1F-D7D3-A490-2365-4A6EB24F7C58}"/>
              </a:ext>
            </a:extLst>
          </p:cNvPr>
          <p:cNvSpPr txBox="1">
            <a:spLocks noChangeArrowheads="1"/>
          </p:cNvSpPr>
          <p:nvPr/>
        </p:nvSpPr>
        <p:spPr bwMode="auto">
          <a:xfrm>
            <a:off x="768350" y="709613"/>
            <a:ext cx="4568825"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4400" b="1">
                <a:solidFill>
                  <a:srgbClr val="FFFFFF"/>
                </a:solidFill>
                <a:latin typeface="Calibri" panose="020F0502020204030204" pitchFamily="34" charset="0"/>
              </a:rPr>
              <a:t>4. Προγραμματισμός – γρήγορες λύσεις</a:t>
            </a:r>
          </a:p>
        </p:txBody>
      </p:sp>
      <p:pic>
        <p:nvPicPr>
          <p:cNvPr id="76802" name="Picture 2">
            <a:extLst>
              <a:ext uri="{FF2B5EF4-FFF2-40B4-BE49-F238E27FC236}">
                <a16:creationId xmlns:a16="http://schemas.microsoft.com/office/drawing/2014/main" id="{41E57502-BEA4-AB66-F369-3099D10D3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0"/>
            <a:ext cx="48942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a:extLst>
              <a:ext uri="{FF2B5EF4-FFF2-40B4-BE49-F238E27FC236}">
                <a16:creationId xmlns:a16="http://schemas.microsoft.com/office/drawing/2014/main" id="{6302BD33-0F26-B575-090E-C48DD6E18FE4}"/>
              </a:ext>
            </a:extLst>
          </p:cNvPr>
          <p:cNvSpPr txBox="1">
            <a:spLocks noChangeArrowheads="1"/>
          </p:cNvSpPr>
          <p:nvPr/>
        </p:nvSpPr>
        <p:spPr bwMode="auto">
          <a:xfrm>
            <a:off x="768350" y="709613"/>
            <a:ext cx="91678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4800" b="1">
                <a:solidFill>
                  <a:srgbClr val="FFFFFF"/>
                </a:solidFill>
                <a:latin typeface="Calibri" panose="020F0502020204030204" pitchFamily="34" charset="0"/>
              </a:rPr>
              <a:t>Σημαντικοί ορισμοί</a:t>
            </a:r>
          </a:p>
        </p:txBody>
      </p:sp>
      <p:sp>
        <p:nvSpPr>
          <p:cNvPr id="77826" name="Text Box 2">
            <a:extLst>
              <a:ext uri="{FF2B5EF4-FFF2-40B4-BE49-F238E27FC236}">
                <a16:creationId xmlns:a16="http://schemas.microsoft.com/office/drawing/2014/main" id="{C2D2EF60-38FC-933C-234C-CFEF83DCF0D2}"/>
              </a:ext>
            </a:extLst>
          </p:cNvPr>
          <p:cNvSpPr txBox="1">
            <a:spLocks noChangeArrowheads="1"/>
          </p:cNvSpPr>
          <p:nvPr/>
        </p:nvSpPr>
        <p:spPr bwMode="auto">
          <a:xfrm>
            <a:off x="925513" y="1701800"/>
            <a:ext cx="9512300"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FFFFFF"/>
              </a:buClr>
              <a:buFont typeface="Arial" panose="020B0604020202020204" pitchFamily="34" charset="0"/>
              <a:buChar char="•"/>
            </a:pPr>
            <a:r>
              <a:rPr lang="el-GR" altLang="en-GR" sz="2400">
                <a:solidFill>
                  <a:srgbClr val="FFFFFF"/>
                </a:solidFill>
                <a:latin typeface="Calibri" panose="020F0502020204030204" pitchFamily="34" charset="0"/>
              </a:rPr>
              <a:t>Προγραμματισμός υπολογιστή - δημιουργία μιας ακολουθίας εντολών για να μπορέσει ο υπολογιστής να κάνει κάτι</a:t>
            </a:r>
          </a:p>
          <a:p>
            <a:pPr>
              <a:lnSpc>
                <a:spcPct val="90000"/>
              </a:lnSpc>
              <a:spcBef>
                <a:spcPts val="1025"/>
              </a:spcBef>
              <a:buClr>
                <a:srgbClr val="FFFFFF"/>
              </a:buClr>
              <a:buFont typeface="Arial" panose="020B0604020202020204" pitchFamily="34" charset="0"/>
              <a:buChar char="•"/>
            </a:pPr>
            <a:r>
              <a:rPr lang="el-GR" altLang="en-GR" sz="2400">
                <a:solidFill>
                  <a:srgbClr val="FFFFFF"/>
                </a:solidFill>
                <a:latin typeface="Calibri" panose="020F0502020204030204" pitchFamily="34" charset="0"/>
              </a:rPr>
              <a:t>Οι πλατφόρμες ανάπτυξης χωρίς κώδικα επιτρέπουν σε προγραμματιστές και μη προγραμματιστές να δημιουργούν λογισμικό εφαρμογών μέσω γραφικών διεπαφών χρήστη και διαμόρφωσης αντί του παραδοσιακού προγραμματισμού υπολογιστών</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6C8E11B5-82F9-0941-B636-B77AD12B9B9C}"/>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US" altLang="en-GR" sz="3200" b="1">
                <a:solidFill>
                  <a:srgbClr val="FFFFFF"/>
                </a:solidFill>
                <a:latin typeface="Calibri" panose="020F0502020204030204" pitchFamily="34" charset="0"/>
              </a:rPr>
              <a:t>Αλλά πρώτα, σημαντικοί ορισμοί - τι εννοούμε με τον όρο «ψηφιακό περιεχόμενο»</a:t>
            </a:r>
          </a:p>
        </p:txBody>
      </p:sp>
      <p:sp>
        <p:nvSpPr>
          <p:cNvPr id="30722" name="Text Box 2">
            <a:extLst>
              <a:ext uri="{FF2B5EF4-FFF2-40B4-BE49-F238E27FC236}">
                <a16:creationId xmlns:a16="http://schemas.microsoft.com/office/drawing/2014/main" id="{9CFB1129-5434-2D50-FEB5-9F2938097D68}"/>
              </a:ext>
            </a:extLst>
          </p:cNvPr>
          <p:cNvSpPr txBox="1">
            <a:spLocks noChangeArrowheads="1"/>
          </p:cNvSpPr>
          <p:nvPr/>
        </p:nvSpPr>
        <p:spPr bwMode="auto">
          <a:xfrm>
            <a:off x="841375" y="1557338"/>
            <a:ext cx="1070927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857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Ψηφιακό περιεχόμενο είναι κάθε είδος περιεχομένου που υπάρχει με τη μορφή ψηφιακών δεδομένων που είναι κωδικοποιημένα σε μηχανικά αναγνώσιμη μορφή και μπορούν να δημιουργηθούν, να προβληθούν, να διανεμηθούν, να τροποποιηθούν και να αποθηκευτούν χρησιμοποιώντας υπολογιστές και ψηφιακές τεχνολογίες, π.χ. το διαδίκτυο. Το περιεχόμενο μπορεί να είναι είτε δωρεάν είτε περιεχόμενο επί πληρωμή. Παραδείγματα ψηφιακού περιεχομένου περιλαμβάνουν: ιστοσελίδες και ιστότοπους, μέσα κοινωνικής δικτύωσης, δεδομένα και βάσεις δεδομένων, ψηφιακό ήχο, όπως Mp3, και ηλεκτρονικά βιβλία, ψηφιακές εικόνες, ψηφιακό βίντεο, βιντεοπαιχνίδια, προγράμματα και λογισμικό υπολογιστή.</a:t>
            </a:r>
          </a:p>
          <a:p>
            <a:pPr>
              <a:lnSpc>
                <a:spcPct val="90000"/>
              </a:lnSpc>
              <a:spcBef>
                <a:spcPts val="1025"/>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Το περιεχόμενο δημιουργείται σε διαφορετικές μορφές π.χ. έγγραφο κειμένου, γραφικά, εικόνες, βίντεο, μουσική, πολυμέσα, ιστοσελίδες αποθηκευμένες με χρήση τυπικής μορφής αρχείου, εκτύπωση 3-D. Οι μορφές αρχείων μπορούν να είναι είτε με άδεια χρήσης, είτε δωρεάν ή/και ανοιχτές.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a:extLst>
              <a:ext uri="{FF2B5EF4-FFF2-40B4-BE49-F238E27FC236}">
                <a16:creationId xmlns:a16="http://schemas.microsoft.com/office/drawing/2014/main" id="{3BE9B972-A186-6352-4D06-68C91F001AE1}"/>
              </a:ext>
            </a:extLst>
          </p:cNvPr>
          <p:cNvSpPr txBox="1">
            <a:spLocks noChangeArrowheads="1"/>
          </p:cNvSpPr>
          <p:nvPr/>
        </p:nvSpPr>
        <p:spPr bwMode="auto">
          <a:xfrm>
            <a:off x="5934075" y="2066925"/>
            <a:ext cx="5551488"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l-GR" altLang="en-GR" sz="2000" b="1">
                <a:solidFill>
                  <a:srgbClr val="6D6E6C"/>
                </a:solidFill>
                <a:latin typeface="Calibri" panose="020F0502020204030204" pitchFamily="34" charset="0"/>
              </a:rPr>
              <a:t>Η κωδικοποίηση έχει αναδειχθεί ως η νούμερο ένα δεξιότητα σε ζήτηση τα τελευταία χρόνια, αλλά μπορεί να είναι μια πρόκληση η εκμάθηση κωδικοποίησης και η λύση που προτείνουμε είναι να την προσπεράσετε χρησιμοποιώντας έτοιμα εργαλεία χωρίς κώδικα, για να δημιουργήσετε τη λύση μπορεί να χρειαστείτε.</a:t>
            </a:r>
          </a:p>
          <a:p>
            <a:pPr>
              <a:lnSpc>
                <a:spcPct val="90000"/>
              </a:lnSpc>
              <a:spcBef>
                <a:spcPts val="1025"/>
              </a:spcBef>
              <a:buClrTx/>
              <a:buFontTx/>
              <a:buNone/>
            </a:pPr>
            <a:endParaRPr lang="en-US" altLang="en-GR" sz="2000">
              <a:latin typeface="Calibri" panose="020F0502020204030204" pitchFamily="34" charset="0"/>
            </a:endParaRPr>
          </a:p>
          <a:p>
            <a:pPr>
              <a:lnSpc>
                <a:spcPct val="90000"/>
              </a:lnSpc>
              <a:spcBef>
                <a:spcPts val="1025"/>
              </a:spcBef>
              <a:buClrTx/>
              <a:buFontTx/>
              <a:buNone/>
            </a:pPr>
            <a:r>
              <a:rPr lang="hr-BA" altLang="en-GR" sz="2000" b="1">
                <a:latin typeface="Calibri" panose="020F0502020204030204" pitchFamily="34" charset="0"/>
              </a:rPr>
              <a:t>Η απόκτηση δεξιοτήτων που εμπίπτουν στον προγραμματισμό μηχανών, μπορεί να είναι το ανταγωνιστικό σας πλεονέκτημα ως μελλοντικός υπάλληλος ή να σας βοηθήσει να δημιουργήσετε έργα για τις σπουδές σας</a:t>
            </a:r>
          </a:p>
          <a:p>
            <a:pPr>
              <a:lnSpc>
                <a:spcPct val="90000"/>
              </a:lnSpc>
              <a:spcBef>
                <a:spcPts val="1025"/>
              </a:spcBef>
              <a:buClrTx/>
              <a:buFontTx/>
              <a:buNone/>
            </a:pPr>
            <a:endParaRPr lang="hr-BA" altLang="en-GR" sz="2000" b="1">
              <a:latin typeface="Calibri" panose="020F0502020204030204" pitchFamily="34" charset="0"/>
            </a:endParaRPr>
          </a:p>
        </p:txBody>
      </p:sp>
      <p:sp>
        <p:nvSpPr>
          <p:cNvPr id="78850" name="Text Box 2">
            <a:extLst>
              <a:ext uri="{FF2B5EF4-FFF2-40B4-BE49-F238E27FC236}">
                <a16:creationId xmlns:a16="http://schemas.microsoft.com/office/drawing/2014/main" id="{9B03C40F-5BD6-202C-FF1F-F357B68A3B21}"/>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E78631"/>
                </a:solidFill>
                <a:latin typeface="Calibri" panose="020F0502020204030204" pitchFamily="34" charset="0"/>
              </a:rPr>
              <a:t>ΠΡΟΓΡΑΜΜΑΤΙΣΜΟΣ – ΓΙΑΤΙ;</a:t>
            </a:r>
          </a:p>
        </p:txBody>
      </p:sp>
      <p:sp>
        <p:nvSpPr>
          <p:cNvPr id="78851" name="Text Box 3">
            <a:extLst>
              <a:ext uri="{FF2B5EF4-FFF2-40B4-BE49-F238E27FC236}">
                <a16:creationId xmlns:a16="http://schemas.microsoft.com/office/drawing/2014/main" id="{8641A325-B4E5-3D4C-160F-AA08DF3B9EBA}"/>
              </a:ext>
            </a:extLst>
          </p:cNvPr>
          <p:cNvSpPr txBox="1">
            <a:spLocks noChangeArrowheads="1"/>
          </p:cNvSpPr>
          <p:nvPr/>
        </p:nvSpPr>
        <p:spPr bwMode="auto">
          <a:xfrm>
            <a:off x="515938" y="588963"/>
            <a:ext cx="3451225" cy="556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000" dirty="0" err="1">
                <a:latin typeface="Calibri" panose="020F0502020204030204" pitchFamily="34" charset="0"/>
              </a:rPr>
              <a:t>Οι</a:t>
            </a:r>
            <a:r>
              <a:rPr lang="en-US" altLang="en-GR" sz="2000" dirty="0">
                <a:latin typeface="Calibri" panose="020F0502020204030204" pitchFamily="34" charset="0"/>
              </a:rPr>
              <a:t> πλα</a:t>
            </a:r>
            <a:r>
              <a:rPr lang="en-US" altLang="en-GR" sz="2000" dirty="0" err="1">
                <a:latin typeface="Calibri" panose="020F0502020204030204" pitchFamily="34" charset="0"/>
              </a:rPr>
              <a:t>τφόρμες</a:t>
            </a:r>
            <a:r>
              <a:rPr lang="en-US" altLang="en-GR" sz="2000" dirty="0">
                <a:latin typeface="Calibri" panose="020F0502020204030204" pitchFamily="34" charset="0"/>
              </a:rPr>
              <a:t> α</a:t>
            </a:r>
            <a:r>
              <a:rPr lang="en-US" altLang="en-GR" sz="2000" dirty="0" err="1">
                <a:latin typeface="Calibri" panose="020F0502020204030204" pitchFamily="34" charset="0"/>
              </a:rPr>
              <a:t>νά</a:t>
            </a:r>
            <a:r>
              <a:rPr lang="en-US" altLang="en-GR" sz="2000" dirty="0">
                <a:latin typeface="Calibri" panose="020F0502020204030204" pitchFamily="34" charset="0"/>
              </a:rPr>
              <a:t>πτυξης χωρίς κώδικα παρέχουν εργαλεία μεταφοράς και απόθεσης που επιτρέπουν στις επιχειρήσεις να αναπτύσσουν λογισμικό γρήγορα χωρίς κωδικοποίηση. </a:t>
            </a:r>
            <a:r>
              <a:rPr lang="en-US" altLang="en-GR" sz="2000" dirty="0" err="1">
                <a:latin typeface="Calibri" panose="020F0502020204030204" pitchFamily="34" charset="0"/>
              </a:rPr>
              <a:t>Οι</a:t>
            </a:r>
            <a:r>
              <a:rPr lang="en-US" altLang="en-GR" sz="2000" dirty="0">
                <a:latin typeface="Calibri" panose="020F0502020204030204" pitchFamily="34" charset="0"/>
              </a:rPr>
              <a:t> πλα</a:t>
            </a:r>
            <a:r>
              <a:rPr lang="en-US" altLang="en-GR" sz="2000" dirty="0" err="1">
                <a:latin typeface="Calibri" panose="020F0502020204030204" pitchFamily="34" charset="0"/>
              </a:rPr>
              <a:t>τφόρμες</a:t>
            </a:r>
            <a:r>
              <a:rPr lang="en-US" altLang="en-GR" sz="2000" dirty="0">
                <a:latin typeface="Calibri" panose="020F0502020204030204" pitchFamily="34" charset="0"/>
              </a:rPr>
              <a:t> πα</a:t>
            </a:r>
            <a:r>
              <a:rPr lang="en-US" altLang="en-GR" sz="2000" dirty="0" err="1">
                <a:latin typeface="Calibri" panose="020F0502020204030204" pitchFamily="34" charset="0"/>
              </a:rPr>
              <a:t>ρέχουν</a:t>
            </a:r>
            <a:r>
              <a:rPr lang="en-US" altLang="en-GR" sz="2000" dirty="0">
                <a:latin typeface="Calibri" panose="020F0502020204030204" pitchFamily="34" charset="0"/>
              </a:rPr>
              <a:t> επ</a:t>
            </a:r>
            <a:r>
              <a:rPr lang="en-US" altLang="en-GR" sz="2000" dirty="0" err="1">
                <a:latin typeface="Calibri" panose="020F0502020204030204" pitchFamily="34" charset="0"/>
              </a:rPr>
              <a:t>εξεργ</a:t>
            </a:r>
            <a:r>
              <a:rPr lang="en-US" altLang="en-GR" sz="2000" dirty="0">
                <a:latin typeface="Calibri" panose="020F0502020204030204" pitchFamily="34" charset="0"/>
              </a:rPr>
              <a:t>αστές και στοιχεία μεταφοράς και απόθεσης για γρήγορη συναρμολόγηση και σχεδίαση εφαρμογών. </a:t>
            </a:r>
            <a:r>
              <a:rPr lang="en-US" altLang="en-GR" sz="2000" dirty="0" err="1">
                <a:latin typeface="Calibri" panose="020F0502020204030204" pitchFamily="34" charset="0"/>
              </a:rPr>
              <a:t>Τόσο</a:t>
            </a:r>
            <a:r>
              <a:rPr lang="en-US" altLang="en-GR" sz="2000" dirty="0">
                <a:latin typeface="Calibri" panose="020F0502020204030204" pitchFamily="34" charset="0"/>
              </a:rPr>
              <a:t> </a:t>
            </a:r>
            <a:r>
              <a:rPr lang="en-US" altLang="en-GR" sz="2000" dirty="0" err="1">
                <a:latin typeface="Calibri" panose="020F0502020204030204" pitchFamily="34" charset="0"/>
              </a:rPr>
              <a:t>οι</a:t>
            </a:r>
            <a:r>
              <a:rPr lang="en-US" altLang="en-GR" sz="2000" dirty="0">
                <a:latin typeface="Calibri" panose="020F0502020204030204" pitchFamily="34" charset="0"/>
              </a:rPr>
              <a:t> π</a:t>
            </a:r>
            <a:r>
              <a:rPr lang="en-US" altLang="en-GR" sz="2000" dirty="0" err="1">
                <a:latin typeface="Calibri" panose="020F0502020204030204" pitchFamily="34" charset="0"/>
              </a:rPr>
              <a:t>ρογρ</a:t>
            </a:r>
            <a:r>
              <a:rPr lang="en-US" altLang="en-GR" sz="2000" dirty="0">
                <a:latin typeface="Calibri" panose="020F0502020204030204" pitchFamily="34" charset="0"/>
              </a:rPr>
              <a:t>αμματιστές όσο και οι μη προγραμματιστές μπορούν να χρησιμοποιήσουν αυτά τα εργαλεία</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a:extLst>
              <a:ext uri="{FF2B5EF4-FFF2-40B4-BE49-F238E27FC236}">
                <a16:creationId xmlns:a16="http://schemas.microsoft.com/office/drawing/2014/main" id="{92FDFB7D-7AAF-C291-E67F-6634613DF1F7}"/>
              </a:ext>
            </a:extLst>
          </p:cNvPr>
          <p:cNvSpPr txBox="1">
            <a:spLocks noChangeArrowheads="1"/>
          </p:cNvSpPr>
          <p:nvPr/>
        </p:nvSpPr>
        <p:spPr bwMode="auto">
          <a:xfrm>
            <a:off x="855663" y="996950"/>
            <a:ext cx="4368800"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US" altLang="en-GR" sz="2800" i="1" dirty="0">
                <a:solidFill>
                  <a:srgbClr val="FFFFFF"/>
                </a:solidFill>
                <a:latin typeface="Calibri" panose="020F0502020204030204" pitchFamily="34" charset="0"/>
              </a:rPr>
              <a:t>Η </a:t>
            </a:r>
            <a:r>
              <a:rPr lang="en-US" altLang="en-GR" sz="2800" i="1" dirty="0" err="1">
                <a:solidFill>
                  <a:srgbClr val="FFFFFF"/>
                </a:solidFill>
                <a:latin typeface="Calibri" panose="020F0502020204030204" pitchFamily="34" charset="0"/>
              </a:rPr>
              <a:t>εκμάθηση</a:t>
            </a:r>
            <a:r>
              <a:rPr lang="en-US" altLang="en-GR" sz="2800" i="1" dirty="0">
                <a:solidFill>
                  <a:srgbClr val="FFFFFF"/>
                </a:solidFill>
                <a:latin typeface="Calibri" panose="020F0502020204030204" pitchFamily="34" charset="0"/>
              </a:rPr>
              <a:t> </a:t>
            </a:r>
            <a:r>
              <a:rPr lang="en-US" altLang="en-GR" sz="2800" i="1" dirty="0" err="1">
                <a:solidFill>
                  <a:srgbClr val="FFFFFF"/>
                </a:solidFill>
                <a:latin typeface="Calibri" panose="020F0502020204030204" pitchFamily="34" charset="0"/>
              </a:rPr>
              <a:t>κωδικο</a:t>
            </a:r>
            <a:r>
              <a:rPr lang="en-US" altLang="en-GR" sz="2800" i="1" dirty="0">
                <a:solidFill>
                  <a:srgbClr val="FFFFFF"/>
                </a:solidFill>
                <a:latin typeface="Calibri" panose="020F0502020204030204" pitchFamily="34" charset="0"/>
              </a:rPr>
              <a:t>ποίησης δεν είναι πολύ εύκολη και είναι μια χρονοβόρα διαδικασία.</a:t>
            </a:r>
          </a:p>
          <a:p>
            <a:pPr algn="ctr">
              <a:lnSpc>
                <a:spcPct val="90000"/>
              </a:lnSpc>
              <a:spcBef>
                <a:spcPts val="1025"/>
              </a:spcBef>
              <a:buClrTx/>
              <a:buFontTx/>
              <a:buNone/>
            </a:pPr>
            <a:endParaRPr lang="en-US" altLang="en-GR" sz="2800" i="1" dirty="0">
              <a:solidFill>
                <a:srgbClr val="FFFFFF"/>
              </a:solidFill>
              <a:latin typeface="Calibri" panose="020F0502020204030204" pitchFamily="34" charset="0"/>
            </a:endParaRPr>
          </a:p>
          <a:p>
            <a:pPr algn="ctr">
              <a:lnSpc>
                <a:spcPct val="90000"/>
              </a:lnSpc>
              <a:spcBef>
                <a:spcPts val="1025"/>
              </a:spcBef>
              <a:buClrTx/>
              <a:buFontTx/>
              <a:buNone/>
            </a:pPr>
            <a:r>
              <a:rPr lang="en-US" altLang="en-GR" sz="2800" i="1" dirty="0">
                <a:solidFill>
                  <a:srgbClr val="FFFFFF"/>
                </a:solidFill>
                <a:latin typeface="Calibri" panose="020F0502020204030204" pitchFamily="34" charset="0"/>
              </a:rPr>
              <a:t> </a:t>
            </a:r>
            <a:r>
              <a:rPr lang="en-US" altLang="en-GR" sz="2800" i="1" dirty="0" err="1">
                <a:solidFill>
                  <a:srgbClr val="FFFFFF"/>
                </a:solidFill>
                <a:latin typeface="Calibri" panose="020F0502020204030204" pitchFamily="34" charset="0"/>
              </a:rPr>
              <a:t>Ευτυχώς</a:t>
            </a:r>
            <a:r>
              <a:rPr lang="en-US" altLang="en-GR" sz="2800" i="1" dirty="0">
                <a:solidFill>
                  <a:srgbClr val="FFFFFF"/>
                </a:solidFill>
                <a:latin typeface="Calibri" panose="020F0502020204030204" pitchFamily="34" charset="0"/>
              </a:rPr>
              <a:t>, </a:t>
            </a:r>
            <a:r>
              <a:rPr lang="en-US" altLang="en-GR" sz="2800" i="1" dirty="0" err="1">
                <a:solidFill>
                  <a:srgbClr val="FFFFFF"/>
                </a:solidFill>
                <a:latin typeface="Calibri" panose="020F0502020204030204" pitchFamily="34" charset="0"/>
              </a:rPr>
              <a:t>λόγω</a:t>
            </a:r>
            <a:r>
              <a:rPr lang="en-US" altLang="en-GR" sz="2800" i="1" dirty="0">
                <a:solidFill>
                  <a:srgbClr val="FFFFFF"/>
                </a:solidFill>
                <a:latin typeface="Calibri" panose="020F0502020204030204" pitchFamily="34" charset="0"/>
              </a:rPr>
              <a:t> </a:t>
            </a:r>
            <a:r>
              <a:rPr lang="en-US" altLang="en-GR" sz="2800" i="1" dirty="0" err="1">
                <a:solidFill>
                  <a:srgbClr val="FFFFFF"/>
                </a:solidFill>
                <a:latin typeface="Calibri" panose="020F0502020204030204" pitchFamily="34" charset="0"/>
              </a:rPr>
              <a:t>της</a:t>
            </a:r>
            <a:r>
              <a:rPr lang="en-US" altLang="en-GR" sz="2800" i="1" dirty="0">
                <a:solidFill>
                  <a:srgbClr val="FFFFFF"/>
                </a:solidFill>
                <a:latin typeface="Calibri" panose="020F0502020204030204" pitchFamily="34" charset="0"/>
              </a:rPr>
              <a:t> </a:t>
            </a:r>
            <a:r>
              <a:rPr lang="en-US" altLang="en-GR" sz="2800" i="1" dirty="0" err="1">
                <a:solidFill>
                  <a:srgbClr val="FFFFFF"/>
                </a:solidFill>
                <a:latin typeface="Calibri" panose="020F0502020204030204" pitchFamily="34" charset="0"/>
              </a:rPr>
              <a:t>τεχνολογικής</a:t>
            </a:r>
            <a:r>
              <a:rPr lang="en-US" altLang="en-GR" sz="2800" i="1" dirty="0">
                <a:solidFill>
                  <a:srgbClr val="FFFFFF"/>
                </a:solidFill>
                <a:latin typeface="Calibri" panose="020F0502020204030204" pitchFamily="34" charset="0"/>
              </a:rPr>
              <a:t> α</a:t>
            </a:r>
            <a:r>
              <a:rPr lang="en-US" altLang="en-GR" sz="2800" i="1" dirty="0" err="1">
                <a:solidFill>
                  <a:srgbClr val="FFFFFF"/>
                </a:solidFill>
                <a:latin typeface="Calibri" panose="020F0502020204030204" pitchFamily="34" charset="0"/>
              </a:rPr>
              <a:t>νά</a:t>
            </a:r>
            <a:r>
              <a:rPr lang="en-US" altLang="en-GR" sz="2800" i="1" dirty="0">
                <a:solidFill>
                  <a:srgbClr val="FFFFFF"/>
                </a:solidFill>
                <a:latin typeface="Calibri" panose="020F0502020204030204" pitchFamily="34" charset="0"/>
              </a:rPr>
              <a:t>πτυξης, υπάρχουν εργαλεία χωρίς κώδικα, που επιτρέπουν την εκτέλεση δραστηριοτήτων στον προγραμματισμό και είναι φιλικά προς τον χρήστη</a:t>
            </a:r>
          </a:p>
        </p:txBody>
      </p:sp>
      <p:pic>
        <p:nvPicPr>
          <p:cNvPr id="79874" name="Picture 2">
            <a:extLst>
              <a:ext uri="{FF2B5EF4-FFF2-40B4-BE49-F238E27FC236}">
                <a16:creationId xmlns:a16="http://schemas.microsoft.com/office/drawing/2014/main" id="{C93071F7-5178-EC60-481F-B39F5C1F6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C3C9F561-B99A-8FCA-A543-B96655687824}"/>
              </a:ext>
            </a:extLst>
          </p:cNvPr>
          <p:cNvSpPr txBox="1">
            <a:spLocks noChangeArrowheads="1"/>
          </p:cNvSpPr>
          <p:nvPr/>
        </p:nvSpPr>
        <p:spPr bwMode="auto">
          <a:xfrm>
            <a:off x="855663" y="1463675"/>
            <a:ext cx="4368800" cy="377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000" i="1">
                <a:solidFill>
                  <a:srgbClr val="FFFFFF"/>
                </a:solidFill>
                <a:latin typeface="Calibri" panose="020F0502020204030204" pitchFamily="34" charset="0"/>
              </a:rPr>
              <a:t>Οι πλατφόρμες ανάπτυξης χωρίς κώδικα δεν θα προσφέρουν δυνατότητα πρόσβασης στον πηγαίο κώδικα ή δυνατότητα τροποποίησης κώδικα</a:t>
            </a:r>
          </a:p>
          <a:p>
            <a:pPr>
              <a:lnSpc>
                <a:spcPct val="90000"/>
              </a:lnSpc>
              <a:spcBef>
                <a:spcPts val="1025"/>
              </a:spcBef>
              <a:buClrTx/>
              <a:buFontTx/>
              <a:buNone/>
            </a:pPr>
            <a:endParaRPr lang="en-US" altLang="en-GR" sz="2000" i="1">
              <a:solidFill>
                <a:srgbClr val="FFFFFF"/>
              </a:solidFill>
              <a:latin typeface="Calibri" panose="020F0502020204030204" pitchFamily="34" charset="0"/>
            </a:endParaRPr>
          </a:p>
          <a:p>
            <a:pPr>
              <a:lnSpc>
                <a:spcPct val="90000"/>
              </a:lnSpc>
              <a:spcBef>
                <a:spcPts val="1025"/>
              </a:spcBef>
              <a:buClrTx/>
              <a:buFontTx/>
              <a:buNone/>
            </a:pPr>
            <a:r>
              <a:rPr lang="en-US" altLang="en-GR" sz="2000" i="1">
                <a:solidFill>
                  <a:srgbClr val="FFFFFF"/>
                </a:solidFill>
                <a:latin typeface="Calibri" panose="020F0502020204030204" pitchFamily="34" charset="0"/>
              </a:rPr>
              <a:t>Ένα εργαλείο χωρίς κώδικα είναι ένα σύστημα που επιτρέπει τόσο σε προγραμματιστές όσο και σε μη προγραμματιστές να υλοποιούν ψηφιακές εφαρμογές και λογισμικό χρησιμοποιώντας διαμόρφωση και διεπαφές χρήστη.</a:t>
            </a:r>
          </a:p>
          <a:p>
            <a:pPr>
              <a:lnSpc>
                <a:spcPct val="90000"/>
              </a:lnSpc>
              <a:spcBef>
                <a:spcPts val="1025"/>
              </a:spcBef>
              <a:buClrTx/>
              <a:buFontTx/>
              <a:buNone/>
            </a:pPr>
            <a:endParaRPr lang="en-US" altLang="en-GR" sz="2000" i="1">
              <a:solidFill>
                <a:srgbClr val="FFFFFF"/>
              </a:solidFill>
              <a:latin typeface="Calibri" panose="020F0502020204030204" pitchFamily="34" charset="0"/>
            </a:endParaRPr>
          </a:p>
          <a:p>
            <a:pPr>
              <a:lnSpc>
                <a:spcPct val="90000"/>
              </a:lnSpc>
              <a:spcBef>
                <a:spcPts val="1025"/>
              </a:spcBef>
              <a:buClrTx/>
              <a:buFontTx/>
              <a:buNone/>
            </a:pPr>
            <a:r>
              <a:rPr lang="en-US" altLang="en-GR" sz="2000" i="1">
                <a:solidFill>
                  <a:srgbClr val="FFFFFF"/>
                </a:solidFill>
                <a:latin typeface="Calibri" panose="020F0502020204030204" pitchFamily="34" charset="0"/>
              </a:rPr>
              <a:t>Με λίγα λόγια, σας επιτρέπει να αξιοποιήσετε στο έπακρο τις πλατφόρμες χωρίς εκτεταμένες γνώσεις κωδικοποίησης.</a:t>
            </a:r>
          </a:p>
        </p:txBody>
      </p:sp>
      <p:pic>
        <p:nvPicPr>
          <p:cNvPr id="80898" name="Picture 2">
            <a:extLst>
              <a:ext uri="{FF2B5EF4-FFF2-40B4-BE49-F238E27FC236}">
                <a16:creationId xmlns:a16="http://schemas.microsoft.com/office/drawing/2014/main" id="{2633A0C6-BD05-F5F4-1D68-5DD5EBB1C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88" y="168275"/>
            <a:ext cx="5484812" cy="5830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a:extLst>
              <a:ext uri="{FF2B5EF4-FFF2-40B4-BE49-F238E27FC236}">
                <a16:creationId xmlns:a16="http://schemas.microsoft.com/office/drawing/2014/main" id="{6265F5C0-6CB4-3499-86F7-610322B3D405}"/>
              </a:ext>
            </a:extLst>
          </p:cNvPr>
          <p:cNvSpPr txBox="1">
            <a:spLocks noChangeArrowheads="1"/>
          </p:cNvSpPr>
          <p:nvPr/>
        </p:nvSpPr>
        <p:spPr bwMode="auto">
          <a:xfrm>
            <a:off x="720725" y="1555750"/>
            <a:ext cx="10577513" cy="296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US" altLang="en-GR" sz="4000">
                <a:solidFill>
                  <a:srgbClr val="FFFFFF"/>
                </a:solidFill>
                <a:latin typeface="Calibri" panose="020F0502020204030204" pitchFamily="34" charset="0"/>
              </a:rPr>
              <a:t>Εδώ είναι τα 3 εργαλεία που μπορούν να υποκαταστήσουν την κωδικοποίηση.</a:t>
            </a:r>
          </a:p>
          <a:p>
            <a:pPr algn="ctr">
              <a:lnSpc>
                <a:spcPct val="90000"/>
              </a:lnSpc>
              <a:spcBef>
                <a:spcPts val="1025"/>
              </a:spcBef>
              <a:buClrTx/>
              <a:buFontTx/>
              <a:buNone/>
            </a:pPr>
            <a:r>
              <a:rPr lang="en-US" altLang="en-GR" sz="4000">
                <a:solidFill>
                  <a:srgbClr val="FFFFFF"/>
                </a:solidFill>
                <a:latin typeface="Calibri" panose="020F0502020204030204" pitchFamily="34" charset="0"/>
              </a:rPr>
              <a:t>Θα μπορούσαν να βοηθήσουν στην απλοποίηση των διαδικασιών διοίκησης στις σπουδές, στην ενθάρρυνση της υψηλότερης συμμετοχής των φοιτητών και στην εξατομίκευση των ατομικών εμπειριών.</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a:extLst>
              <a:ext uri="{FF2B5EF4-FFF2-40B4-BE49-F238E27FC236}">
                <a16:creationId xmlns:a16="http://schemas.microsoft.com/office/drawing/2014/main" id="{177767A6-E27C-34C8-2799-1A7E6393D7FC}"/>
              </a:ext>
            </a:extLst>
          </p:cNvPr>
          <p:cNvSpPr txBox="1">
            <a:spLocks noChangeArrowheads="1"/>
          </p:cNvSpPr>
          <p:nvPr/>
        </p:nvSpPr>
        <p:spPr bwMode="auto">
          <a:xfrm>
            <a:off x="349250" y="192088"/>
            <a:ext cx="5233988" cy="86042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hr-BA" altLang="en-GR" sz="2200" b="1">
                <a:solidFill>
                  <a:srgbClr val="FFFFFF"/>
                </a:solidFill>
                <a:latin typeface="Calibri" panose="020F0502020204030204" pitchFamily="34" charset="0"/>
              </a:rPr>
              <a:t>Δείτε τα βίντεο για να μάθετε περισσότερα για το </a:t>
            </a:r>
          </a:p>
          <a:p>
            <a:pPr algn="ctr">
              <a:lnSpc>
                <a:spcPct val="100000"/>
              </a:lnSpc>
              <a:buClrTx/>
              <a:buFontTx/>
              <a:buNone/>
            </a:pPr>
            <a:r>
              <a:rPr lang="en-US" altLang="en-GR" sz="2400" u="sng">
                <a:solidFill>
                  <a:srgbClr val="CCCCFF"/>
                </a:solidFill>
                <a:latin typeface="Calibri" panose="020F0502020204030204" pitchFamily="34" charset="0"/>
                <a:hlinkClick r:id="rId3"/>
              </a:rPr>
              <a:t>Blackboard</a:t>
            </a:r>
          </a:p>
          <a:p>
            <a:pPr algn="ctr">
              <a:lnSpc>
                <a:spcPct val="90000"/>
              </a:lnSpc>
              <a:spcBef>
                <a:spcPts val="1025"/>
              </a:spcBef>
              <a:buClrTx/>
              <a:buFontTx/>
              <a:buNone/>
            </a:pPr>
            <a:endParaRPr lang="en-US" altLang="en-GR" sz="2400">
              <a:latin typeface="Calibri" panose="020F0502020204030204" pitchFamily="34" charset="0"/>
            </a:endParaRPr>
          </a:p>
          <a:p>
            <a:pPr algn="ctr">
              <a:lnSpc>
                <a:spcPct val="90000"/>
              </a:lnSpc>
              <a:spcBef>
                <a:spcPts val="1025"/>
              </a:spcBef>
              <a:buClrTx/>
              <a:buFontTx/>
              <a:buNone/>
            </a:pPr>
            <a:endParaRPr lang="en-US" altLang="en-GR" sz="2400">
              <a:latin typeface="Calibri" panose="020F0502020204030204" pitchFamily="34" charset="0"/>
            </a:endParaRPr>
          </a:p>
        </p:txBody>
      </p:sp>
      <p:sp>
        <p:nvSpPr>
          <p:cNvPr id="82946" name="Rectangle 2">
            <a:extLst>
              <a:ext uri="{FF2B5EF4-FFF2-40B4-BE49-F238E27FC236}">
                <a16:creationId xmlns:a16="http://schemas.microsoft.com/office/drawing/2014/main" id="{FFD618F6-9EE5-47C6-AA01-A7F2CC20A6D8}"/>
              </a:ext>
            </a:extLst>
          </p:cNvPr>
          <p:cNvSpPr>
            <a:spLocks noChangeArrowheads="1"/>
          </p:cNvSpPr>
          <p:nvPr/>
        </p:nvSpPr>
        <p:spPr bwMode="auto">
          <a:xfrm>
            <a:off x="10048875" y="5816600"/>
            <a:ext cx="2133600" cy="908050"/>
          </a:xfrm>
          <a:prstGeom prst="rect">
            <a:avLst/>
          </a:pr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2947" name="Rectangle 3">
            <a:extLst>
              <a:ext uri="{FF2B5EF4-FFF2-40B4-BE49-F238E27FC236}">
                <a16:creationId xmlns:a16="http://schemas.microsoft.com/office/drawing/2014/main" id="{7EA6DCF4-D086-E142-3A31-1EEDF9BC9E35}"/>
              </a:ext>
            </a:extLst>
          </p:cNvPr>
          <p:cNvSpPr>
            <a:spLocks noChangeArrowheads="1"/>
          </p:cNvSpPr>
          <p:nvPr/>
        </p:nvSpPr>
        <p:spPr bwMode="auto">
          <a:xfrm>
            <a:off x="5197475" y="-98425"/>
            <a:ext cx="3735388"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4400" b="1">
                <a:solidFill>
                  <a:srgbClr val="FFC000"/>
                </a:solidFill>
                <a:latin typeface="Freestyle Script" panose="030804020302050B0404" pitchFamily="66" charset="77"/>
              </a:rPr>
              <a:t>Testimonial</a:t>
            </a:r>
          </a:p>
        </p:txBody>
      </p:sp>
      <p:pic>
        <p:nvPicPr>
          <p:cNvPr id="82948" name="Picture 4">
            <a:extLst>
              <a:ext uri="{FF2B5EF4-FFF2-40B4-BE49-F238E27FC236}">
                <a16:creationId xmlns:a16="http://schemas.microsoft.com/office/drawing/2014/main" id="{0E0DD300-14F7-10F9-21E7-28CFD7246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0000">
            <a:off x="8178800" y="-14288"/>
            <a:ext cx="1374775" cy="1374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9" name="Rectangle 5">
            <a:extLst>
              <a:ext uri="{FF2B5EF4-FFF2-40B4-BE49-F238E27FC236}">
                <a16:creationId xmlns:a16="http://schemas.microsoft.com/office/drawing/2014/main" id="{A6FF9AA2-DD3D-317C-588F-7CCD3D101C89}"/>
              </a:ext>
            </a:extLst>
          </p:cNvPr>
          <p:cNvSpPr>
            <a:spLocks noChangeArrowheads="1"/>
          </p:cNvSpPr>
          <p:nvPr/>
        </p:nvSpPr>
        <p:spPr bwMode="auto">
          <a:xfrm>
            <a:off x="6007100" y="4260850"/>
            <a:ext cx="2640013"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4400" b="1">
                <a:solidFill>
                  <a:srgbClr val="FFC000"/>
                </a:solidFill>
                <a:latin typeface="Freestyle Script" panose="030804020302050B0404" pitchFamily="66" charset="77"/>
              </a:rPr>
              <a:t>Tutorial</a:t>
            </a:r>
          </a:p>
        </p:txBody>
      </p:sp>
      <p:pic>
        <p:nvPicPr>
          <p:cNvPr id="82950" name="Picture 6">
            <a:extLst>
              <a:ext uri="{FF2B5EF4-FFF2-40B4-BE49-F238E27FC236}">
                <a16:creationId xmlns:a16="http://schemas.microsoft.com/office/drawing/2014/main" id="{5B3BF1AE-2B1A-D52D-5917-8B7B7EE436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00000">
            <a:off x="5211763" y="3660775"/>
            <a:ext cx="1404937" cy="140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51" name="Rectangle 7">
            <a:extLst>
              <a:ext uri="{FF2B5EF4-FFF2-40B4-BE49-F238E27FC236}">
                <a16:creationId xmlns:a16="http://schemas.microsoft.com/office/drawing/2014/main" id="{CEE936F5-9FBC-4922-64FF-0304DF79F842}"/>
              </a:ext>
            </a:extLst>
          </p:cNvPr>
          <p:cNvSpPr>
            <a:spLocks noChangeArrowheads="1"/>
          </p:cNvSpPr>
          <p:nvPr/>
        </p:nvSpPr>
        <p:spPr bwMode="auto">
          <a:xfrm>
            <a:off x="482600" y="4919663"/>
            <a:ext cx="11285538" cy="161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2000" u="sng">
                <a:solidFill>
                  <a:srgbClr val="CCCCFF"/>
                </a:solidFill>
                <a:latin typeface="Calibri" panose="020F0502020204030204" pitchFamily="34" charset="0"/>
                <a:hlinkClick r:id="rId3"/>
              </a:rPr>
              <a:t>Blackboard</a:t>
            </a:r>
            <a:r>
              <a:rPr lang="hr-BA" altLang="en-GR" sz="2000">
                <a:latin typeface="Calibri" panose="020F0502020204030204" pitchFamily="34" charset="0"/>
              </a:rPr>
              <a:t>- Υπό το φως του κλεισίματος των σχολείων λόγω του COVID, ο Blackboard κυκλοφόρησε ένα προσωρινό εργαλείο για να βοηθήσει τους μαθητές να μεταβούν στην ψηφιακή μάθηση. Το νέο εργαλείο βοηθά στην προσβασιμότητα των ψηφιακών αρχείων και επιτρέπει στους μαθητές να μετατρέπουν αρχεία σε μια σειρά μορφών που προηγουμένως δεν ήταν διαθέσιμες. Περιλαμβάνονται όλα τα HTML, MP3 ήχου, ePub, Beeline Reader και ηλεκτρονική γραφή Braille.​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stCondLst>
                  <p:cond delay="0"/>
                </p:stCondLst>
              </p:cTn>
            </p:par>
            <p:par>
              <p:cTn id="4" fill="hold" nodeType="interactiveSeq">
                <p:stCondLst>
                  <p:cond delay="0"/>
                </p:stCondLst>
              </p:cTn>
            </p:par>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a:extLst>
              <a:ext uri="{FF2B5EF4-FFF2-40B4-BE49-F238E27FC236}">
                <a16:creationId xmlns:a16="http://schemas.microsoft.com/office/drawing/2014/main" id="{85200575-3C08-46D2-E404-10818FDAB627}"/>
              </a:ext>
            </a:extLst>
          </p:cNvPr>
          <p:cNvSpPr txBox="1">
            <a:spLocks noChangeArrowheads="1"/>
          </p:cNvSpPr>
          <p:nvPr/>
        </p:nvSpPr>
        <p:spPr bwMode="auto">
          <a:xfrm>
            <a:off x="349250" y="192088"/>
            <a:ext cx="5233988" cy="86042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hr-BA" altLang="en-GR" sz="2200" b="1">
                <a:solidFill>
                  <a:srgbClr val="FFFFFF"/>
                </a:solidFill>
                <a:latin typeface="Calibri" panose="020F0502020204030204" pitchFamily="34" charset="0"/>
                <a:cs typeface="Calibri" panose="020F0502020204030204" pitchFamily="34" charset="0"/>
              </a:rPr>
              <a:t>Δείτε τα βίντεο για να μάθετε περισσότερα για το </a:t>
            </a:r>
          </a:p>
          <a:p>
            <a:pPr algn="ctr">
              <a:lnSpc>
                <a:spcPct val="100000"/>
              </a:lnSpc>
              <a:buClrTx/>
              <a:buFontTx/>
              <a:buNone/>
            </a:pPr>
            <a:r>
              <a:rPr lang="hr-BA" altLang="en-GR" sz="2200" u="sng">
                <a:solidFill>
                  <a:srgbClr val="CCCCFF"/>
                </a:solidFill>
                <a:latin typeface="Calibri" panose="020F0502020204030204" pitchFamily="34" charset="0"/>
                <a:cs typeface="Calibri" panose="020F0502020204030204" pitchFamily="34" charset="0"/>
                <a:hlinkClick r:id="rId5"/>
              </a:rPr>
              <a:t>Moodle</a:t>
            </a:r>
          </a:p>
          <a:p>
            <a:pPr algn="ctr">
              <a:lnSpc>
                <a:spcPct val="90000"/>
              </a:lnSpc>
              <a:spcBef>
                <a:spcPts val="1025"/>
              </a:spcBef>
              <a:buClrTx/>
              <a:buFontTx/>
              <a:buNone/>
            </a:pPr>
            <a:endParaRPr lang="en-US" altLang="en-GR" sz="2200">
              <a:latin typeface="Calibri" panose="020F0502020204030204" pitchFamily="34" charset="0"/>
              <a:cs typeface="Calibri" panose="020F0502020204030204" pitchFamily="34" charset="0"/>
            </a:endParaRPr>
          </a:p>
          <a:p>
            <a:pPr algn="ctr">
              <a:lnSpc>
                <a:spcPct val="100000"/>
              </a:lnSpc>
              <a:buClrTx/>
              <a:buFontTx/>
              <a:buNone/>
            </a:pPr>
            <a:endParaRPr lang="en-US" altLang="en-GR" sz="2200">
              <a:latin typeface="Calibri" panose="020F0502020204030204" pitchFamily="34" charset="0"/>
              <a:cs typeface="Calibri" panose="020F0502020204030204" pitchFamily="34" charset="0"/>
            </a:endParaRPr>
          </a:p>
          <a:p>
            <a:pPr algn="ctr">
              <a:lnSpc>
                <a:spcPct val="90000"/>
              </a:lnSpc>
              <a:spcBef>
                <a:spcPts val="1025"/>
              </a:spcBef>
              <a:buClrTx/>
              <a:buFontTx/>
              <a:buNone/>
            </a:pPr>
            <a:endParaRPr lang="en-US" altLang="en-GR" sz="2400">
              <a:latin typeface="Calibri" panose="020F0502020204030204" pitchFamily="34" charset="0"/>
              <a:cs typeface="Calibri" panose="020F0502020204030204" pitchFamily="34" charset="0"/>
            </a:endParaRPr>
          </a:p>
          <a:p>
            <a:pPr algn="ctr">
              <a:lnSpc>
                <a:spcPct val="90000"/>
              </a:lnSpc>
              <a:spcBef>
                <a:spcPts val="1025"/>
              </a:spcBef>
              <a:buClrTx/>
              <a:buFontTx/>
              <a:buNone/>
            </a:pPr>
            <a:endParaRPr lang="en-US" altLang="en-GR" sz="2400">
              <a:latin typeface="Calibri" panose="020F0502020204030204" pitchFamily="34" charset="0"/>
              <a:cs typeface="Calibri" panose="020F0502020204030204" pitchFamily="34" charset="0"/>
            </a:endParaRPr>
          </a:p>
        </p:txBody>
      </p:sp>
      <p:sp>
        <p:nvSpPr>
          <p:cNvPr id="83970" name="Rectangle 2">
            <a:extLst>
              <a:ext uri="{FF2B5EF4-FFF2-40B4-BE49-F238E27FC236}">
                <a16:creationId xmlns:a16="http://schemas.microsoft.com/office/drawing/2014/main" id="{C9B496D7-9925-F6A6-5FA5-AEDDFDECD62C}"/>
              </a:ext>
            </a:extLst>
          </p:cNvPr>
          <p:cNvSpPr>
            <a:spLocks noChangeArrowheads="1"/>
          </p:cNvSpPr>
          <p:nvPr/>
        </p:nvSpPr>
        <p:spPr bwMode="auto">
          <a:xfrm>
            <a:off x="10048875" y="5816600"/>
            <a:ext cx="2133600" cy="908050"/>
          </a:xfrm>
          <a:prstGeom prst="rect">
            <a:avLst/>
          </a:pr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71" name="Rectangle 3">
            <a:extLst>
              <a:ext uri="{FF2B5EF4-FFF2-40B4-BE49-F238E27FC236}">
                <a16:creationId xmlns:a16="http://schemas.microsoft.com/office/drawing/2014/main" id="{D0692746-FFD5-81E8-EC0A-2682F2D187EB}"/>
              </a:ext>
            </a:extLst>
          </p:cNvPr>
          <p:cNvSpPr>
            <a:spLocks noChangeArrowheads="1"/>
          </p:cNvSpPr>
          <p:nvPr/>
        </p:nvSpPr>
        <p:spPr bwMode="auto">
          <a:xfrm>
            <a:off x="5694819" y="242093"/>
            <a:ext cx="3735387"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4400" b="1" dirty="0">
                <a:solidFill>
                  <a:srgbClr val="FFC000"/>
                </a:solidFill>
                <a:latin typeface="Freestyle Script" panose="030804020302050B0404" pitchFamily="66" charset="77"/>
              </a:rPr>
              <a:t>Testimonial</a:t>
            </a:r>
          </a:p>
        </p:txBody>
      </p:sp>
      <p:pic>
        <p:nvPicPr>
          <p:cNvPr id="83972" name="Picture 4">
            <a:extLst>
              <a:ext uri="{FF2B5EF4-FFF2-40B4-BE49-F238E27FC236}">
                <a16:creationId xmlns:a16="http://schemas.microsoft.com/office/drawing/2014/main" id="{CDA62A00-055B-082E-E50B-5C974407C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40000">
            <a:off x="8178800" y="-14288"/>
            <a:ext cx="1374775" cy="1374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Rectangle 5">
            <a:extLst>
              <a:ext uri="{FF2B5EF4-FFF2-40B4-BE49-F238E27FC236}">
                <a16:creationId xmlns:a16="http://schemas.microsoft.com/office/drawing/2014/main" id="{1376DA55-CC35-60E4-A267-19D41885D8F1}"/>
              </a:ext>
            </a:extLst>
          </p:cNvPr>
          <p:cNvSpPr>
            <a:spLocks noChangeArrowheads="1"/>
          </p:cNvSpPr>
          <p:nvPr/>
        </p:nvSpPr>
        <p:spPr bwMode="auto">
          <a:xfrm>
            <a:off x="6061297" y="4540137"/>
            <a:ext cx="2640013"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4400" b="1" dirty="0">
                <a:solidFill>
                  <a:srgbClr val="00ACA7"/>
                </a:solidFill>
                <a:latin typeface="Freestyle Script" panose="030804020302050B0404" pitchFamily="66" charset="77"/>
              </a:rPr>
              <a:t>Tutorial</a:t>
            </a:r>
          </a:p>
        </p:txBody>
      </p:sp>
      <p:pic>
        <p:nvPicPr>
          <p:cNvPr id="83974" name="Picture 6">
            <a:extLst>
              <a:ext uri="{FF2B5EF4-FFF2-40B4-BE49-F238E27FC236}">
                <a16:creationId xmlns:a16="http://schemas.microsoft.com/office/drawing/2014/main" id="{1EE9E4BC-A085-5338-18AF-BD51A0D311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500000">
            <a:off x="5211763" y="3660775"/>
            <a:ext cx="1404937" cy="140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5" name="Rectangle 7">
            <a:extLst>
              <a:ext uri="{FF2B5EF4-FFF2-40B4-BE49-F238E27FC236}">
                <a16:creationId xmlns:a16="http://schemas.microsoft.com/office/drawing/2014/main" id="{205C946B-EF7C-2B2D-AC30-ED8B9CD18826}"/>
              </a:ext>
            </a:extLst>
          </p:cNvPr>
          <p:cNvSpPr>
            <a:spLocks noChangeArrowheads="1"/>
          </p:cNvSpPr>
          <p:nvPr/>
        </p:nvSpPr>
        <p:spPr bwMode="auto">
          <a:xfrm>
            <a:off x="449263" y="5554663"/>
            <a:ext cx="1128553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2400" u="sng">
                <a:solidFill>
                  <a:srgbClr val="CCCCFF"/>
                </a:solidFill>
                <a:latin typeface="Calibri" panose="020F0502020204030204" pitchFamily="34" charset="0"/>
                <a:cs typeface="Calibri" panose="020F0502020204030204" pitchFamily="34" charset="0"/>
                <a:hlinkClick r:id="rId5"/>
              </a:rPr>
              <a:t>Moodle</a:t>
            </a:r>
            <a:r>
              <a:rPr lang="hr-BA" altLang="en-GR" sz="2400">
                <a:latin typeface="Calibri" panose="020F0502020204030204" pitchFamily="34" charset="0"/>
                <a:cs typeface="Calibri" panose="020F0502020204030204" pitchFamily="34" charset="0"/>
              </a:rPr>
              <a:t> - </a:t>
            </a:r>
            <a:r>
              <a:rPr lang="en-US" altLang="en-GR" sz="2400">
                <a:latin typeface="Calibri" panose="020F0502020204030204" pitchFamily="34" charset="0"/>
                <a:cs typeface="Calibri" panose="020F0502020204030204" pitchFamily="34" charset="0"/>
              </a:rPr>
              <a:t>Το Moodle είναι όπου οι μαθήτριες μπορούν να μοιράζονται και να συγκρίνουν σχόλια, να ανοίγουν φόρουμ και να χρησιμοποιούν εργαλεία eLearning εν κινήσει.</a:t>
            </a:r>
          </a:p>
        </p:txBody>
      </p:sp>
      <p:pic>
        <p:nvPicPr>
          <p:cNvPr id="2" name="Online Media 7" title="The Blackboard App Tour">
            <a:hlinkClick r:id="" action="ppaction://media"/>
            <a:extLst>
              <a:ext uri="{FF2B5EF4-FFF2-40B4-BE49-F238E27FC236}">
                <a16:creationId xmlns:a16="http://schemas.microsoft.com/office/drawing/2014/main" id="{27E43CE6-2133-D685-5D49-4C1076E203E6}"/>
              </a:ext>
            </a:extLst>
          </p:cNvPr>
          <p:cNvPicPr>
            <a:picLocks noRot="1" noChangeAspect="1"/>
          </p:cNvPicPr>
          <p:nvPr>
            <a:videoFile r:link="rId1"/>
          </p:nvPr>
        </p:nvPicPr>
        <p:blipFill>
          <a:blip r:embed="rId8"/>
          <a:stretch>
            <a:fillRect/>
          </a:stretch>
        </p:blipFill>
        <p:spPr>
          <a:xfrm>
            <a:off x="291549" y="1585913"/>
            <a:ext cx="5099738" cy="3149502"/>
          </a:xfrm>
          <a:prstGeom prst="rect">
            <a:avLst/>
          </a:prstGeom>
          <a:ln>
            <a:noFill/>
          </a:ln>
          <a:effectLst>
            <a:outerShdw blurRad="292100" dist="139700" dir="2700000" algn="tl" rotWithShape="0">
              <a:srgbClr val="333333">
                <a:alpha val="65000"/>
              </a:srgbClr>
            </a:outerShdw>
          </a:effectLst>
        </p:spPr>
      </p:pic>
      <p:pic>
        <p:nvPicPr>
          <p:cNvPr id="3" name="Online Media 4" title="&quot;The Blackboard App helps me keep track of my assignments&quot;">
            <a:hlinkClick r:id="" action="ppaction://media"/>
            <a:extLst>
              <a:ext uri="{FF2B5EF4-FFF2-40B4-BE49-F238E27FC236}">
                <a16:creationId xmlns:a16="http://schemas.microsoft.com/office/drawing/2014/main" id="{59FD669E-2FA2-9DDE-78A3-EC4E61C12E3C}"/>
              </a:ext>
            </a:extLst>
          </p:cNvPr>
          <p:cNvPicPr>
            <a:picLocks noRot="1" noChangeAspect="1"/>
          </p:cNvPicPr>
          <p:nvPr>
            <a:videoFile r:link="rId2"/>
          </p:nvPr>
        </p:nvPicPr>
        <p:blipFill>
          <a:blip r:embed="rId9"/>
          <a:stretch>
            <a:fillRect/>
          </a:stretch>
        </p:blipFill>
        <p:spPr>
          <a:xfrm>
            <a:off x="7011008" y="1205258"/>
            <a:ext cx="5064754" cy="32843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par>
              <p:cTn id="11" fill="hold" nodeType="interactiveSeq">
                <p:stCondLst>
                  <p:cond delay="0"/>
                </p:stCondLst>
              </p:cTn>
            </p:par>
            <p:par>
              <p:cTn id="12" fill="hold" nodeType="interactiveSeq">
                <p:stCondLst>
                  <p:cond delay="0"/>
                </p:stCondLst>
              </p:cTn>
            </p:par>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a:extLst>
              <a:ext uri="{FF2B5EF4-FFF2-40B4-BE49-F238E27FC236}">
                <a16:creationId xmlns:a16="http://schemas.microsoft.com/office/drawing/2014/main" id="{8F684C79-0544-DCB7-2018-3741E0D816BE}"/>
              </a:ext>
            </a:extLst>
          </p:cNvPr>
          <p:cNvSpPr txBox="1">
            <a:spLocks noChangeArrowheads="1"/>
          </p:cNvSpPr>
          <p:nvPr/>
        </p:nvSpPr>
        <p:spPr bwMode="auto">
          <a:xfrm>
            <a:off x="349250" y="192088"/>
            <a:ext cx="5233988" cy="86042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hr-BA" altLang="en-GR" sz="2200" b="1">
                <a:solidFill>
                  <a:srgbClr val="FFFFFF"/>
                </a:solidFill>
                <a:latin typeface="Calibri" panose="020F0502020204030204" pitchFamily="34" charset="0"/>
                <a:cs typeface="Calibri" panose="020F0502020204030204" pitchFamily="34" charset="0"/>
              </a:rPr>
              <a:t>Δείτε τα βίντεο για να μάθετε περισσότερα για το </a:t>
            </a:r>
          </a:p>
          <a:p>
            <a:pPr algn="ctr">
              <a:lnSpc>
                <a:spcPct val="90000"/>
              </a:lnSpc>
              <a:buClrTx/>
              <a:buFontTx/>
              <a:buNone/>
            </a:pPr>
            <a:r>
              <a:rPr lang="hr-BA" altLang="en-GR" sz="2200" u="sng">
                <a:solidFill>
                  <a:srgbClr val="CCCCFF"/>
                </a:solidFill>
                <a:latin typeface="Calibri" panose="020F0502020204030204" pitchFamily="34" charset="0"/>
                <a:cs typeface="Calibri" panose="020F0502020204030204" pitchFamily="34" charset="0"/>
                <a:hlinkClick r:id="rId5"/>
              </a:rPr>
              <a:t>Bubble</a:t>
            </a:r>
          </a:p>
          <a:p>
            <a:pPr algn="ctr">
              <a:lnSpc>
                <a:spcPct val="100000"/>
              </a:lnSpc>
              <a:buClrTx/>
              <a:buFontTx/>
              <a:buNone/>
            </a:pPr>
            <a:endParaRPr lang="en-US" altLang="en-GR" sz="2200">
              <a:latin typeface="Calibri" panose="020F0502020204030204" pitchFamily="34" charset="0"/>
              <a:cs typeface="Calibri" panose="020F0502020204030204" pitchFamily="34" charset="0"/>
            </a:endParaRPr>
          </a:p>
          <a:p>
            <a:pPr algn="ctr">
              <a:lnSpc>
                <a:spcPct val="90000"/>
              </a:lnSpc>
              <a:spcBef>
                <a:spcPts val="1025"/>
              </a:spcBef>
              <a:buClrTx/>
              <a:buFontTx/>
              <a:buNone/>
            </a:pPr>
            <a:endParaRPr lang="en-US" altLang="en-GR" sz="2200">
              <a:latin typeface="Calibri" panose="020F0502020204030204" pitchFamily="34" charset="0"/>
              <a:cs typeface="Calibri" panose="020F0502020204030204" pitchFamily="34" charset="0"/>
            </a:endParaRPr>
          </a:p>
          <a:p>
            <a:pPr algn="ctr">
              <a:lnSpc>
                <a:spcPct val="100000"/>
              </a:lnSpc>
              <a:buClrTx/>
              <a:buFontTx/>
              <a:buNone/>
            </a:pPr>
            <a:endParaRPr lang="en-US" altLang="en-GR" sz="2200">
              <a:latin typeface="Calibri" panose="020F0502020204030204" pitchFamily="34" charset="0"/>
              <a:cs typeface="Calibri" panose="020F0502020204030204" pitchFamily="34" charset="0"/>
            </a:endParaRPr>
          </a:p>
          <a:p>
            <a:pPr algn="ctr">
              <a:lnSpc>
                <a:spcPct val="90000"/>
              </a:lnSpc>
              <a:spcBef>
                <a:spcPts val="1025"/>
              </a:spcBef>
              <a:buClrTx/>
              <a:buFontTx/>
              <a:buNone/>
            </a:pPr>
            <a:endParaRPr lang="en-US" altLang="en-GR" sz="2400">
              <a:latin typeface="Calibri" panose="020F0502020204030204" pitchFamily="34" charset="0"/>
              <a:cs typeface="Calibri" panose="020F0502020204030204" pitchFamily="34" charset="0"/>
            </a:endParaRPr>
          </a:p>
          <a:p>
            <a:pPr algn="ctr">
              <a:lnSpc>
                <a:spcPct val="90000"/>
              </a:lnSpc>
              <a:spcBef>
                <a:spcPts val="1025"/>
              </a:spcBef>
              <a:buClrTx/>
              <a:buFontTx/>
              <a:buNone/>
            </a:pPr>
            <a:endParaRPr lang="en-US" altLang="en-GR" sz="2400">
              <a:latin typeface="Calibri" panose="020F0502020204030204" pitchFamily="34" charset="0"/>
              <a:cs typeface="Calibri" panose="020F0502020204030204" pitchFamily="34" charset="0"/>
            </a:endParaRPr>
          </a:p>
        </p:txBody>
      </p:sp>
      <p:sp>
        <p:nvSpPr>
          <p:cNvPr id="84994" name="Rectangle 2">
            <a:extLst>
              <a:ext uri="{FF2B5EF4-FFF2-40B4-BE49-F238E27FC236}">
                <a16:creationId xmlns:a16="http://schemas.microsoft.com/office/drawing/2014/main" id="{DB8F98AA-3DB2-3E79-0F6E-45364E92A3B4}"/>
              </a:ext>
            </a:extLst>
          </p:cNvPr>
          <p:cNvSpPr>
            <a:spLocks noChangeArrowheads="1"/>
          </p:cNvSpPr>
          <p:nvPr/>
        </p:nvSpPr>
        <p:spPr bwMode="auto">
          <a:xfrm>
            <a:off x="10048875" y="5816600"/>
            <a:ext cx="2133600" cy="908050"/>
          </a:xfrm>
          <a:prstGeom prst="rect">
            <a:avLst/>
          </a:pr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4995" name="Rectangle 3">
            <a:extLst>
              <a:ext uri="{FF2B5EF4-FFF2-40B4-BE49-F238E27FC236}">
                <a16:creationId xmlns:a16="http://schemas.microsoft.com/office/drawing/2014/main" id="{D0F8D05E-D5F5-C9A1-942A-5AF0D1E8427C}"/>
              </a:ext>
            </a:extLst>
          </p:cNvPr>
          <p:cNvSpPr>
            <a:spLocks noChangeArrowheads="1"/>
          </p:cNvSpPr>
          <p:nvPr/>
        </p:nvSpPr>
        <p:spPr bwMode="auto">
          <a:xfrm>
            <a:off x="5205413" y="155575"/>
            <a:ext cx="3735387"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4400" b="1">
                <a:solidFill>
                  <a:srgbClr val="FFC000"/>
                </a:solidFill>
                <a:latin typeface="Freestyle Script" panose="030804020302050B0404" pitchFamily="66" charset="77"/>
              </a:rPr>
              <a:t>Testimonial</a:t>
            </a:r>
          </a:p>
        </p:txBody>
      </p:sp>
      <p:pic>
        <p:nvPicPr>
          <p:cNvPr id="84996" name="Picture 4">
            <a:extLst>
              <a:ext uri="{FF2B5EF4-FFF2-40B4-BE49-F238E27FC236}">
                <a16:creationId xmlns:a16="http://schemas.microsoft.com/office/drawing/2014/main" id="{5BEF57B0-1F3A-80C7-030D-854F21735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40000">
            <a:off x="8178800" y="-14288"/>
            <a:ext cx="1374775" cy="1374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7" name="Rectangle 5">
            <a:extLst>
              <a:ext uri="{FF2B5EF4-FFF2-40B4-BE49-F238E27FC236}">
                <a16:creationId xmlns:a16="http://schemas.microsoft.com/office/drawing/2014/main" id="{3066E531-50CB-693C-4BB3-DF426A792F35}"/>
              </a:ext>
            </a:extLst>
          </p:cNvPr>
          <p:cNvSpPr>
            <a:spLocks noChangeArrowheads="1"/>
          </p:cNvSpPr>
          <p:nvPr/>
        </p:nvSpPr>
        <p:spPr bwMode="auto">
          <a:xfrm>
            <a:off x="6049963" y="4481513"/>
            <a:ext cx="2640012"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4400" b="1">
                <a:solidFill>
                  <a:srgbClr val="00ACA7"/>
                </a:solidFill>
                <a:latin typeface="Freestyle Script" panose="030804020302050B0404" pitchFamily="66" charset="77"/>
              </a:rPr>
              <a:t>Tutorial</a:t>
            </a:r>
          </a:p>
        </p:txBody>
      </p:sp>
      <p:pic>
        <p:nvPicPr>
          <p:cNvPr id="84998" name="Picture 6">
            <a:extLst>
              <a:ext uri="{FF2B5EF4-FFF2-40B4-BE49-F238E27FC236}">
                <a16:creationId xmlns:a16="http://schemas.microsoft.com/office/drawing/2014/main" id="{7426A17D-7F17-B88F-79F5-DD767633D9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500000">
            <a:off x="5211763" y="3660775"/>
            <a:ext cx="1404937" cy="140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9" name="Rectangle 7">
            <a:extLst>
              <a:ext uri="{FF2B5EF4-FFF2-40B4-BE49-F238E27FC236}">
                <a16:creationId xmlns:a16="http://schemas.microsoft.com/office/drawing/2014/main" id="{B367D958-5DF2-0203-8931-CCED50F16B29}"/>
              </a:ext>
            </a:extLst>
          </p:cNvPr>
          <p:cNvSpPr>
            <a:spLocks noChangeArrowheads="1"/>
          </p:cNvSpPr>
          <p:nvPr/>
        </p:nvSpPr>
        <p:spPr bwMode="auto">
          <a:xfrm>
            <a:off x="449263" y="5554663"/>
            <a:ext cx="1128553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2400" u="sng">
                <a:solidFill>
                  <a:srgbClr val="CCCCFF"/>
                </a:solidFill>
                <a:latin typeface="Calibri" panose="020F0502020204030204" pitchFamily="34" charset="0"/>
                <a:cs typeface="Calibri" panose="020F0502020204030204" pitchFamily="34" charset="0"/>
                <a:hlinkClick r:id="rId5"/>
              </a:rPr>
              <a:t>Bubble</a:t>
            </a:r>
            <a:r>
              <a:rPr lang="hr-BA" altLang="en-GR" sz="2400">
                <a:latin typeface="Calibri" panose="020F0502020204030204" pitchFamily="34" charset="0"/>
                <a:cs typeface="Calibri" panose="020F0502020204030204" pitchFamily="34" charset="0"/>
              </a:rPr>
              <a:t> </a:t>
            </a:r>
            <a:r>
              <a:rPr lang="en-US" altLang="en-GR" sz="2400">
                <a:latin typeface="Calibri" panose="020F0502020204030204" pitchFamily="34" charset="0"/>
                <a:cs typeface="Calibri" panose="020F0502020204030204" pitchFamily="34" charset="0"/>
              </a:rPr>
              <a:t>σας επιτρέπει να δημιουργείτε διαδραστικές εφαρμογές πολλών χρηστών για προγράμματα περιήγησης ιστού για υπολογιστές και κινητά, συμπεριλαμβανομένων όλων των λειτουργιών που χρειάζεστε για τη δημιουργία ενός ιστότοπου</a:t>
            </a:r>
          </a:p>
        </p:txBody>
      </p:sp>
      <p:pic>
        <p:nvPicPr>
          <p:cNvPr id="2" name="Online Media 14" title="Moodle Demo">
            <a:hlinkClick r:id="" action="ppaction://media"/>
            <a:extLst>
              <a:ext uri="{FF2B5EF4-FFF2-40B4-BE49-F238E27FC236}">
                <a16:creationId xmlns:a16="http://schemas.microsoft.com/office/drawing/2014/main" id="{5C3E3A0D-04B2-024E-DE3C-ACF910866DA3}"/>
              </a:ext>
            </a:extLst>
          </p:cNvPr>
          <p:cNvPicPr>
            <a:picLocks noRot="1" noChangeAspect="1"/>
          </p:cNvPicPr>
          <p:nvPr>
            <a:videoFile r:link="rId1"/>
          </p:nvPr>
        </p:nvPicPr>
        <p:blipFill>
          <a:blip r:embed="rId8"/>
          <a:stretch>
            <a:fillRect/>
          </a:stretch>
        </p:blipFill>
        <p:spPr>
          <a:xfrm>
            <a:off x="393210" y="1966828"/>
            <a:ext cx="5116846" cy="3225786"/>
          </a:xfrm>
          <a:prstGeom prst="rect">
            <a:avLst/>
          </a:prstGeom>
          <a:ln>
            <a:noFill/>
          </a:ln>
          <a:effectLst>
            <a:outerShdw blurRad="292100" dist="139700" dir="2700000" algn="tl" rotWithShape="0">
              <a:srgbClr val="333333">
                <a:alpha val="65000"/>
              </a:srgbClr>
            </a:outerShdw>
          </a:effectLst>
        </p:spPr>
      </p:pic>
      <p:pic>
        <p:nvPicPr>
          <p:cNvPr id="3" name="Online Media 15" title="How To Moodle">
            <a:hlinkClick r:id="" action="ppaction://media"/>
            <a:extLst>
              <a:ext uri="{FF2B5EF4-FFF2-40B4-BE49-F238E27FC236}">
                <a16:creationId xmlns:a16="http://schemas.microsoft.com/office/drawing/2014/main" id="{9E8B3D31-7A4A-DD0C-5313-2A3EDFBBDEF5}"/>
              </a:ext>
            </a:extLst>
          </p:cNvPr>
          <p:cNvPicPr>
            <a:picLocks noRot="1" noChangeAspect="1"/>
          </p:cNvPicPr>
          <p:nvPr>
            <a:videoFile r:link="rId2"/>
          </p:nvPr>
        </p:nvPicPr>
        <p:blipFill>
          <a:blip r:embed="rId9"/>
          <a:stretch>
            <a:fillRect/>
          </a:stretch>
        </p:blipFill>
        <p:spPr>
          <a:xfrm>
            <a:off x="6846394" y="1204382"/>
            <a:ext cx="5012041" cy="32257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par>
              <p:cTn id="11" fill="hold" nodeType="interactiveSeq">
                <p:stCondLst>
                  <p:cond delay="0"/>
                </p:stCondLst>
              </p:cTn>
            </p:par>
            <p:par>
              <p:cTn id="12" fill="hold" nodeType="interactiveSeq">
                <p:stCondLst>
                  <p:cond delay="0"/>
                </p:stCondLst>
              </p:cTn>
            </p:par>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3FAA417B-08AB-4A34-B4D7-353B6E0DF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2068513"/>
            <a:ext cx="8991600" cy="377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18" name="Text Box 2">
            <a:extLst>
              <a:ext uri="{FF2B5EF4-FFF2-40B4-BE49-F238E27FC236}">
                <a16:creationId xmlns:a16="http://schemas.microsoft.com/office/drawing/2014/main" id="{DE071AA1-AD32-1BCA-C46E-1A7C0F7843FD}"/>
              </a:ext>
            </a:extLst>
          </p:cNvPr>
          <p:cNvSpPr txBox="1">
            <a:spLocks noChangeArrowheads="1"/>
          </p:cNvSpPr>
          <p:nvPr/>
        </p:nvSpPr>
        <p:spPr bwMode="auto">
          <a:xfrm>
            <a:off x="3175000" y="722313"/>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l-GR" altLang="en-GR" sz="2200">
                <a:solidFill>
                  <a:srgbClr val="FFFFFF"/>
                </a:solidFill>
                <a:latin typeface="Calibri" panose="020F0502020204030204" pitchFamily="34" charset="0"/>
              </a:rPr>
              <a:t>ΜΕΛΕΤΗ ΠΕΡΙΠΤΩΣΗΣ | KONEIXO: ΕΚΠΑΙΔΕΥΣΗ ΜΕΤΑΝΑΣΤΩΝ ΚΑΙ ΠΡΟΣΦΥΓΩΝ ΓΙΑ ΝΑ ΓΙΝΟΥΝ ΨΗΦΙΑΚΟΙ ΕΠΑΓΓΕΛΜΑΤΙΕΣ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a:extLst>
              <a:ext uri="{FF2B5EF4-FFF2-40B4-BE49-F238E27FC236}">
                <a16:creationId xmlns:a16="http://schemas.microsoft.com/office/drawing/2014/main" id="{7E7B38A2-F6C8-6D45-1946-81D5A00AE2C4}"/>
              </a:ext>
            </a:extLst>
          </p:cNvPr>
          <p:cNvSpPr txBox="1">
            <a:spLocks noChangeArrowheads="1"/>
          </p:cNvSpPr>
          <p:nvPr/>
        </p:nvSpPr>
        <p:spPr bwMode="auto">
          <a:xfrm>
            <a:off x="5934075" y="2066925"/>
            <a:ext cx="5551488"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pPr>
            <a:r>
              <a:rPr lang="en-GB" altLang="en-GR" sz="2400">
                <a:solidFill>
                  <a:srgbClr val="6D6E6C"/>
                </a:solidFill>
                <a:latin typeface="Calibri" panose="020F0502020204030204" pitchFamily="34" charset="0"/>
              </a:rPr>
              <a:t>Το Konexio είναι μια υβριδική μη κερδοσκοπική και κοινωνική start-up που παρέχει εκπαίδευση ψηφιακών και προγραμματιστικών δεξιοτήτων σε πρόσφυγες και μετανάστες με στόχο την ανάπτυξη της απασχολησιμότητάς τους.</a:t>
            </a:r>
          </a:p>
          <a:p>
            <a:pPr>
              <a:lnSpc>
                <a:spcPct val="90000"/>
              </a:lnSpc>
              <a:spcBef>
                <a:spcPts val="1025"/>
              </a:spcBef>
            </a:pPr>
            <a:r>
              <a:rPr lang="en-GB" altLang="en-GR" sz="2400">
                <a:solidFill>
                  <a:srgbClr val="6D6E6C"/>
                </a:solidFill>
                <a:latin typeface="Calibri" panose="020F0502020204030204" pitchFamily="34" charset="0"/>
              </a:rPr>
              <a:t>Τα προγράμματα κατάρτισης του Konexio λαμβάνουν υπόψη συγκεκριμένα εμπόδια που αντιμετωπίζουν οι μετανάστες και οι πρόσφυγες.</a:t>
            </a:r>
          </a:p>
        </p:txBody>
      </p:sp>
      <p:sp>
        <p:nvSpPr>
          <p:cNvPr id="87042" name="Text Box 2">
            <a:extLst>
              <a:ext uri="{FF2B5EF4-FFF2-40B4-BE49-F238E27FC236}">
                <a16:creationId xmlns:a16="http://schemas.microsoft.com/office/drawing/2014/main" id="{165A227F-6DB1-E34B-5D12-D636253C7C5F}"/>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3600">
                <a:solidFill>
                  <a:srgbClr val="D6315A"/>
                </a:solidFill>
                <a:latin typeface="Calibri" panose="020F0502020204030204" pitchFamily="34" charset="0"/>
              </a:rPr>
              <a:t>Konexio και γυναίκες στα ψηφιακά</a:t>
            </a:r>
          </a:p>
        </p:txBody>
      </p:sp>
      <p:sp>
        <p:nvSpPr>
          <p:cNvPr id="87043" name="Text Box 3">
            <a:extLst>
              <a:ext uri="{FF2B5EF4-FFF2-40B4-BE49-F238E27FC236}">
                <a16:creationId xmlns:a16="http://schemas.microsoft.com/office/drawing/2014/main" id="{9F9E0EEC-F66F-DA09-A33A-40A49AA354A3}"/>
              </a:ext>
            </a:extLst>
          </p:cNvPr>
          <p:cNvSpPr txBox="1">
            <a:spLocks noChangeArrowheads="1"/>
          </p:cNvSpPr>
          <p:nvPr/>
        </p:nvSpPr>
        <p:spPr bwMode="auto">
          <a:xfrm>
            <a:off x="515938" y="588963"/>
            <a:ext cx="3451225" cy="507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GB" altLang="en-GR" sz="2200">
                <a:solidFill>
                  <a:srgbClr val="6D6E6C"/>
                </a:solidFill>
                <a:latin typeface="Calibri" panose="020F0502020204030204" pitchFamily="34" charset="0"/>
              </a:rPr>
              <a:t>Η εκπαίδευση του Konexio παρέχει πρακτικές δεξιότητες στις γυναίκες, ενισχύοντας έτσι την αυτοπεποίθησή τους και συνδέοντάς τις με τον επαγγελματικό κόσμο.</a:t>
            </a:r>
          </a:p>
          <a:p>
            <a:pPr>
              <a:lnSpc>
                <a:spcPct val="90000"/>
              </a:lnSpc>
              <a:spcBef>
                <a:spcPts val="1025"/>
              </a:spcBef>
              <a:buClrTx/>
              <a:buFontTx/>
              <a:buNone/>
            </a:pPr>
            <a:endParaRPr lang="en-GB" altLang="en-GR" sz="2200">
              <a:solidFill>
                <a:srgbClr val="6D6E6C"/>
              </a:solidFill>
              <a:latin typeface="Calibri" panose="020F0502020204030204" pitchFamily="34" charset="0"/>
            </a:endParaRPr>
          </a:p>
          <a:p>
            <a:pPr>
              <a:lnSpc>
                <a:spcPct val="90000"/>
              </a:lnSpc>
              <a:spcBef>
                <a:spcPts val="1025"/>
              </a:spcBef>
              <a:buClrTx/>
              <a:buFontTx/>
              <a:buNone/>
            </a:pPr>
            <a:r>
              <a:rPr lang="en-GB" altLang="en-GR" sz="2200">
                <a:solidFill>
                  <a:srgbClr val="6D6E6C"/>
                </a:solidFill>
                <a:latin typeface="Calibri" panose="020F0502020204030204" pitchFamily="34" charset="0"/>
              </a:rPr>
              <a:t> Ο προγραμματισμός είναι προσβάσιμος σε όλους τους εκπαιδευόμενους με κίνητρα μόνο με βασικές ψηφιακές δεξιότητες</a:t>
            </a:r>
          </a:p>
        </p:txBody>
      </p:sp>
      <p:sp>
        <p:nvSpPr>
          <p:cNvPr id="87044" name="Rectangle 4">
            <a:extLst>
              <a:ext uri="{FF2B5EF4-FFF2-40B4-BE49-F238E27FC236}">
                <a16:creationId xmlns:a16="http://schemas.microsoft.com/office/drawing/2014/main" id="{3E301636-2FD2-E6D5-2348-18B739AF8587}"/>
              </a:ext>
            </a:extLst>
          </p:cNvPr>
          <p:cNvSpPr>
            <a:spLocks noChangeArrowheads="1"/>
          </p:cNvSpPr>
          <p:nvPr/>
        </p:nvSpPr>
        <p:spPr bwMode="auto">
          <a:xfrm>
            <a:off x="4457700" y="6146800"/>
            <a:ext cx="60975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a:solidFill>
                  <a:srgbClr val="767171"/>
                </a:solidFill>
                <a:latin typeface="Calibri" panose="020F0502020204030204" pitchFamily="34" charset="0"/>
              </a:rPr>
              <a:t>ΠΗΓΗ: </a:t>
            </a:r>
            <a:r>
              <a:rPr lang="en-GB" altLang="en-GR">
                <a:solidFill>
                  <a:srgbClr val="767171"/>
                </a:solidFill>
                <a:latin typeface="Calibri" panose="020F0502020204030204" pitchFamily="34" charset="0"/>
              </a:rPr>
              <a:t>Konexio </a:t>
            </a:r>
            <a:r>
              <a:rPr lang="en-GB" altLang="en-GR" u="sng">
                <a:solidFill>
                  <a:srgbClr val="CCCCFF"/>
                </a:solidFill>
                <a:latin typeface="Calibri" panose="020F0502020204030204" pitchFamily="34" charset="0"/>
                <a:hlinkClick r:id="rId3"/>
              </a:rPr>
              <a:t>http://www.konexio.eu/en.html?lang=en</a:t>
            </a:r>
            <a:r>
              <a:rPr lang="en-GB" altLang="en-GR">
                <a:solidFill>
                  <a:srgbClr val="767171"/>
                </a:solidFill>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a:extLst>
              <a:ext uri="{FF2B5EF4-FFF2-40B4-BE49-F238E27FC236}">
                <a16:creationId xmlns:a16="http://schemas.microsoft.com/office/drawing/2014/main" id="{3747DB11-7C54-F46D-0937-BCFC68584357}"/>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pPr>
            <a:r>
              <a:rPr lang="hr-BA" altLang="en-GR" sz="3600" b="1">
                <a:solidFill>
                  <a:srgbClr val="5E5E5E"/>
                </a:solidFill>
                <a:latin typeface="Calibri" panose="020F0502020204030204" pitchFamily="34" charset="0"/>
              </a:rPr>
              <a:t>Πώς έγινε</a:t>
            </a:r>
          </a:p>
        </p:txBody>
      </p:sp>
      <p:sp>
        <p:nvSpPr>
          <p:cNvPr id="88066" name="Text Box 2">
            <a:extLst>
              <a:ext uri="{FF2B5EF4-FFF2-40B4-BE49-F238E27FC236}">
                <a16:creationId xmlns:a16="http://schemas.microsoft.com/office/drawing/2014/main" id="{60113EB5-4715-7D56-F9B7-252986AEBD95}"/>
              </a:ext>
            </a:extLst>
          </p:cNvPr>
          <p:cNvSpPr txBox="1">
            <a:spLocks noChangeArrowheads="1"/>
          </p:cNvSpPr>
          <p:nvPr/>
        </p:nvSpPr>
        <p:spPr bwMode="auto">
          <a:xfrm>
            <a:off x="1085850" y="1776413"/>
            <a:ext cx="105854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5E5E5E"/>
              </a:buClr>
              <a:buFont typeface="Wingdings" pitchFamily="2" charset="2"/>
              <a:buChar char=""/>
            </a:pPr>
            <a:r>
              <a:rPr lang="en-GB" altLang="en-GR" sz="2000">
                <a:solidFill>
                  <a:srgbClr val="5E5E5E"/>
                </a:solidFill>
                <a:latin typeface="Calibri" panose="020F0502020204030204" pitchFamily="34" charset="0"/>
              </a:rPr>
              <a:t>Η εκπαίδευση του Konexio ακολουθεί μια εξατομικευμένη, συνδυαστική προσέγγιση μάθησης, συνδυάζοντας τα προσωπικά μαθήματα με μια διαδραστική πλατφόρμα e-learning.</a:t>
            </a:r>
          </a:p>
          <a:p>
            <a:pPr>
              <a:lnSpc>
                <a:spcPct val="90000"/>
              </a:lnSpc>
              <a:spcBef>
                <a:spcPts val="1025"/>
              </a:spcBef>
              <a:buClr>
                <a:srgbClr val="5E5E5E"/>
              </a:buClr>
              <a:buFont typeface="Wingdings" pitchFamily="2" charset="2"/>
              <a:buChar char=""/>
            </a:pPr>
            <a:r>
              <a:rPr lang="en-GB" altLang="en-GR" sz="2000">
                <a:solidFill>
                  <a:srgbClr val="5E5E5E"/>
                </a:solidFill>
                <a:latin typeface="Calibri" panose="020F0502020204030204" pitchFamily="34" charset="0"/>
              </a:rPr>
              <a:t>Περιλαμβάνουν προσομοιώσεις πρακτικών περιπτωσιολογικών μελετών που βασίζονται σε σενάρια πραγματικής ζωής και δίνουν μεγάλη έμφαση στις soft skills.</a:t>
            </a:r>
          </a:p>
          <a:p>
            <a:pPr>
              <a:lnSpc>
                <a:spcPct val="90000"/>
              </a:lnSpc>
              <a:spcBef>
                <a:spcPts val="1025"/>
              </a:spcBef>
              <a:buClr>
                <a:srgbClr val="5E5E5E"/>
              </a:buClr>
              <a:buFont typeface="Wingdings" pitchFamily="2" charset="2"/>
              <a:buChar char=""/>
            </a:pPr>
            <a:r>
              <a:rPr lang="en-GB" altLang="en-GR" sz="2000">
                <a:solidFill>
                  <a:srgbClr val="5E5E5E"/>
                </a:solidFill>
                <a:latin typeface="Calibri" panose="020F0502020204030204" pitchFamily="34" charset="0"/>
              </a:rPr>
              <a:t>Η Konexio φέρνει άμεση σύνδεση με τον επαγγελματικό κόσμο χάρη στο δίκτυο συνεργαζόμενων εταιρειών της.</a:t>
            </a:r>
          </a:p>
          <a:p>
            <a:pPr>
              <a:lnSpc>
                <a:spcPct val="90000"/>
              </a:lnSpc>
              <a:spcBef>
                <a:spcPts val="1025"/>
              </a:spcBef>
              <a:buClr>
                <a:srgbClr val="5E5E5E"/>
              </a:buClr>
              <a:buFont typeface="Wingdings" pitchFamily="2" charset="2"/>
              <a:buChar char=""/>
            </a:pPr>
            <a:r>
              <a:rPr lang="en-GB" altLang="en-GR" sz="2000">
                <a:solidFill>
                  <a:srgbClr val="5E5E5E"/>
                </a:solidFill>
                <a:latin typeface="Calibri" panose="020F0502020204030204" pitchFamily="34" charset="0"/>
              </a:rPr>
              <a:t>Η εκπαίδευση συμπληρώνεται με μια προσαρμοστική και ολοκληρωμένη υποστήριξη για την αποφυγή διακοπών σταδιοδρομίας και την ενθάρρυνση της δικτύωσης.</a:t>
            </a:r>
          </a:p>
          <a:p>
            <a:pPr>
              <a:lnSpc>
                <a:spcPct val="90000"/>
              </a:lnSpc>
              <a:spcBef>
                <a:spcPts val="1025"/>
              </a:spcBef>
              <a:buClr>
                <a:srgbClr val="5E5E5E"/>
              </a:buClr>
              <a:buFont typeface="Wingdings" pitchFamily="2" charset="2"/>
              <a:buChar char=""/>
            </a:pPr>
            <a:r>
              <a:rPr lang="en-GB" altLang="en-GR" sz="2000">
                <a:solidFill>
                  <a:srgbClr val="5E5E5E"/>
                </a:solidFill>
                <a:latin typeface="Calibri" panose="020F0502020204030204" pitchFamily="34" charset="0"/>
              </a:rPr>
              <a:t>Ιδιαίτερη προσοχή δίνεται στα συγκεκριμένα εμπόδια που αντιμετωπίζουν οι πρόσφυγες και οι μετανάστες.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5E62B5C4-FDC8-7840-A241-BC7D67662285}"/>
              </a:ext>
            </a:extLst>
          </p:cNvPr>
          <p:cNvSpPr txBox="1">
            <a:spLocks noChangeArrowheads="1"/>
          </p:cNvSpPr>
          <p:nvPr/>
        </p:nvSpPr>
        <p:spPr bwMode="auto">
          <a:xfrm>
            <a:off x="3175000" y="722313"/>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200">
                <a:solidFill>
                  <a:srgbClr val="FFFFFF"/>
                </a:solidFill>
                <a:latin typeface="Calibri" panose="020F0502020204030204" pitchFamily="34" charset="0"/>
              </a:rPr>
              <a:t>Διαβάστε το άρθρο: Διδάσκοντας στους μαθητές να δημιουργούν περιεχόμενο όχι απλώς να το καταναλώνουν</a:t>
            </a:r>
          </a:p>
        </p:txBody>
      </p:sp>
      <p:pic>
        <p:nvPicPr>
          <p:cNvPr id="31746" name="Picture 2">
            <a:extLst>
              <a:ext uri="{FF2B5EF4-FFF2-40B4-BE49-F238E27FC236}">
                <a16:creationId xmlns:a16="http://schemas.microsoft.com/office/drawing/2014/main" id="{54FAEC1A-0189-EB07-F887-1D41BC8FC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1744663"/>
            <a:ext cx="6681788" cy="4816475"/>
          </a:xfrm>
          <a:prstGeom prst="rect">
            <a:avLst/>
          </a:prstGeom>
          <a:noFill/>
          <a:ln>
            <a:noFill/>
          </a:ln>
          <a:effectLst>
            <a:outerShdw dist="138989"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31747" name="Picture 3">
            <a:hlinkClick r:id="rId4"/>
            <a:extLst>
              <a:ext uri="{FF2B5EF4-FFF2-40B4-BE49-F238E27FC236}">
                <a16:creationId xmlns:a16="http://schemas.microsoft.com/office/drawing/2014/main" id="{8DD3490C-C9F1-C05E-AA16-B7C822664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863" y="3132138"/>
            <a:ext cx="928687" cy="92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AutoShape 4">
            <a:extLst>
              <a:ext uri="{FF2B5EF4-FFF2-40B4-BE49-F238E27FC236}">
                <a16:creationId xmlns:a16="http://schemas.microsoft.com/office/drawing/2014/main" id="{D2BB0222-A659-8C7E-9648-18AD6C4CF211}"/>
              </a:ext>
            </a:extLst>
          </p:cNvPr>
          <p:cNvSpPr>
            <a:spLocks noChangeArrowheads="1"/>
          </p:cNvSpPr>
          <p:nvPr/>
        </p:nvSpPr>
        <p:spPr bwMode="auto">
          <a:xfrm>
            <a:off x="698500" y="2068513"/>
            <a:ext cx="2320925" cy="2033587"/>
          </a:xfrm>
          <a:custGeom>
            <a:avLst/>
            <a:gdLst>
              <a:gd name="G0" fmla="+- 32767 0 0"/>
              <a:gd name="G1" fmla="*/ G0 1 12"/>
              <a:gd name="G2" fmla="+- 32767 0 0"/>
              <a:gd name="G3" fmla="*/ G2 1 12"/>
              <a:gd name="G4" fmla="+- 32767 0 0"/>
              <a:gd name="G5" fmla="*/ G4 1 12"/>
              <a:gd name="G6" fmla="*/ 1 5649 2"/>
              <a:gd name="G7" fmla="+- 5649 0 0"/>
              <a:gd name="G8" fmla="+- 3223 0 0"/>
              <a:gd name="G9" fmla="+- 6446 0 0"/>
              <a:gd name="G10" fmla="*/ 1 16805 41248"/>
            </a:gdLst>
            <a:ahLst/>
            <a:cxnLst>
              <a:cxn ang="0">
                <a:pos x="r" y="vc"/>
              </a:cxn>
              <a:cxn ang="5400000">
                <a:pos x="hc" y="b"/>
              </a:cxn>
              <a:cxn ang="10800000">
                <a:pos x="l" y="vc"/>
              </a:cxn>
              <a:cxn ang="16200000">
                <a:pos x="hc" y="t"/>
              </a:cxn>
            </a:cxnLst>
            <a:rect l="0" t="0" r="0" b="0"/>
            <a:pathLst>
              <a:path>
                <a:moveTo>
                  <a:pt x="0" y="5649"/>
                </a:moveTo>
                <a:lnTo>
                  <a:pt x="0" y="0"/>
                </a:lnTo>
                <a:lnTo>
                  <a:pt x="6446" y="5649"/>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l-GR" altLang="en-GR" sz="1300" b="1">
                <a:solidFill>
                  <a:srgbClr val="FFFFFF"/>
                </a:solidFill>
                <a:latin typeface="Calibri" panose="020F0502020204030204" pitchFamily="34" charset="0"/>
              </a:rPr>
              <a:t>ΚΑΝΤΕ ΚΛΙΚ στην εικόνα ΓΙΑ ΝΑ ΔΙΑΒΑΣΕΤΕ</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Text Box 1">
            <a:extLst>
              <a:ext uri="{FF2B5EF4-FFF2-40B4-BE49-F238E27FC236}">
                <a16:creationId xmlns:a16="http://schemas.microsoft.com/office/drawing/2014/main" id="{E7D8412A-7166-FFD1-85D4-06DA0BCDCECA}"/>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pPr>
            <a:r>
              <a:rPr lang="en-GB" altLang="en-GR" sz="3600" b="1">
                <a:solidFill>
                  <a:srgbClr val="5E5E5E"/>
                </a:solidFill>
                <a:latin typeface="Calibri" panose="020F0502020204030204" pitchFamily="34" charset="0"/>
              </a:rPr>
              <a:t>Τι να κρατήσετε από την προσέγγιση του Konexio;</a:t>
            </a:r>
          </a:p>
        </p:txBody>
      </p:sp>
      <p:sp>
        <p:nvSpPr>
          <p:cNvPr id="89090" name="Text Box 2">
            <a:extLst>
              <a:ext uri="{FF2B5EF4-FFF2-40B4-BE49-F238E27FC236}">
                <a16:creationId xmlns:a16="http://schemas.microsoft.com/office/drawing/2014/main" id="{DE97053E-5D04-E703-55AD-77A1D0819684}"/>
              </a:ext>
            </a:extLst>
          </p:cNvPr>
          <p:cNvSpPr txBox="1">
            <a:spLocks noChangeArrowheads="1"/>
          </p:cNvSpPr>
          <p:nvPr/>
        </p:nvSpPr>
        <p:spPr bwMode="auto">
          <a:xfrm>
            <a:off x="1085850" y="1776413"/>
            <a:ext cx="10585450" cy="457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558800" indent="-55880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marL="342900" indent="-342900">
              <a:lnSpc>
                <a:spcPct val="90000"/>
              </a:lnSpc>
              <a:spcBef>
                <a:spcPts val="1025"/>
              </a:spcBef>
            </a:pPr>
            <a:r>
              <a:rPr lang="en-GB" altLang="en-GR" sz="2000" b="1">
                <a:solidFill>
                  <a:srgbClr val="5E5E5E"/>
                </a:solidFill>
                <a:latin typeface="Calibri" panose="020F0502020204030204" pitchFamily="34" charset="0"/>
              </a:rPr>
              <a:t>Συστάσεις για ψηφιακές δεξιότητες και προγραμματισμό:</a:t>
            </a:r>
          </a:p>
          <a:p>
            <a:pPr>
              <a:lnSpc>
                <a:spcPct val="90000"/>
              </a:lnSpc>
              <a:spcBef>
                <a:spcPts val="1025"/>
              </a:spcBef>
              <a:buSzPct val="45000"/>
              <a:buFont typeface="Wingdings" pitchFamily="2" charset="2"/>
              <a:buChar char=""/>
            </a:pPr>
            <a:r>
              <a:rPr lang="en-GB" altLang="en-GR" sz="2000">
                <a:solidFill>
                  <a:srgbClr val="5E5E5E"/>
                </a:solidFill>
                <a:latin typeface="Calibri" panose="020F0502020204030204" pitchFamily="34" charset="0"/>
              </a:rPr>
              <a:t>Ως μαθήτρια προσπαθήστε να εκμεταλλευτείτε ευκαιρίες για προσέγγιση συνδυασμένης μάθησης, συνδυάζοντας την εκπαίδευση πρόσωπο με πρόσωπο με συμμετοχικές δραστηριότητες ηλεκτρονικής μάθησης.</a:t>
            </a:r>
          </a:p>
          <a:p>
            <a:pPr>
              <a:lnSpc>
                <a:spcPct val="90000"/>
              </a:lnSpc>
              <a:spcBef>
                <a:spcPts val="1025"/>
              </a:spcBef>
              <a:buSzPct val="45000"/>
              <a:buFont typeface="Wingdings" pitchFamily="2" charset="2"/>
              <a:buChar char=""/>
            </a:pPr>
            <a:r>
              <a:rPr lang="en-GB" altLang="en-GR" sz="2000">
                <a:solidFill>
                  <a:srgbClr val="5E5E5E"/>
                </a:solidFill>
                <a:latin typeface="Calibri" panose="020F0502020204030204" pitchFamily="34" charset="0"/>
              </a:rPr>
              <a:t>Υιοθετήστε ήπιες δεξιότητες με βάση τις διαθέσιμες περιπτωσιολογικές μελέτες – η μάθηση από άλλους αντισταθμίζει τυχόν έλλειψη των προσωπικών μας εμπειριών – συνδεθείτε με άλλους</a:t>
            </a:r>
          </a:p>
          <a:p>
            <a:pPr>
              <a:lnSpc>
                <a:spcPct val="90000"/>
              </a:lnSpc>
              <a:spcBef>
                <a:spcPts val="1025"/>
              </a:spcBef>
              <a:buSzPct val="45000"/>
              <a:buFont typeface="Wingdings" pitchFamily="2" charset="2"/>
              <a:buChar char=""/>
            </a:pPr>
            <a:r>
              <a:rPr lang="en-GB" altLang="en-GR" sz="2000">
                <a:solidFill>
                  <a:srgbClr val="5E5E5E"/>
                </a:solidFill>
                <a:latin typeface="Calibri" panose="020F0502020204030204" pitchFamily="34" charset="0"/>
              </a:rPr>
              <a:t>Προώθηση ευκαιριών για δικτύωση</a:t>
            </a:r>
          </a:p>
          <a:p>
            <a:pPr>
              <a:lnSpc>
                <a:spcPct val="90000"/>
              </a:lnSpc>
              <a:spcBef>
                <a:spcPts val="1025"/>
              </a:spcBef>
              <a:buSzPct val="45000"/>
              <a:buFont typeface="Wingdings" pitchFamily="2" charset="2"/>
              <a:buChar char=""/>
            </a:pPr>
            <a:r>
              <a:rPr lang="en-GB" altLang="en-GR" sz="2000">
                <a:solidFill>
                  <a:srgbClr val="5E5E5E"/>
                </a:solidFill>
                <a:latin typeface="Calibri" panose="020F0502020204030204" pitchFamily="34" charset="0"/>
              </a:rPr>
              <a:t>Προσπαθήστε να σκεφτείτε εκ των προτέρων την επαγγελματική σας πορεία</a:t>
            </a:r>
          </a:p>
          <a:p>
            <a:pPr>
              <a:lnSpc>
                <a:spcPct val="90000"/>
              </a:lnSpc>
              <a:spcBef>
                <a:spcPts val="1025"/>
              </a:spcBef>
              <a:buSzPct val="45000"/>
              <a:buFont typeface="Wingdings" pitchFamily="2" charset="2"/>
              <a:buChar char=""/>
            </a:pPr>
            <a:r>
              <a:rPr lang="en-GB" altLang="en-GR" sz="2000">
                <a:solidFill>
                  <a:srgbClr val="5E5E5E"/>
                </a:solidFill>
                <a:latin typeface="Calibri" panose="020F0502020204030204" pitchFamily="34" charset="0"/>
              </a:rPr>
              <a:t>Αναζητήστε ευκαιρίες για κοινωνική ένταξη και ένταξη</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a:extLst>
              <a:ext uri="{FF2B5EF4-FFF2-40B4-BE49-F238E27FC236}">
                <a16:creationId xmlns:a16="http://schemas.microsoft.com/office/drawing/2014/main" id="{A31FC84B-B6E8-2794-89B1-44B85DD1C505}"/>
              </a:ext>
            </a:extLst>
          </p:cNvPr>
          <p:cNvSpPr txBox="1">
            <a:spLocks noChangeArrowheads="1"/>
          </p:cNvSpPr>
          <p:nvPr/>
        </p:nvSpPr>
        <p:spPr bwMode="auto">
          <a:xfrm>
            <a:off x="4926013" y="1617663"/>
            <a:ext cx="6997700" cy="463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68275" indent="-1682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b="1">
                <a:solidFill>
                  <a:srgbClr val="6D6E6C"/>
                </a:solidFill>
                <a:latin typeface="Calibri" panose="020F0502020204030204" pitchFamily="34" charset="0"/>
              </a:rPr>
              <a:t>YouTube</a:t>
            </a:r>
            <a:r>
              <a:rPr lang="hr-BA" altLang="en-GR" sz="2400" b="1">
                <a:solidFill>
                  <a:srgbClr val="6D6E6C"/>
                </a:solidFill>
                <a:latin typeface="Calibri" panose="020F0502020204030204" pitchFamily="34" charset="0"/>
              </a:rPr>
              <a:t>:</a:t>
            </a:r>
          </a:p>
          <a:p>
            <a:pPr>
              <a:lnSpc>
                <a:spcPct val="90000"/>
              </a:lnSpc>
              <a:spcBef>
                <a:spcPts val="1025"/>
              </a:spcBef>
              <a:buClr>
                <a:srgbClr val="00ACA7"/>
              </a:buClr>
              <a:buFont typeface="Arial" panose="020B0604020202020204" pitchFamily="34" charset="0"/>
              <a:buChar char="•"/>
            </a:pPr>
            <a:r>
              <a:rPr lang="en-US" altLang="en-GR" sz="2400" u="sng">
                <a:solidFill>
                  <a:srgbClr val="CCCCFF"/>
                </a:solidFill>
                <a:latin typeface="Calibri" panose="020F0502020204030204" pitchFamily="34" charset="0"/>
                <a:hlinkClick r:id="rId3"/>
              </a:rPr>
              <a:t>Thenewboston</a:t>
            </a:r>
            <a:r>
              <a:rPr lang="hr-BA" altLang="en-GR" sz="2400">
                <a:solidFill>
                  <a:srgbClr val="00ACA7"/>
                </a:solidFill>
                <a:latin typeface="Calibri" panose="020F0502020204030204" pitchFamily="34" charset="0"/>
              </a:rPr>
              <a:t> - </a:t>
            </a:r>
            <a:r>
              <a:rPr lang="en-US" altLang="en-GR" sz="2400">
                <a:solidFill>
                  <a:srgbClr val="6D6E6C"/>
                </a:solidFill>
                <a:latin typeface="Calibri" panose="020F0502020204030204" pitchFamily="34" charset="0"/>
              </a:rPr>
              <a:t>Node.js, Angular, Java, C, και περισσότερα</a:t>
            </a:r>
          </a:p>
          <a:p>
            <a:pPr>
              <a:lnSpc>
                <a:spcPct val="90000"/>
              </a:lnSpc>
              <a:spcBef>
                <a:spcPts val="1025"/>
              </a:spcBef>
              <a:buClr>
                <a:srgbClr val="00ACA7"/>
              </a:buClr>
              <a:buFont typeface="Arial" panose="020B0604020202020204" pitchFamily="34" charset="0"/>
              <a:buChar char="•"/>
            </a:pPr>
            <a:r>
              <a:rPr lang="en-US" altLang="en-GR" sz="2400" u="sng">
                <a:solidFill>
                  <a:srgbClr val="CCCCFF"/>
                </a:solidFill>
                <a:latin typeface="Calibri" panose="020F0502020204030204" pitchFamily="34" charset="0"/>
                <a:hlinkClick r:id="rId4"/>
              </a:rPr>
              <a:t>Derek Banas</a:t>
            </a:r>
            <a:r>
              <a:rPr lang="hr-BA" altLang="en-GR" sz="2400">
                <a:solidFill>
                  <a:srgbClr val="00ACA7"/>
                </a:solidFill>
                <a:latin typeface="Calibri" panose="020F0502020204030204" pitchFamily="34" charset="0"/>
              </a:rPr>
              <a:t> -</a:t>
            </a:r>
            <a:r>
              <a:rPr lang="en-US" altLang="en-GR" sz="2400">
                <a:solidFill>
                  <a:srgbClr val="6D6E6C"/>
                </a:solidFill>
                <a:latin typeface="Calibri" panose="020F0502020204030204" pitchFamily="34" charset="0"/>
              </a:rPr>
              <a:t> C#, Python C++, και περισσότερα</a:t>
            </a:r>
          </a:p>
          <a:p>
            <a:pPr>
              <a:lnSpc>
                <a:spcPct val="90000"/>
              </a:lnSpc>
              <a:spcBef>
                <a:spcPts val="1025"/>
              </a:spcBef>
              <a:buClr>
                <a:srgbClr val="00ACA7"/>
              </a:buClr>
              <a:buFont typeface="Arial" panose="020B0604020202020204" pitchFamily="34" charset="0"/>
              <a:buChar char="•"/>
            </a:pPr>
            <a:r>
              <a:rPr lang="en-US" altLang="en-GR" sz="2400" u="sng">
                <a:solidFill>
                  <a:srgbClr val="CCCCFF"/>
                </a:solidFill>
                <a:latin typeface="Calibri" panose="020F0502020204030204" pitchFamily="34" charset="0"/>
                <a:hlinkClick r:id="rId5"/>
              </a:rPr>
              <a:t>DevTips</a:t>
            </a:r>
            <a:r>
              <a:rPr lang="hr-BA" altLang="en-GR" sz="2400">
                <a:solidFill>
                  <a:srgbClr val="00ACA7"/>
                </a:solidFill>
                <a:latin typeface="Calibri" panose="020F0502020204030204" pitchFamily="34" charset="0"/>
              </a:rPr>
              <a:t> -</a:t>
            </a:r>
            <a:r>
              <a:rPr lang="en-US" altLang="en-GR" sz="2400">
                <a:solidFill>
                  <a:srgbClr val="6D6E6C"/>
                </a:solidFill>
                <a:latin typeface="Calibri" panose="020F0502020204030204" pitchFamily="34" charset="0"/>
              </a:rPr>
              <a:t> Design, General Tips, Great CSS explanations, και περισσότερα</a:t>
            </a:r>
          </a:p>
          <a:p>
            <a:pPr>
              <a:lnSpc>
                <a:spcPct val="90000"/>
              </a:lnSpc>
              <a:spcBef>
                <a:spcPts val="1025"/>
              </a:spcBef>
              <a:buClrTx/>
              <a:buFontTx/>
              <a:buNone/>
            </a:pPr>
            <a:endParaRPr lang="en-US" altLang="en-GR" sz="2400">
              <a:latin typeface="Calibri" panose="020F0502020204030204" pitchFamily="34" charset="0"/>
            </a:endParaRPr>
          </a:p>
          <a:p>
            <a:pPr>
              <a:lnSpc>
                <a:spcPct val="90000"/>
              </a:lnSpc>
              <a:spcBef>
                <a:spcPts val="1025"/>
              </a:spcBef>
              <a:buClrTx/>
              <a:buFontTx/>
              <a:buNone/>
            </a:pPr>
            <a:r>
              <a:rPr lang="hr-BA" altLang="en-GR" sz="2400" b="1">
                <a:solidFill>
                  <a:srgbClr val="6D6E6C"/>
                </a:solidFill>
                <a:latin typeface="Calibri" panose="020F0502020204030204" pitchFamily="34" charset="0"/>
              </a:rPr>
              <a:t>Ιστοσελίδες &amp; Κοινότητες</a:t>
            </a:r>
          </a:p>
          <a:p>
            <a:pPr marL="342900" indent="-342900">
              <a:lnSpc>
                <a:spcPct val="90000"/>
              </a:lnSpc>
              <a:spcBef>
                <a:spcPts val="1025"/>
              </a:spcBef>
              <a:buClr>
                <a:srgbClr val="00ACA7"/>
              </a:buClr>
              <a:buFont typeface="Arial" panose="020B0604020202020204" pitchFamily="34" charset="0"/>
              <a:buChar char="•"/>
            </a:pPr>
            <a:r>
              <a:rPr lang="en-US" altLang="en-GR" sz="2400" u="sng">
                <a:solidFill>
                  <a:srgbClr val="CCCCFF"/>
                </a:solidFill>
                <a:latin typeface="Calibri" panose="020F0502020204030204" pitchFamily="34" charset="0"/>
                <a:hlinkClick r:id="rId6"/>
              </a:rPr>
              <a:t>Quora</a:t>
            </a:r>
          </a:p>
          <a:p>
            <a:pPr marL="342900" indent="-342900">
              <a:lnSpc>
                <a:spcPct val="90000"/>
              </a:lnSpc>
              <a:spcBef>
                <a:spcPts val="1025"/>
              </a:spcBef>
              <a:buClr>
                <a:srgbClr val="00ACA7"/>
              </a:buClr>
              <a:buFont typeface="Arial" panose="020B0604020202020204" pitchFamily="34" charset="0"/>
              <a:buChar char="•"/>
            </a:pPr>
            <a:r>
              <a:rPr lang="en-US" altLang="en-GR" sz="2400" u="sng">
                <a:solidFill>
                  <a:srgbClr val="CCCCFF"/>
                </a:solidFill>
                <a:latin typeface="Calibri" panose="020F0502020204030204" pitchFamily="34" charset="0"/>
                <a:hlinkClick r:id="rId7"/>
              </a:rPr>
              <a:t>Reddit</a:t>
            </a:r>
          </a:p>
          <a:p>
            <a:pPr marL="342900" indent="-342900">
              <a:lnSpc>
                <a:spcPct val="90000"/>
              </a:lnSpc>
              <a:spcBef>
                <a:spcPts val="1025"/>
              </a:spcBef>
              <a:buClr>
                <a:srgbClr val="00ACA7"/>
              </a:buClr>
              <a:buFont typeface="Arial" panose="020B0604020202020204" pitchFamily="34" charset="0"/>
              <a:buChar char="•"/>
            </a:pPr>
            <a:r>
              <a:rPr lang="en-US" altLang="en-GR" sz="2400" u="sng">
                <a:solidFill>
                  <a:srgbClr val="CCCCFF"/>
                </a:solidFill>
                <a:latin typeface="Calibri" panose="020F0502020204030204" pitchFamily="34" charset="0"/>
                <a:hlinkClick r:id="rId8"/>
              </a:rPr>
              <a:t>StackExchange</a:t>
            </a:r>
          </a:p>
          <a:p>
            <a:pPr marL="342900" indent="-342900">
              <a:lnSpc>
                <a:spcPct val="90000"/>
              </a:lnSpc>
              <a:spcBef>
                <a:spcPts val="1025"/>
              </a:spcBef>
              <a:buClr>
                <a:srgbClr val="00ACA7"/>
              </a:buClr>
              <a:buFont typeface="Arial" panose="020B0604020202020204" pitchFamily="34" charset="0"/>
              <a:buChar char="•"/>
            </a:pPr>
            <a:r>
              <a:rPr lang="en-US" altLang="en-GR" sz="2400" u="sng">
                <a:solidFill>
                  <a:srgbClr val="CCCCFF"/>
                </a:solidFill>
                <a:latin typeface="Calibri" panose="020F0502020204030204" pitchFamily="34" charset="0"/>
                <a:hlinkClick r:id="rId9"/>
              </a:rPr>
              <a:t>CodeProject</a:t>
            </a:r>
          </a:p>
          <a:p>
            <a:pPr>
              <a:lnSpc>
                <a:spcPct val="90000"/>
              </a:lnSpc>
              <a:spcBef>
                <a:spcPts val="1025"/>
              </a:spcBef>
              <a:buClrTx/>
              <a:buFontTx/>
              <a:buNone/>
            </a:pPr>
            <a:endParaRPr lang="en-US" altLang="en-GR" sz="2400">
              <a:latin typeface="Calibri" panose="020F0502020204030204" pitchFamily="34" charset="0"/>
            </a:endParaRPr>
          </a:p>
          <a:p>
            <a:pPr>
              <a:lnSpc>
                <a:spcPct val="90000"/>
              </a:lnSpc>
              <a:spcBef>
                <a:spcPts val="1025"/>
              </a:spcBef>
              <a:buClrTx/>
              <a:buFontTx/>
              <a:buNone/>
            </a:pPr>
            <a:endParaRPr lang="en-US" altLang="en-GR" sz="2400">
              <a:latin typeface="Calibri" panose="020F0502020204030204" pitchFamily="34" charset="0"/>
            </a:endParaRPr>
          </a:p>
          <a:p>
            <a:pPr>
              <a:lnSpc>
                <a:spcPct val="90000"/>
              </a:lnSpc>
              <a:spcBef>
                <a:spcPts val="1025"/>
              </a:spcBef>
              <a:buClrTx/>
              <a:buFontTx/>
              <a:buNone/>
            </a:pPr>
            <a:endParaRPr lang="en-US" altLang="en-GR" sz="2400">
              <a:latin typeface="Calibri" panose="020F0502020204030204" pitchFamily="34" charset="0"/>
            </a:endParaRPr>
          </a:p>
          <a:p>
            <a:pPr>
              <a:lnSpc>
                <a:spcPct val="90000"/>
              </a:lnSpc>
              <a:spcBef>
                <a:spcPts val="1025"/>
              </a:spcBef>
              <a:buClrTx/>
              <a:buFontTx/>
              <a:buNone/>
            </a:pPr>
            <a:endParaRPr lang="en-US" altLang="en-GR" sz="2400">
              <a:latin typeface="Calibri" panose="020F0502020204030204" pitchFamily="34" charset="0"/>
            </a:endParaRPr>
          </a:p>
          <a:p>
            <a:pPr>
              <a:lnSpc>
                <a:spcPct val="90000"/>
              </a:lnSpc>
              <a:spcBef>
                <a:spcPts val="1025"/>
              </a:spcBef>
              <a:buClrTx/>
              <a:buFontTx/>
              <a:buNone/>
            </a:pPr>
            <a:endParaRPr lang="en-US" altLang="en-GR" sz="2400">
              <a:latin typeface="Calibri" panose="020F0502020204030204" pitchFamily="34" charset="0"/>
            </a:endParaRPr>
          </a:p>
        </p:txBody>
      </p:sp>
      <p:sp>
        <p:nvSpPr>
          <p:cNvPr id="90114" name="Text Box 2">
            <a:extLst>
              <a:ext uri="{FF2B5EF4-FFF2-40B4-BE49-F238E27FC236}">
                <a16:creationId xmlns:a16="http://schemas.microsoft.com/office/drawing/2014/main" id="{0E4E19F5-8041-08FE-C10B-08F16F8F07FE}"/>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pPr>
            <a:r>
              <a:rPr lang="en-US" altLang="en-GR" sz="3600">
                <a:solidFill>
                  <a:srgbClr val="E78631"/>
                </a:solidFill>
                <a:latin typeface="Calibri" panose="020F0502020204030204" pitchFamily="34" charset="0"/>
              </a:rPr>
              <a:t>ΕΥΡΕΣΗ ΒΟΗΘΕΙΑΣ ΜΕ ΤΟΝ ΠΡΟΓΡΑΜΜΑΤΙΣΜΟ</a:t>
            </a:r>
          </a:p>
          <a:p>
            <a:pPr>
              <a:lnSpc>
                <a:spcPct val="90000"/>
              </a:lnSpc>
              <a:spcBef>
                <a:spcPts val="1025"/>
              </a:spcBef>
              <a:buClrTx/>
              <a:buFontTx/>
              <a:buNone/>
            </a:pPr>
            <a:endParaRPr lang="en-US" altLang="en-GR" sz="3600">
              <a:solidFill>
                <a:srgbClr val="E78631"/>
              </a:solidFill>
              <a:latin typeface="Calibri" panose="020F0502020204030204" pitchFamily="34" charset="0"/>
            </a:endParaRPr>
          </a:p>
        </p:txBody>
      </p:sp>
      <p:sp>
        <p:nvSpPr>
          <p:cNvPr id="90115" name="Text Box 3">
            <a:extLst>
              <a:ext uri="{FF2B5EF4-FFF2-40B4-BE49-F238E27FC236}">
                <a16:creationId xmlns:a16="http://schemas.microsoft.com/office/drawing/2014/main" id="{3075DD5D-C8EE-EC49-64FD-5DFCB7DF09F6}"/>
              </a:ext>
            </a:extLst>
          </p:cNvPr>
          <p:cNvSpPr txBox="1">
            <a:spLocks noChangeArrowheads="1"/>
          </p:cNvSpPr>
          <p:nvPr/>
        </p:nvSpPr>
        <p:spPr bwMode="auto">
          <a:xfrm>
            <a:off x="431800" y="403225"/>
            <a:ext cx="3451225" cy="453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20000"/>
              </a:lnSpc>
              <a:spcBef>
                <a:spcPts val="1025"/>
              </a:spcBef>
            </a:pPr>
            <a:r>
              <a:rPr lang="en-US" altLang="en-GR" sz="2100" b="1">
                <a:solidFill>
                  <a:srgbClr val="6D6E6C"/>
                </a:solidFill>
                <a:latin typeface="Calibri" panose="020F0502020204030204" pitchFamily="34" charset="0"/>
              </a:rPr>
              <a:t>ΠΗΓΕΣ</a:t>
            </a:r>
          </a:p>
          <a:p>
            <a:pPr>
              <a:lnSpc>
                <a:spcPct val="120000"/>
              </a:lnSpc>
              <a:spcBef>
                <a:spcPts val="1025"/>
              </a:spcBef>
            </a:pPr>
            <a:endParaRPr lang="en-US" altLang="en-GR" sz="2100" b="1">
              <a:solidFill>
                <a:srgbClr val="6D6E6C"/>
              </a:solidFill>
              <a:latin typeface="Calibri" panose="020F0502020204030204" pitchFamily="34" charset="0"/>
            </a:endParaRPr>
          </a:p>
          <a:p>
            <a:pPr>
              <a:lnSpc>
                <a:spcPct val="120000"/>
              </a:lnSpc>
              <a:spcBef>
                <a:spcPts val="1025"/>
              </a:spcBef>
            </a:pPr>
            <a:r>
              <a:rPr lang="en-US" altLang="en-GR" sz="2100">
                <a:solidFill>
                  <a:srgbClr val="6D6E6C"/>
                </a:solidFill>
                <a:latin typeface="Calibri" panose="020F0502020204030204" pitchFamily="34" charset="0"/>
              </a:rPr>
              <a:t>Εάν χρειάζεστε βοήθεια με το έργο σας χωρίς κώδικα ή αποφασίσετε ότι βρίσκετε ενδιαφέρουσα κωδικοποίηση, αλλά έχετε κολλήσει, οι πόροι στα δεξιά θα σας βοηθήσουν να προχωρήσετε – απλώς κάντε ερωτήσεις στις πλατφόρμες τους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a:extLst>
              <a:ext uri="{FF2B5EF4-FFF2-40B4-BE49-F238E27FC236}">
                <a16:creationId xmlns:a16="http://schemas.microsoft.com/office/drawing/2014/main" id="{F6966D25-A39B-1FB7-12E4-51EE974EC9FF}"/>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pPr>
            <a:r>
              <a:rPr lang="hr-BA" altLang="en-GR" sz="3600" b="1">
                <a:solidFill>
                  <a:srgbClr val="5E5E5E"/>
                </a:solidFill>
                <a:latin typeface="Calibri" panose="020F0502020204030204" pitchFamily="34" charset="0"/>
              </a:rPr>
              <a:t>Συμπεράσματα για αυτήν την ενότητα</a:t>
            </a:r>
          </a:p>
        </p:txBody>
      </p:sp>
      <p:sp>
        <p:nvSpPr>
          <p:cNvPr id="91138" name="Text Box 2">
            <a:extLst>
              <a:ext uri="{FF2B5EF4-FFF2-40B4-BE49-F238E27FC236}">
                <a16:creationId xmlns:a16="http://schemas.microsoft.com/office/drawing/2014/main" id="{CFDF8974-A794-DC3E-26A1-3CEEDFDC61DD}"/>
              </a:ext>
            </a:extLst>
          </p:cNvPr>
          <p:cNvSpPr txBox="1">
            <a:spLocks noChangeArrowheads="1"/>
          </p:cNvSpPr>
          <p:nvPr/>
        </p:nvSpPr>
        <p:spPr bwMode="auto">
          <a:xfrm>
            <a:off x="1085850" y="1776413"/>
            <a:ext cx="105854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Οι κοινωνικές δεξιότητες, οι μαλακές δεξιότητες, οι δεξιότητες επικοινωνίας είναι σημαντικές για εμάς ως κοινωνικά όντα, ως άτομα, ομάδες ως μαθητές.</a:t>
            </a:r>
          </a:p>
          <a:p>
            <a:pPr>
              <a:lnSpc>
                <a:spcPct val="9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Ο γρηγορότερος και πιο αποτελεσματικός τρόπος επικοινωνίας μιας ιδέας, εύρεσης, πληροφοριών είναι η δημιουργία και η κοινή χρήση ψηφιακού περιεχομένου</a:t>
            </a:r>
          </a:p>
          <a:p>
            <a:pPr>
              <a:lnSpc>
                <a:spcPct val="9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Από καιρό πιστεύεται ότι ένα έργο με επίκεντρο τον μαθητή που τελειώνει με τους μαθητές να δημιουργούν ένα κομμάτι υλικού εμπλέκει τον μαθητή λόγω της αίσθησης ιδιοκτησίας στο τελευταίο κομμάτι. Αυτό δεν έχει αλλάξει σήμερα. Ωστόσο, σε έναν κόσμο όπου οι μαθητές περιβάλλονται από ψηφιακό περιεχόμενο και πλούσια μέσα, μπορεί να είναι πιο ελκυστικό και ενθαρρυντικό για αυτούς να δημιουργούν έργα που είναι ψηφιακά και μπορούν να ανταγωνιστούν τον ψηφιακό κόσμο στον οποίο ζουν.</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a:extLst>
              <a:ext uri="{FF2B5EF4-FFF2-40B4-BE49-F238E27FC236}">
                <a16:creationId xmlns:a16="http://schemas.microsoft.com/office/drawing/2014/main" id="{8038B424-FD5C-3FDA-84FE-3C6C372A27D2}"/>
              </a:ext>
            </a:extLst>
          </p:cNvPr>
          <p:cNvSpPr txBox="1">
            <a:spLocks noChangeArrowheads="1"/>
          </p:cNvSpPr>
          <p:nvPr/>
        </p:nvSpPr>
        <p:spPr bwMode="auto">
          <a:xfrm>
            <a:off x="508000" y="407988"/>
            <a:ext cx="11169650"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pPr>
            <a:r>
              <a:rPr lang="hr-BA" altLang="en-GR" sz="3600" b="1">
                <a:solidFill>
                  <a:srgbClr val="5E5E5E"/>
                </a:solidFill>
                <a:latin typeface="Calibri" panose="020F0502020204030204" pitchFamily="34" charset="0"/>
              </a:rPr>
              <a:t>Στην επόμενη ενότητα μάθετε πώς να:</a:t>
            </a:r>
          </a:p>
        </p:txBody>
      </p:sp>
      <p:sp>
        <p:nvSpPr>
          <p:cNvPr id="92162" name="Text Box 2">
            <a:extLst>
              <a:ext uri="{FF2B5EF4-FFF2-40B4-BE49-F238E27FC236}">
                <a16:creationId xmlns:a16="http://schemas.microsoft.com/office/drawing/2014/main" id="{8D6D4FA2-242E-E1BA-E728-C200680F0172}"/>
              </a:ext>
            </a:extLst>
          </p:cNvPr>
          <p:cNvSpPr txBox="1">
            <a:spLocks noChangeArrowheads="1"/>
          </p:cNvSpPr>
          <p:nvPr/>
        </p:nvSpPr>
        <p:spPr bwMode="auto">
          <a:xfrm>
            <a:off x="508000" y="1252538"/>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501650" indent="-50165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marL="285750" indent="-285750">
              <a:lnSpc>
                <a:spcPct val="100000"/>
              </a:lnSpc>
              <a:spcBef>
                <a:spcPts val="1025"/>
              </a:spcBef>
            </a:pPr>
            <a:r>
              <a:rPr lang="en-US" altLang="en-GR" sz="1600">
                <a:solidFill>
                  <a:srgbClr val="5E5E5E"/>
                </a:solidFill>
                <a:latin typeface="Calibri" panose="020F0502020204030204" pitchFamily="34" charset="0"/>
              </a:rPr>
              <a:t>Προστατέψτε τα προσωπικά δεδομένα και το απόρρητο σε ψηφιακά περιβάλλοντα, συγκεκριμένα:</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Χρήση και κοινή χρήση στοιχείων προσωπικής ταυτοποίησης προστατεύοντας τον εαυτό και τους άλλους από ζημιές</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Κατανόηση ότι οι ψηφιακές υπηρεσίες χρησιμοποιούν μια «Πολιτική Απορρήτου» για να ενημερώσουν πώς χρησιμοποιούνται τα προσωπικά δεδομένα</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Αποφυγή κινδύνων για την υγεία και απειλών για τη σωματική και ψυχολογική ευεξία κατά τη χρήση ψηφιακών τεχνολογιών</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Προστασία του εαυτού και των άλλων από πιθανούς κινδύνους σε ψηφιακά περιβάλλοντα (π.χ. διαδικτυακός εκφοβισμός)</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Γνωρίζοντας τις ψηφιακές τεχνολογίες για κοινωνική ευημερία και κοινωνική ένταξη</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Προστασία συσκευών και ψηφιακού περιεχομένου</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Κατανόηση κινδύνων και απειλών σε ψηφιακά περιβάλλοντα</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Γνωρίζοντας τα μέτρα ασφάλειας και ασφάλειας και να λαμβάνετε δεόντως υπόψη την αξιοπιστία και το απόρρητο</a:t>
            </a:r>
          </a:p>
          <a:p>
            <a:pPr>
              <a:lnSpc>
                <a:spcPct val="100000"/>
              </a:lnSpc>
              <a:spcBef>
                <a:spcPts val="1025"/>
              </a:spcBef>
              <a:buSzPct val="45000"/>
              <a:buFont typeface="Wingdings" pitchFamily="2" charset="2"/>
              <a:buChar char=""/>
            </a:pPr>
            <a:r>
              <a:rPr lang="en-US" altLang="en-GR" sz="1600">
                <a:solidFill>
                  <a:srgbClr val="5E5E5E"/>
                </a:solidFill>
                <a:latin typeface="Calibri" panose="020F0502020204030204" pitchFamily="34" charset="0"/>
              </a:rPr>
              <a:t>Έχοντας επίγνωση των περιβαλλοντικών επιπτώσεων των ψηφιακών τεχνολογιών και της χρήσης τους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08D39835-595A-4414-B9EB-F1767F4856E0}"/>
              </a:ext>
            </a:extLst>
          </p:cNvPr>
          <p:cNvSpPr txBox="1">
            <a:spLocks noChangeArrowheads="1"/>
          </p:cNvSpPr>
          <p:nvPr/>
        </p:nvSpPr>
        <p:spPr bwMode="auto">
          <a:xfrm>
            <a:off x="3784600" y="3792538"/>
            <a:ext cx="5768975" cy="195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4800" u="sng">
                <a:solidFill>
                  <a:srgbClr val="CCCCFF"/>
                </a:solidFill>
                <a:latin typeface="Calibri" panose="020F0502020204030204" pitchFamily="34" charset="0"/>
                <a:hlinkClick r:id="rId3"/>
              </a:rPr>
              <a:t>www.includeher.eu</a:t>
            </a:r>
            <a:r>
              <a:rPr lang="hr-BA" altLang="en-GR" sz="4800">
                <a:solidFill>
                  <a:srgbClr val="00ACA7"/>
                </a:solidFill>
                <a:latin typeface="Calibri" panose="020F0502020204030204" pitchFamily="34" charset="0"/>
              </a:rPr>
              <a:t> </a:t>
            </a:r>
          </a:p>
        </p:txBody>
      </p:sp>
      <p:sp>
        <p:nvSpPr>
          <p:cNvPr id="93186" name="Text Box 2">
            <a:extLst>
              <a:ext uri="{FF2B5EF4-FFF2-40B4-BE49-F238E27FC236}">
                <a16:creationId xmlns:a16="http://schemas.microsoft.com/office/drawing/2014/main" id="{B6591451-919C-FE85-6B46-CF038389BFCE}"/>
              </a:ext>
            </a:extLst>
          </p:cNvPr>
          <p:cNvSpPr txBox="1">
            <a:spLocks noChangeArrowheads="1"/>
          </p:cNvSpPr>
          <p:nvPr/>
        </p:nvSpPr>
        <p:spPr bwMode="auto">
          <a:xfrm>
            <a:off x="166688" y="1119188"/>
            <a:ext cx="3194050" cy="259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hr-BA" altLang="en-GR" sz="3200">
                <a:solidFill>
                  <a:srgbClr val="FFFFFF"/>
                </a:solidFill>
                <a:latin typeface="Calibri" panose="020F0502020204030204" pitchFamily="34" charset="0"/>
              </a:rPr>
              <a:t>Thank you                and congratulations on finishing Module 3!</a:t>
            </a:r>
          </a:p>
          <a:p>
            <a:pPr algn="ctr">
              <a:lnSpc>
                <a:spcPct val="90000"/>
              </a:lnSpc>
              <a:spcBef>
                <a:spcPts val="1025"/>
              </a:spcBef>
              <a:buClrTx/>
              <a:buFontTx/>
              <a:buNone/>
            </a:pPr>
            <a:endParaRPr lang="en-US" altLang="en-GR" sz="3200">
              <a:latin typeface="Calibri" panose="020F0502020204030204" pitchFamily="34" charset="0"/>
            </a:endParaRPr>
          </a:p>
          <a:p>
            <a:pPr algn="ctr">
              <a:lnSpc>
                <a:spcPct val="90000"/>
              </a:lnSpc>
              <a:spcBef>
                <a:spcPts val="1025"/>
              </a:spcBef>
              <a:buClrTx/>
              <a:buFontTx/>
              <a:buNone/>
            </a:pPr>
            <a:endParaRPr lang="en-US" altLang="en-GR" sz="3200">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2494B46E-66E0-F019-E04A-DEEB4BAE9310}"/>
              </a:ext>
            </a:extLst>
          </p:cNvPr>
          <p:cNvSpPr txBox="1">
            <a:spLocks noChangeArrowheads="1"/>
          </p:cNvSpPr>
          <p:nvPr/>
        </p:nvSpPr>
        <p:spPr bwMode="auto">
          <a:xfrm>
            <a:off x="855663" y="996950"/>
            <a:ext cx="4368800"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25"/>
              </a:spcBef>
              <a:buClrTx/>
              <a:buFontTx/>
              <a:buNone/>
            </a:pPr>
            <a:r>
              <a:rPr lang="en-US" altLang="en-GR" sz="2600" i="1">
                <a:solidFill>
                  <a:srgbClr val="FFFFFF"/>
                </a:solidFill>
                <a:latin typeface="Calibri" panose="020F0502020204030204" pitchFamily="34" charset="0"/>
              </a:rPr>
              <a:t>Για να δημιουργήσετε το περιεχόμενο που επιθυμείτε, πρέπει πρώτα να κάνετε κάποια έρευνα για το θέμα και να κάνετε κάποιο σχεδιασμό.</a:t>
            </a:r>
          </a:p>
          <a:p>
            <a:pPr algn="ctr">
              <a:lnSpc>
                <a:spcPct val="90000"/>
              </a:lnSpc>
              <a:spcBef>
                <a:spcPts val="1025"/>
              </a:spcBef>
              <a:buClrTx/>
              <a:buFontTx/>
              <a:buNone/>
            </a:pPr>
            <a:endParaRPr lang="en-US" altLang="en-GR" sz="2600">
              <a:latin typeface="Calibri" panose="020F0502020204030204" pitchFamily="34" charset="0"/>
            </a:endParaRPr>
          </a:p>
          <a:p>
            <a:pPr algn="ctr">
              <a:lnSpc>
                <a:spcPct val="90000"/>
              </a:lnSpc>
              <a:spcBef>
                <a:spcPts val="1025"/>
              </a:spcBef>
              <a:buClrTx/>
              <a:buFontTx/>
              <a:buNone/>
            </a:pPr>
            <a:r>
              <a:rPr lang="en-US" altLang="en-GR" sz="2600" i="1">
                <a:solidFill>
                  <a:srgbClr val="FFFFFF"/>
                </a:solidFill>
                <a:latin typeface="Calibri" panose="020F0502020204030204" pitchFamily="34" charset="0"/>
              </a:rPr>
              <a:t>Στις παρακάτω διαφάνειες, σας παρουσιάζουμε 5 βήματα για να σας καθοδηγήσουμε σε αυτήν τη διαδικασία.</a:t>
            </a:r>
          </a:p>
        </p:txBody>
      </p:sp>
      <p:pic>
        <p:nvPicPr>
          <p:cNvPr id="32770" name="Picture 2">
            <a:extLst>
              <a:ext uri="{FF2B5EF4-FFF2-40B4-BE49-F238E27FC236}">
                <a16:creationId xmlns:a16="http://schemas.microsoft.com/office/drawing/2014/main" id="{4BD088AD-F305-C138-5560-86A93562C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80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67E1A-7878-4E66-B67A-11545F30A2E7}"/>
              </a:ext>
            </a:extLst>
          </p:cNvPr>
          <p:cNvSpPr>
            <a:spLocks noGrp="1"/>
          </p:cNvSpPr>
          <p:nvPr>
            <p:ph type="body" sz="quarter" idx="13"/>
          </p:nvPr>
        </p:nvSpPr>
        <p:spPr>
          <a:xfrm>
            <a:off x="2579054" y="5312360"/>
            <a:ext cx="3194914" cy="1323327"/>
          </a:xfrm>
        </p:spPr>
        <p:txBody>
          <a:bodyPr>
            <a:normAutofit fontScale="92500" lnSpcReduction="20000"/>
          </a:bodyPr>
          <a:lstStyle/>
          <a:p>
            <a:pPr algn="ctr">
              <a:lnSpc>
                <a:spcPct val="90000"/>
              </a:lnSpc>
              <a:spcBef>
                <a:spcPts val="1025"/>
              </a:spcBef>
              <a:buClrTx/>
              <a:buFontTx/>
              <a:buNone/>
            </a:pPr>
            <a:r>
              <a:rPr lang="en-US" altLang="en-GR" sz="2400" dirty="0">
                <a:solidFill>
                  <a:srgbClr val="5E5E5E"/>
                </a:solidFill>
                <a:latin typeface="Calibri" panose="020F0502020204030204" pitchFamily="34" charset="0"/>
              </a:rPr>
              <a:t>Να </a:t>
            </a:r>
            <a:r>
              <a:rPr lang="en-US" altLang="en-GR" sz="2400" dirty="0" err="1">
                <a:solidFill>
                  <a:srgbClr val="5E5E5E"/>
                </a:solidFill>
                <a:latin typeface="Calibri" panose="020F0502020204030204" pitchFamily="34" charset="0"/>
              </a:rPr>
              <a:t>έχετε</a:t>
            </a:r>
            <a:r>
              <a:rPr lang="en-US" altLang="en-GR" sz="2400" dirty="0">
                <a:solidFill>
                  <a:srgbClr val="5E5E5E"/>
                </a:solidFill>
                <a:latin typeface="Calibri" panose="020F0502020204030204" pitchFamily="34" charset="0"/>
              </a:rPr>
              <a:t> π</a:t>
            </a:r>
            <a:r>
              <a:rPr lang="en-US" altLang="en-GR" sz="2400" dirty="0" err="1">
                <a:solidFill>
                  <a:srgbClr val="5E5E5E"/>
                </a:solidFill>
                <a:latin typeface="Calibri" panose="020F0502020204030204" pitchFamily="34" charset="0"/>
              </a:rPr>
              <a:t>λήρη</a:t>
            </a:r>
            <a:r>
              <a:rPr lang="en-US" altLang="en-GR" sz="2400" dirty="0">
                <a:solidFill>
                  <a:srgbClr val="5E5E5E"/>
                </a:solidFill>
                <a:latin typeface="Calibri" panose="020F0502020204030204" pitchFamily="34" charset="0"/>
              </a:rPr>
              <a:t> επ</a:t>
            </a:r>
            <a:r>
              <a:rPr lang="en-US" altLang="en-GR" sz="2400" dirty="0" err="1">
                <a:solidFill>
                  <a:srgbClr val="5E5E5E"/>
                </a:solidFill>
                <a:latin typeface="Calibri" panose="020F0502020204030204" pitchFamily="34" charset="0"/>
              </a:rPr>
              <a:t>ίγνωση</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των</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εργ</a:t>
            </a:r>
            <a:r>
              <a:rPr lang="en-US" altLang="en-GR" sz="2400" dirty="0">
                <a:solidFill>
                  <a:srgbClr val="5E5E5E"/>
                </a:solidFill>
                <a:latin typeface="Calibri" panose="020F0502020204030204" pitchFamily="34" charset="0"/>
              </a:rPr>
              <a:t>αλείων αναζήτησης που είναι διαθέσιμα στους ακαδημαϊκούς κλάδους τους</a:t>
            </a:r>
          </a:p>
        </p:txBody>
      </p:sp>
      <p:sp>
        <p:nvSpPr>
          <p:cNvPr id="3" name="Text Placeholder 2">
            <a:extLst>
              <a:ext uri="{FF2B5EF4-FFF2-40B4-BE49-F238E27FC236}">
                <a16:creationId xmlns:a16="http://schemas.microsoft.com/office/drawing/2014/main" id="{1CFEEB64-E977-47C1-86A6-284A785D9F88}"/>
              </a:ext>
            </a:extLst>
          </p:cNvPr>
          <p:cNvSpPr>
            <a:spLocks noGrp="1"/>
          </p:cNvSpPr>
          <p:nvPr>
            <p:ph type="body" sz="quarter" idx="14"/>
          </p:nvPr>
        </p:nvSpPr>
        <p:spPr>
          <a:xfrm>
            <a:off x="6714584" y="5302522"/>
            <a:ext cx="2489520" cy="1132579"/>
          </a:xfrm>
        </p:spPr>
        <p:txBody>
          <a:bodyPr>
            <a:normAutofit/>
          </a:bodyPr>
          <a:lstStyle/>
          <a:p>
            <a:pPr algn="ctr">
              <a:lnSpc>
                <a:spcPct val="90000"/>
              </a:lnSpc>
              <a:spcBef>
                <a:spcPts val="1025"/>
              </a:spcBef>
              <a:buClrTx/>
              <a:buFontTx/>
              <a:buNone/>
            </a:pPr>
            <a:r>
              <a:rPr lang="en-US" altLang="en-GR" sz="2400" dirty="0">
                <a:solidFill>
                  <a:srgbClr val="5E5E5E"/>
                </a:solidFill>
                <a:latin typeface="Calibri" panose="020F0502020204030204" pitchFamily="34" charset="0"/>
              </a:rPr>
              <a:t>Επ</a:t>
            </a:r>
            <a:r>
              <a:rPr lang="en-US" altLang="en-GR" sz="2400" dirty="0" err="1">
                <a:solidFill>
                  <a:srgbClr val="5E5E5E"/>
                </a:solidFill>
                <a:latin typeface="Calibri" panose="020F0502020204030204" pitchFamily="34" charset="0"/>
              </a:rPr>
              <a:t>ιλέξτε</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το</a:t>
            </a:r>
            <a:r>
              <a:rPr lang="en-US" altLang="en-GR" sz="2400" dirty="0">
                <a:solidFill>
                  <a:srgbClr val="5E5E5E"/>
                </a:solidFill>
                <a:latin typeface="Calibri" panose="020F0502020204030204" pitchFamily="34" charset="0"/>
              </a:rPr>
              <a:t> π</a:t>
            </a:r>
            <a:r>
              <a:rPr lang="en-US" altLang="en-GR" sz="2400" dirty="0" err="1">
                <a:solidFill>
                  <a:srgbClr val="5E5E5E"/>
                </a:solidFill>
                <a:latin typeface="Calibri" panose="020F0502020204030204" pitchFamily="34" charset="0"/>
              </a:rPr>
              <a:t>ιο</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σχετικό</a:t>
            </a:r>
            <a:r>
              <a:rPr lang="en-US" altLang="en-GR" sz="2400" dirty="0">
                <a:solidFill>
                  <a:srgbClr val="5E5E5E"/>
                </a:solidFill>
                <a:latin typeface="Calibri" panose="020F0502020204030204" pitchFamily="34" charset="0"/>
              </a:rPr>
              <a:t> και α</a:t>
            </a:r>
            <a:r>
              <a:rPr lang="en-US" altLang="en-GR" sz="2400" dirty="0" err="1">
                <a:solidFill>
                  <a:srgbClr val="5E5E5E"/>
                </a:solidFill>
                <a:latin typeface="Calibri" panose="020F0502020204030204" pitchFamily="34" charset="0"/>
              </a:rPr>
              <a:t>κρι</a:t>
            </a:r>
            <a:r>
              <a:rPr lang="en-US" altLang="en-GR" sz="2400" dirty="0">
                <a:solidFill>
                  <a:srgbClr val="5E5E5E"/>
                </a:solidFill>
                <a:latin typeface="Calibri" panose="020F0502020204030204" pitchFamily="34" charset="0"/>
              </a:rPr>
              <a:t>βές περιεχόμενο</a:t>
            </a:r>
          </a:p>
        </p:txBody>
      </p:sp>
      <p:sp>
        <p:nvSpPr>
          <p:cNvPr id="4" name="Text Placeholder 3">
            <a:extLst>
              <a:ext uri="{FF2B5EF4-FFF2-40B4-BE49-F238E27FC236}">
                <a16:creationId xmlns:a16="http://schemas.microsoft.com/office/drawing/2014/main" id="{DA5A9A41-02EF-4020-9A60-96BE8C812904}"/>
              </a:ext>
            </a:extLst>
          </p:cNvPr>
          <p:cNvSpPr>
            <a:spLocks noGrp="1"/>
          </p:cNvSpPr>
          <p:nvPr>
            <p:ph type="body" sz="quarter" idx="15"/>
          </p:nvPr>
        </p:nvSpPr>
        <p:spPr>
          <a:xfrm>
            <a:off x="198628" y="3795064"/>
            <a:ext cx="2380427" cy="1234136"/>
          </a:xfrm>
        </p:spPr>
        <p:txBody>
          <a:bodyPr>
            <a:normAutofit/>
          </a:bodyPr>
          <a:lstStyle/>
          <a:p>
            <a:pPr algn="ctr">
              <a:lnSpc>
                <a:spcPct val="90000"/>
              </a:lnSpc>
              <a:spcBef>
                <a:spcPts val="1025"/>
              </a:spcBef>
              <a:buClrTx/>
              <a:buFontTx/>
              <a:buNone/>
            </a:pPr>
            <a:r>
              <a:rPr lang="en-US" altLang="en-GR" sz="2400" dirty="0" err="1">
                <a:solidFill>
                  <a:srgbClr val="5E5E5E"/>
                </a:solidFill>
                <a:latin typeface="Calibri" panose="020F0502020204030204" pitchFamily="34" charset="0"/>
              </a:rPr>
              <a:t>Προσδιορίστε</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τον</a:t>
            </a:r>
            <a:r>
              <a:rPr lang="en-US" altLang="en-GR" sz="2400" dirty="0">
                <a:solidFill>
                  <a:srgbClr val="5E5E5E"/>
                </a:solidFill>
                <a:latin typeface="Calibri" panose="020F0502020204030204" pitchFamily="34" charset="0"/>
              </a:rPr>
              <a:t> επ</a:t>
            </a:r>
            <a:r>
              <a:rPr lang="en-US" altLang="en-GR" sz="2400" dirty="0" err="1">
                <a:solidFill>
                  <a:srgbClr val="5E5E5E"/>
                </a:solidFill>
                <a:latin typeface="Calibri" panose="020F0502020204030204" pitchFamily="34" charset="0"/>
              </a:rPr>
              <a:t>ιθυμητό</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στόχο</a:t>
            </a:r>
            <a:endParaRPr lang="en-US" altLang="en-GR" sz="2400" dirty="0">
              <a:solidFill>
                <a:srgbClr val="5E5E5E"/>
              </a:solidFill>
              <a:latin typeface="Calibri" panose="020F0502020204030204" pitchFamily="34" charset="0"/>
            </a:endParaRPr>
          </a:p>
        </p:txBody>
      </p:sp>
      <p:sp>
        <p:nvSpPr>
          <p:cNvPr id="5" name="Text Placeholder 4">
            <a:extLst>
              <a:ext uri="{FF2B5EF4-FFF2-40B4-BE49-F238E27FC236}">
                <a16:creationId xmlns:a16="http://schemas.microsoft.com/office/drawing/2014/main" id="{13B9E7AA-AB8B-434C-AF0C-2E447D28D911}"/>
              </a:ext>
            </a:extLst>
          </p:cNvPr>
          <p:cNvSpPr>
            <a:spLocks noGrp="1"/>
          </p:cNvSpPr>
          <p:nvPr>
            <p:ph type="body" sz="quarter" idx="16"/>
          </p:nvPr>
        </p:nvSpPr>
        <p:spPr>
          <a:xfrm>
            <a:off x="4681992" y="1115207"/>
            <a:ext cx="2594930" cy="1048016"/>
          </a:xfrm>
        </p:spPr>
        <p:txBody>
          <a:bodyPr>
            <a:normAutofit/>
          </a:bodyPr>
          <a:lstStyle/>
          <a:p>
            <a:pPr algn="ctr">
              <a:lnSpc>
                <a:spcPct val="90000"/>
              </a:lnSpc>
              <a:spcBef>
                <a:spcPts val="1025"/>
              </a:spcBef>
              <a:buClrTx/>
              <a:buFontTx/>
              <a:buNone/>
            </a:pPr>
            <a:r>
              <a:rPr lang="en-US" altLang="en-GR" sz="2400" dirty="0" err="1">
                <a:solidFill>
                  <a:srgbClr val="5E5E5E"/>
                </a:solidFill>
                <a:latin typeface="Calibri" panose="020F0502020204030204" pitchFamily="34" charset="0"/>
              </a:rPr>
              <a:t>Δημιουργί</a:t>
            </a:r>
            <a:r>
              <a:rPr lang="en-US" altLang="en-GR" sz="2400" dirty="0">
                <a:solidFill>
                  <a:srgbClr val="5E5E5E"/>
                </a:solidFill>
                <a:latin typeface="Calibri" panose="020F0502020204030204" pitchFamily="34" charset="0"/>
              </a:rPr>
              <a:t>α όρων αναζήτησης και ερωτημάτων</a:t>
            </a:r>
          </a:p>
        </p:txBody>
      </p:sp>
      <p:sp>
        <p:nvSpPr>
          <p:cNvPr id="6" name="Text Placeholder 5">
            <a:extLst>
              <a:ext uri="{FF2B5EF4-FFF2-40B4-BE49-F238E27FC236}">
                <a16:creationId xmlns:a16="http://schemas.microsoft.com/office/drawing/2014/main" id="{273AA3F0-7810-482E-A7CE-58AD9F246C54}"/>
              </a:ext>
            </a:extLst>
          </p:cNvPr>
          <p:cNvSpPr>
            <a:spLocks noGrp="1"/>
          </p:cNvSpPr>
          <p:nvPr>
            <p:ph type="body" sz="quarter" idx="18"/>
          </p:nvPr>
        </p:nvSpPr>
        <p:spPr>
          <a:xfrm>
            <a:off x="8294680" y="726310"/>
            <a:ext cx="3060441" cy="1438519"/>
          </a:xfrm>
        </p:spPr>
        <p:txBody>
          <a:bodyPr>
            <a:normAutofit/>
          </a:bodyPr>
          <a:lstStyle/>
          <a:p>
            <a:pPr algn="ctr">
              <a:lnSpc>
                <a:spcPct val="90000"/>
              </a:lnSpc>
              <a:spcBef>
                <a:spcPts val="1025"/>
              </a:spcBef>
              <a:buClrTx/>
              <a:buFontTx/>
              <a:buNone/>
            </a:pPr>
            <a:r>
              <a:rPr lang="en-US" altLang="en-GR" sz="2400" dirty="0" err="1">
                <a:solidFill>
                  <a:srgbClr val="5E5E5E"/>
                </a:solidFill>
                <a:latin typeface="Calibri" panose="020F0502020204030204" pitchFamily="34" charset="0"/>
              </a:rPr>
              <a:t>Οι</a:t>
            </a:r>
            <a:r>
              <a:rPr lang="en-US" altLang="en-GR" sz="2400" dirty="0">
                <a:solidFill>
                  <a:srgbClr val="5E5E5E"/>
                </a:solidFill>
                <a:latin typeface="Calibri" panose="020F0502020204030204" pitchFamily="34" charset="0"/>
              </a:rPr>
              <a:t> </a:t>
            </a:r>
            <a:r>
              <a:rPr lang="en-US" altLang="en-GR" sz="2400" dirty="0" err="1">
                <a:solidFill>
                  <a:srgbClr val="5E5E5E"/>
                </a:solidFill>
                <a:latin typeface="Calibri" panose="020F0502020204030204" pitchFamily="34" charset="0"/>
              </a:rPr>
              <a:t>συστημ</a:t>
            </a:r>
            <a:r>
              <a:rPr lang="en-US" altLang="en-GR" sz="2400" dirty="0">
                <a:solidFill>
                  <a:srgbClr val="5E5E5E"/>
                </a:solidFill>
                <a:latin typeface="Calibri" panose="020F0502020204030204" pitchFamily="34" charset="0"/>
              </a:rPr>
              <a:t>ατικές ερευνητικές διαδικασίες καταλήγουν σε σύνοψη και σύνθεση</a:t>
            </a:r>
          </a:p>
        </p:txBody>
      </p:sp>
      <p:sp>
        <p:nvSpPr>
          <p:cNvPr id="7" name="Text Placeholder 6">
            <a:extLst>
              <a:ext uri="{FF2B5EF4-FFF2-40B4-BE49-F238E27FC236}">
                <a16:creationId xmlns:a16="http://schemas.microsoft.com/office/drawing/2014/main" id="{F4FB0A64-E900-4742-A3A4-5598ADFDC809}"/>
              </a:ext>
            </a:extLst>
          </p:cNvPr>
          <p:cNvSpPr>
            <a:spLocks noGrp="1"/>
          </p:cNvSpPr>
          <p:nvPr>
            <p:ph type="body" sz="quarter" idx="19"/>
          </p:nvPr>
        </p:nvSpPr>
        <p:spPr>
          <a:xfrm>
            <a:off x="-77695" y="157512"/>
            <a:ext cx="6596202" cy="953429"/>
          </a:xfrm>
        </p:spPr>
        <p:txBody>
          <a:bodyPr>
            <a:normAutofit/>
          </a:bodyPr>
          <a:lstStyle/>
          <a:p>
            <a:pPr>
              <a:lnSpc>
                <a:spcPct val="90000"/>
              </a:lnSpc>
              <a:spcBef>
                <a:spcPts val="1025"/>
              </a:spcBef>
              <a:buClrTx/>
              <a:buFontTx/>
              <a:buNone/>
            </a:pPr>
            <a:r>
              <a:rPr lang="hr-BA" altLang="en-GR" sz="3200" b="1" dirty="0">
                <a:solidFill>
                  <a:srgbClr val="00ACA7"/>
                </a:solidFill>
                <a:latin typeface="Calibri" panose="020F0502020204030204" pitchFamily="34" charset="0"/>
              </a:rPr>
              <a:t>Έρευνα και προγραμματισμός περιεχομένου:</a:t>
            </a:r>
          </a:p>
        </p:txBody>
      </p:sp>
      <p:sp>
        <p:nvSpPr>
          <p:cNvPr id="8" name="Text Placeholder 7">
            <a:extLst>
              <a:ext uri="{FF2B5EF4-FFF2-40B4-BE49-F238E27FC236}">
                <a16:creationId xmlns:a16="http://schemas.microsoft.com/office/drawing/2014/main" id="{050C500A-8A4D-4500-9777-E4043893DBE9}"/>
              </a:ext>
            </a:extLst>
          </p:cNvPr>
          <p:cNvSpPr>
            <a:spLocks noGrp="1"/>
          </p:cNvSpPr>
          <p:nvPr>
            <p:ph type="body" sz="quarter" idx="20"/>
          </p:nvPr>
        </p:nvSpPr>
        <p:spPr/>
        <p:txBody>
          <a:bodyPr>
            <a:normAutofit lnSpcReduction="10000"/>
          </a:bodyPr>
          <a:lstStyle/>
          <a:p>
            <a:r>
              <a:rPr lang="en-US" altLang="en-GR" sz="2800" dirty="0" err="1">
                <a:latin typeface="Calibri" panose="020F0502020204030204" pitchFamily="34" charset="0"/>
              </a:rPr>
              <a:t>Προσδιορίστε</a:t>
            </a:r>
            <a:endParaRPr lang="en-US" sz="2800" dirty="0"/>
          </a:p>
          <a:p>
            <a:endParaRPr lang="en-US" sz="2800" dirty="0"/>
          </a:p>
        </p:txBody>
      </p:sp>
      <p:sp>
        <p:nvSpPr>
          <p:cNvPr id="9" name="Text Placeholder 8">
            <a:extLst>
              <a:ext uri="{FF2B5EF4-FFF2-40B4-BE49-F238E27FC236}">
                <a16:creationId xmlns:a16="http://schemas.microsoft.com/office/drawing/2014/main" id="{437CAF79-036B-4367-9005-F774B031E4AE}"/>
              </a:ext>
            </a:extLst>
          </p:cNvPr>
          <p:cNvSpPr>
            <a:spLocks noGrp="1"/>
          </p:cNvSpPr>
          <p:nvPr>
            <p:ph type="body" sz="quarter" idx="21"/>
          </p:nvPr>
        </p:nvSpPr>
        <p:spPr>
          <a:xfrm>
            <a:off x="5439954" y="2556846"/>
            <a:ext cx="1274631" cy="781105"/>
          </a:xfrm>
        </p:spPr>
        <p:txBody>
          <a:bodyPr>
            <a:normAutofit/>
          </a:bodyPr>
          <a:lstStyle/>
          <a:p>
            <a:pPr algn="ctr">
              <a:lnSpc>
                <a:spcPct val="90000"/>
              </a:lnSpc>
              <a:spcBef>
                <a:spcPts val="1025"/>
              </a:spcBef>
              <a:buClrTx/>
              <a:buFontTx/>
              <a:buNone/>
            </a:pPr>
            <a:r>
              <a:rPr lang="en-US" altLang="en-GR" sz="2400" b="1" dirty="0" err="1">
                <a:solidFill>
                  <a:srgbClr val="FFFFFF"/>
                </a:solidFill>
                <a:latin typeface="Calibri" panose="020F0502020204030204" pitchFamily="34" charset="0"/>
              </a:rPr>
              <a:t>Αν</a:t>
            </a:r>
            <a:r>
              <a:rPr lang="en-US" altLang="en-GR" sz="2400" b="1" dirty="0">
                <a:solidFill>
                  <a:srgbClr val="FFFFFF"/>
                </a:solidFill>
                <a:latin typeface="Calibri" panose="020F0502020204030204" pitchFamily="34" charset="0"/>
              </a:rPr>
              <a:t>αζήτηση</a:t>
            </a:r>
            <a:endParaRPr lang="en-US" altLang="en-GR" sz="1600" b="1" dirty="0">
              <a:solidFill>
                <a:srgbClr val="FFFFFF"/>
              </a:solidFill>
              <a:latin typeface="Calibri" panose="020F0502020204030204" pitchFamily="34" charset="0"/>
            </a:endParaRPr>
          </a:p>
          <a:p>
            <a:endParaRPr lang="en-US" sz="2800" dirty="0"/>
          </a:p>
        </p:txBody>
      </p:sp>
      <p:sp>
        <p:nvSpPr>
          <p:cNvPr id="10" name="Text Placeholder 9">
            <a:extLst>
              <a:ext uri="{FF2B5EF4-FFF2-40B4-BE49-F238E27FC236}">
                <a16:creationId xmlns:a16="http://schemas.microsoft.com/office/drawing/2014/main" id="{A67AA22C-8665-4401-BD6A-F7355E1616C7}"/>
              </a:ext>
            </a:extLst>
          </p:cNvPr>
          <p:cNvSpPr>
            <a:spLocks noGrp="1"/>
          </p:cNvSpPr>
          <p:nvPr>
            <p:ph type="body" sz="quarter" idx="22"/>
          </p:nvPr>
        </p:nvSpPr>
        <p:spPr>
          <a:xfrm>
            <a:off x="9187586" y="2556846"/>
            <a:ext cx="1274631" cy="781105"/>
          </a:xfrm>
        </p:spPr>
        <p:txBody>
          <a:bodyPr>
            <a:normAutofit/>
          </a:bodyPr>
          <a:lstStyle/>
          <a:p>
            <a:pPr algn="ctr">
              <a:lnSpc>
                <a:spcPct val="90000"/>
              </a:lnSpc>
              <a:spcBef>
                <a:spcPts val="1025"/>
              </a:spcBef>
              <a:buClrTx/>
              <a:buFontTx/>
              <a:buNone/>
            </a:pPr>
            <a:r>
              <a:rPr lang="en-US" altLang="en-GR" sz="2800" b="1" dirty="0" err="1">
                <a:solidFill>
                  <a:srgbClr val="FFFFFF"/>
                </a:solidFill>
                <a:latin typeface="Calibri" panose="020F0502020204030204" pitchFamily="34" charset="0"/>
              </a:rPr>
              <a:t>Σύνθεση</a:t>
            </a:r>
            <a:endParaRPr lang="en-US" altLang="en-GR" sz="2800" b="1" dirty="0">
              <a:solidFill>
                <a:srgbClr val="FFFFFF"/>
              </a:solidFill>
              <a:latin typeface="Calibri" panose="020F0502020204030204" pitchFamily="34" charset="0"/>
            </a:endParaRPr>
          </a:p>
          <a:p>
            <a:endParaRPr lang="en-US" sz="1800" dirty="0"/>
          </a:p>
        </p:txBody>
      </p:sp>
      <p:sp>
        <p:nvSpPr>
          <p:cNvPr id="11" name="Text Placeholder 10">
            <a:extLst>
              <a:ext uri="{FF2B5EF4-FFF2-40B4-BE49-F238E27FC236}">
                <a16:creationId xmlns:a16="http://schemas.microsoft.com/office/drawing/2014/main" id="{E3848322-4682-4CC9-B006-2DBD1B5AEB76}"/>
              </a:ext>
            </a:extLst>
          </p:cNvPr>
          <p:cNvSpPr>
            <a:spLocks noGrp="1"/>
          </p:cNvSpPr>
          <p:nvPr>
            <p:ph type="body" sz="quarter" idx="23"/>
          </p:nvPr>
        </p:nvSpPr>
        <p:spPr>
          <a:xfrm>
            <a:off x="3536375" y="4374515"/>
            <a:ext cx="1274631" cy="781105"/>
          </a:xfrm>
        </p:spPr>
        <p:txBody>
          <a:bodyPr>
            <a:normAutofit/>
          </a:bodyPr>
          <a:lstStyle/>
          <a:p>
            <a:pPr algn="ctr">
              <a:lnSpc>
                <a:spcPct val="90000"/>
              </a:lnSpc>
              <a:spcBef>
                <a:spcPts val="1025"/>
              </a:spcBef>
              <a:buClrTx/>
              <a:buFontTx/>
              <a:buNone/>
            </a:pPr>
            <a:r>
              <a:rPr lang="en-US" altLang="en-GR" sz="2800" b="1" dirty="0" err="1">
                <a:solidFill>
                  <a:srgbClr val="FFFFFF"/>
                </a:solidFill>
                <a:latin typeface="Calibri" panose="020F0502020204030204" pitchFamily="34" charset="0"/>
              </a:rPr>
              <a:t>Έρευν</a:t>
            </a:r>
            <a:r>
              <a:rPr lang="en-US" altLang="en-GR" sz="2800" b="1" dirty="0">
                <a:solidFill>
                  <a:srgbClr val="FFFFFF"/>
                </a:solidFill>
                <a:latin typeface="Calibri" panose="020F0502020204030204" pitchFamily="34" charset="0"/>
              </a:rPr>
              <a:t>α</a:t>
            </a:r>
          </a:p>
          <a:p>
            <a:endParaRPr lang="en-US" sz="2800" dirty="0"/>
          </a:p>
        </p:txBody>
      </p:sp>
      <p:sp>
        <p:nvSpPr>
          <p:cNvPr id="12" name="Text Placeholder 11">
            <a:extLst>
              <a:ext uri="{FF2B5EF4-FFF2-40B4-BE49-F238E27FC236}">
                <a16:creationId xmlns:a16="http://schemas.microsoft.com/office/drawing/2014/main" id="{F54578AF-6ED4-4CEB-A1C2-CF698EC79044}"/>
              </a:ext>
            </a:extLst>
          </p:cNvPr>
          <p:cNvSpPr>
            <a:spLocks noGrp="1"/>
          </p:cNvSpPr>
          <p:nvPr>
            <p:ph type="body" sz="quarter" idx="24"/>
          </p:nvPr>
        </p:nvSpPr>
        <p:spPr/>
        <p:txBody>
          <a:bodyPr>
            <a:normAutofit/>
          </a:bodyPr>
          <a:lstStyle/>
          <a:p>
            <a:pPr algn="ctr">
              <a:lnSpc>
                <a:spcPct val="90000"/>
              </a:lnSpc>
              <a:spcBef>
                <a:spcPts val="1025"/>
              </a:spcBef>
              <a:buClrTx/>
              <a:buFontTx/>
              <a:buNone/>
            </a:pPr>
            <a:r>
              <a:rPr lang="en-US" altLang="en-GR" sz="2800" b="1" dirty="0">
                <a:solidFill>
                  <a:srgbClr val="FFFFFF"/>
                </a:solidFill>
                <a:latin typeface="Calibri" panose="020F0502020204030204" pitchFamily="34" charset="0"/>
              </a:rPr>
              <a:t>Επ</a:t>
            </a:r>
            <a:r>
              <a:rPr lang="en-US" altLang="en-GR" sz="2800" b="1" dirty="0" err="1">
                <a:solidFill>
                  <a:srgbClr val="FFFFFF"/>
                </a:solidFill>
                <a:latin typeface="Calibri" panose="020F0502020204030204" pitchFamily="34" charset="0"/>
              </a:rPr>
              <a:t>ιλογή</a:t>
            </a:r>
            <a:endParaRPr lang="en-US" altLang="en-GR" sz="2800" b="1" dirty="0">
              <a:solidFill>
                <a:srgbClr val="FFFFFF"/>
              </a:solidFill>
              <a:latin typeface="Calibri" panose="020F0502020204030204" pitchFamily="34" charset="0"/>
            </a:endParaRPr>
          </a:p>
        </p:txBody>
      </p:sp>
      <p:sp>
        <p:nvSpPr>
          <p:cNvPr id="13" name="TextBox 12">
            <a:extLst>
              <a:ext uri="{FF2B5EF4-FFF2-40B4-BE49-F238E27FC236}">
                <a16:creationId xmlns:a16="http://schemas.microsoft.com/office/drawing/2014/main" id="{11146FEC-BEE9-4F3D-8780-0A3B73F4B130}"/>
              </a:ext>
            </a:extLst>
          </p:cNvPr>
          <p:cNvSpPr txBox="1"/>
          <p:nvPr/>
        </p:nvSpPr>
        <p:spPr>
          <a:xfrm>
            <a:off x="7461913" y="6614716"/>
            <a:ext cx="5006499" cy="192489"/>
          </a:xfrm>
          <a:prstGeom prst="rect">
            <a:avLst/>
          </a:prstGeom>
          <a:noFill/>
        </p:spPr>
        <p:txBody>
          <a:bodyPr wrap="none" rtlCol="0">
            <a:spAutoFit/>
          </a:bodyPr>
          <a:lstStyle/>
          <a:p>
            <a:r>
              <a:rPr lang="hr-BA" sz="700" dirty="0"/>
              <a:t>SOURCE: </a:t>
            </a:r>
            <a:r>
              <a:rPr lang="hr-BA" sz="700" dirty="0">
                <a:hlinkClick r:id="rId2"/>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366349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F49DCB28-B2B5-E950-DBF1-7CCB69DB89B8}"/>
              </a:ext>
            </a:extLst>
          </p:cNvPr>
          <p:cNvSpPr txBox="1">
            <a:spLocks noChangeArrowheads="1"/>
          </p:cNvSpPr>
          <p:nvPr/>
        </p:nvSpPr>
        <p:spPr bwMode="auto">
          <a:xfrm>
            <a:off x="5905500" y="2332038"/>
            <a:ext cx="4679950"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en-US" altLang="en-GR" sz="2400">
                <a:solidFill>
                  <a:srgbClr val="6D6E6C"/>
                </a:solidFill>
                <a:latin typeface="Calibri" panose="020F0502020204030204" pitchFamily="34" charset="0"/>
              </a:rPr>
              <a:t>Στην αρχή κάθε ταξιδιού, είναι σημαντικό να προσδιορίσετε τον επιθυμητό προορισμό.</a:t>
            </a:r>
          </a:p>
          <a:p>
            <a:pPr>
              <a:lnSpc>
                <a:spcPct val="90000"/>
              </a:lnSpc>
              <a:spcBef>
                <a:spcPts val="1025"/>
              </a:spcBef>
              <a:buClrTx/>
              <a:buFontTx/>
              <a:buNone/>
            </a:pPr>
            <a:r>
              <a:rPr lang="en-US" altLang="en-GR" sz="2400">
                <a:solidFill>
                  <a:srgbClr val="6D6E6C"/>
                </a:solidFill>
                <a:latin typeface="Calibri" panose="020F0502020204030204" pitchFamily="34" charset="0"/>
              </a:rPr>
              <a:t>Αυτό ισχύει επίσης όταν αναζητάτε πληροφορίες.</a:t>
            </a:r>
          </a:p>
          <a:p>
            <a:pPr>
              <a:lnSpc>
                <a:spcPct val="90000"/>
              </a:lnSpc>
              <a:spcBef>
                <a:spcPts val="1025"/>
              </a:spcBef>
              <a:buClrTx/>
              <a:buFontTx/>
              <a:buNone/>
            </a:pPr>
            <a:r>
              <a:rPr lang="en-US" altLang="en-GR" sz="2400">
                <a:solidFill>
                  <a:srgbClr val="6D6E6C"/>
                </a:solidFill>
                <a:latin typeface="Calibri" panose="020F0502020204030204" pitchFamily="34" charset="0"/>
              </a:rPr>
              <a:t>Οι μαθήτριες πρέπει να ξεκινήσουν δηλώνοντας τι θέλουν</a:t>
            </a:r>
          </a:p>
        </p:txBody>
      </p:sp>
      <p:sp>
        <p:nvSpPr>
          <p:cNvPr id="34818" name="Text Box 2">
            <a:extLst>
              <a:ext uri="{FF2B5EF4-FFF2-40B4-BE49-F238E27FC236}">
                <a16:creationId xmlns:a16="http://schemas.microsoft.com/office/drawing/2014/main" id="{DCE041F9-0684-A6B4-1AF2-EE441B0A61E5}"/>
              </a:ext>
            </a:extLst>
          </p:cNvPr>
          <p:cNvSpPr txBox="1">
            <a:spLocks noChangeArrowheads="1"/>
          </p:cNvSpPr>
          <p:nvPr/>
        </p:nvSpPr>
        <p:spPr bwMode="auto">
          <a:xfrm>
            <a:off x="5905500" y="603250"/>
            <a:ext cx="55800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D6315A"/>
                </a:solidFill>
                <a:latin typeface="Calibri" panose="020F0502020204030204" pitchFamily="34" charset="0"/>
              </a:rPr>
              <a:t>ΠΡΟΣΔΙΟΡΙΣΜΟΣ</a:t>
            </a:r>
          </a:p>
          <a:p>
            <a:pPr>
              <a:lnSpc>
                <a:spcPct val="90000"/>
              </a:lnSpc>
              <a:spcBef>
                <a:spcPts val="1025"/>
              </a:spcBef>
              <a:buClrTx/>
              <a:buFontTx/>
              <a:buNone/>
            </a:pPr>
            <a:endParaRPr lang="hr-BA" altLang="en-GR" sz="3600">
              <a:solidFill>
                <a:srgbClr val="D6315A"/>
              </a:solidFill>
              <a:latin typeface="Calibri" panose="020F0502020204030204" pitchFamily="34" charset="0"/>
            </a:endParaRPr>
          </a:p>
        </p:txBody>
      </p:sp>
      <p:sp>
        <p:nvSpPr>
          <p:cNvPr id="34819" name="Text Box 3">
            <a:extLst>
              <a:ext uri="{FF2B5EF4-FFF2-40B4-BE49-F238E27FC236}">
                <a16:creationId xmlns:a16="http://schemas.microsoft.com/office/drawing/2014/main" id="{FD822B61-BA46-6CF8-2E59-4CE214FAC805}"/>
              </a:ext>
            </a:extLst>
          </p:cNvPr>
          <p:cNvSpPr txBox="1">
            <a:spLocks noChangeArrowheads="1"/>
          </p:cNvSpPr>
          <p:nvPr/>
        </p:nvSpPr>
        <p:spPr bwMode="auto">
          <a:xfrm>
            <a:off x="515938" y="588963"/>
            <a:ext cx="3451225" cy="428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2800">
                <a:solidFill>
                  <a:srgbClr val="6D6E6C"/>
                </a:solidFill>
                <a:latin typeface="Calibri" panose="020F0502020204030204" pitchFamily="34" charset="0"/>
              </a:rPr>
              <a:t>ΕΡΕΥΝΑ</a:t>
            </a:r>
          </a:p>
          <a:p>
            <a:pPr>
              <a:lnSpc>
                <a:spcPct val="90000"/>
              </a:lnSpc>
              <a:spcBef>
                <a:spcPts val="1025"/>
              </a:spcBef>
              <a:buClrTx/>
              <a:buFontTx/>
              <a:buNone/>
            </a:pPr>
            <a:endParaRPr lang="en-US" altLang="en-GR" sz="2800">
              <a:latin typeface="Calibri" panose="020F0502020204030204" pitchFamily="34" charset="0"/>
            </a:endParaRPr>
          </a:p>
          <a:p>
            <a:pPr>
              <a:lnSpc>
                <a:spcPct val="90000"/>
              </a:lnSpc>
              <a:spcBef>
                <a:spcPts val="1025"/>
              </a:spcBef>
              <a:buClrTx/>
              <a:buFontTx/>
              <a:buNone/>
            </a:pPr>
            <a:r>
              <a:rPr lang="en-US" altLang="en-GR" sz="2800">
                <a:solidFill>
                  <a:srgbClr val="6D6E6C"/>
                </a:solidFill>
                <a:latin typeface="Calibri" panose="020F0502020204030204" pitchFamily="34" charset="0"/>
              </a:rPr>
              <a:t>Τι είδους ερωτήσεις προσπαθώ να απαντήσω ως αποτέλεσμα της αναζήτησής μου;</a:t>
            </a:r>
          </a:p>
          <a:p>
            <a:pPr>
              <a:lnSpc>
                <a:spcPct val="90000"/>
              </a:lnSpc>
              <a:spcBef>
                <a:spcPts val="1025"/>
              </a:spcBef>
              <a:buClrTx/>
              <a:buFontTx/>
              <a:buNone/>
            </a:pPr>
            <a:endParaRPr lang="en-US" altLang="en-GR" sz="2800">
              <a:latin typeface="Calibri" panose="020F0502020204030204" pitchFamily="34" charset="0"/>
            </a:endParaRPr>
          </a:p>
          <a:p>
            <a:pPr>
              <a:lnSpc>
                <a:spcPct val="90000"/>
              </a:lnSpc>
              <a:spcBef>
                <a:spcPts val="1025"/>
              </a:spcBef>
              <a:buClrTx/>
              <a:buFontTx/>
              <a:buNone/>
            </a:pPr>
            <a:r>
              <a:rPr lang="en-US" altLang="en-GR" sz="2800">
                <a:solidFill>
                  <a:srgbClr val="6D6E6C"/>
                </a:solidFill>
                <a:latin typeface="Calibri" panose="020F0502020204030204" pitchFamily="34" charset="0"/>
              </a:rPr>
              <a:t>Ποια είναι τα κριτήρια που καθορίζουν μια επιτυχημένη αναζήτηση;</a:t>
            </a:r>
          </a:p>
          <a:p>
            <a:pPr>
              <a:lnSpc>
                <a:spcPct val="90000"/>
              </a:lnSpc>
              <a:spcBef>
                <a:spcPts val="1025"/>
              </a:spcBef>
              <a:buClrTx/>
              <a:buFontTx/>
              <a:buNone/>
            </a:pPr>
            <a:endParaRPr lang="en-US" altLang="en-GR" sz="2800">
              <a:solidFill>
                <a:srgbClr val="6D6E6C"/>
              </a:solidFill>
              <a:latin typeface="Calibri" panose="020F0502020204030204" pitchFamily="34" charset="0"/>
            </a:endParaRPr>
          </a:p>
        </p:txBody>
      </p:sp>
      <p:sp>
        <p:nvSpPr>
          <p:cNvPr id="34820" name="Text Box 4">
            <a:extLst>
              <a:ext uri="{FF2B5EF4-FFF2-40B4-BE49-F238E27FC236}">
                <a16:creationId xmlns:a16="http://schemas.microsoft.com/office/drawing/2014/main" id="{420A516F-14E6-0085-FBF7-4FBB7E3C6BCD}"/>
              </a:ext>
            </a:extLst>
          </p:cNvPr>
          <p:cNvSpPr txBox="1">
            <a:spLocks noChangeArrowheads="1"/>
          </p:cNvSpPr>
          <p:nvPr/>
        </p:nvSpPr>
        <p:spPr bwMode="auto">
          <a:xfrm>
            <a:off x="4457700" y="681038"/>
            <a:ext cx="900113"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25"/>
              </a:spcBef>
              <a:buClrTx/>
              <a:buFontTx/>
              <a:buNone/>
            </a:pPr>
            <a:r>
              <a:rPr lang="hr-BA" altLang="en-GR" sz="3600">
                <a:solidFill>
                  <a:srgbClr val="FFFFFF"/>
                </a:solidFill>
                <a:latin typeface="Calibri" panose="020F0502020204030204" pitchFamily="34" charset="0"/>
              </a:rPr>
              <a:t>1</a:t>
            </a:r>
          </a:p>
        </p:txBody>
      </p:sp>
      <p:pic>
        <p:nvPicPr>
          <p:cNvPr id="34821" name="Picture 5">
            <a:extLst>
              <a:ext uri="{FF2B5EF4-FFF2-40B4-BE49-F238E27FC236}">
                <a16:creationId xmlns:a16="http://schemas.microsoft.com/office/drawing/2014/main" id="{C7BB856E-0D6D-F87F-020D-DC8C03392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163" y="4521200"/>
            <a:ext cx="2233612" cy="2233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Rectangle 6">
            <a:extLst>
              <a:ext uri="{FF2B5EF4-FFF2-40B4-BE49-F238E27FC236}">
                <a16:creationId xmlns:a16="http://schemas.microsoft.com/office/drawing/2014/main" id="{E1105EF2-21B5-7CBF-0654-74314B98BA2C}"/>
              </a:ext>
            </a:extLst>
          </p:cNvPr>
          <p:cNvSpPr>
            <a:spLocks noChangeArrowheads="1"/>
          </p:cNvSpPr>
          <p:nvPr/>
        </p:nvSpPr>
        <p:spPr bwMode="auto">
          <a:xfrm>
            <a:off x="5102225" y="6654800"/>
            <a:ext cx="4533900"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hr-BA" altLang="en-GR" sz="700">
                <a:latin typeface="Calibri" panose="020F0502020204030204" pitchFamily="34" charset="0"/>
              </a:rPr>
              <a:t>ΠΗΓΗ: </a:t>
            </a:r>
            <a:r>
              <a:rPr lang="hr-BA" altLang="en-GR" sz="700" u="sng">
                <a:solidFill>
                  <a:srgbClr val="CCCCFF"/>
                </a:solidFill>
                <a:latin typeface="Calibri" panose="020F0502020204030204" pitchFamily="34" charset="0"/>
                <a:hlinkClick r:id="rId4"/>
              </a:rPr>
              <a:t>https://www.facultyfocus.com/articles/online-education/helping-students-develop-digital-content-curation-skills/</a:t>
            </a:r>
            <a:r>
              <a:rPr lang="hr-BA" altLang="en-GR" sz="700">
                <a:latin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22906</TotalTime>
  <Words>4939</Words>
  <Application>Microsoft Office PowerPoint</Application>
  <PresentationFormat>Custom</PresentationFormat>
  <Paragraphs>433</Paragraphs>
  <Slides>64</Slides>
  <Notes>63</Notes>
  <HiddenSlides>0</HiddenSlides>
  <MMClips>13</MMClips>
  <ScaleCrop>false</ScaleCrop>
  <HeadingPairs>
    <vt:vector size="6" baseType="variant">
      <vt:variant>
        <vt:lpstr>Fonts Used</vt:lpstr>
      </vt:variant>
      <vt:variant>
        <vt:i4>7</vt:i4>
      </vt:variant>
      <vt:variant>
        <vt:lpstr>Theme</vt:lpstr>
      </vt:variant>
      <vt:variant>
        <vt:i4>23</vt:i4>
      </vt:variant>
      <vt:variant>
        <vt:lpstr>Slide Titles</vt:lpstr>
      </vt:variant>
      <vt:variant>
        <vt:i4>64</vt:i4>
      </vt:variant>
    </vt:vector>
  </HeadingPairs>
  <TitlesOfParts>
    <vt:vector size="94" baseType="lpstr">
      <vt:lpstr>Arial</vt:lpstr>
      <vt:lpstr>Calibri</vt:lpstr>
      <vt:lpstr>Calibri Light</vt:lpstr>
      <vt:lpstr>Freestyle Script</vt:lpstr>
      <vt:lpstr>Segoe UI</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282</cp:revision>
  <cp:lastPrinted>1601-01-01T00:00:00Z</cp:lastPrinted>
  <dcterms:created xsi:type="dcterms:W3CDTF">2019-11-20T11:08:21Z</dcterms:created>
  <dcterms:modified xsi:type="dcterms:W3CDTF">2022-08-12T08:26:21Z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ntentTypeId">
    <vt:lpwstr>0x010100FA49F9EB7260684A9B23226A0D2389F0</vt:lpwstr>
  </property>
  <property fmtid="{D5CDD505-2E9C-101B-9397-08002B2CF9AE}" pid="4" name="MMClips">
    <vt:r8>15</vt:r8>
  </property>
  <property fmtid="{D5CDD505-2E9C-101B-9397-08002B2CF9AE}" pid="5" name="Notes">
    <vt:r8>3</vt:r8>
  </property>
  <property fmtid="{D5CDD505-2E9C-101B-9397-08002B2CF9AE}" pid="6" name="PresentationFormat">
    <vt:lpwstr>Widescreen</vt:lpwstr>
  </property>
  <property fmtid="{D5CDD505-2E9C-101B-9397-08002B2CF9AE}" pid="7" name="Slides">
    <vt:r8>66</vt:r8>
  </property>
</Properties>
</file>