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theme/theme20.xml" ContentType="application/vnd.openxmlformats-officedocument.theme+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theme/theme21.xml" ContentType="application/vnd.openxmlformats-officedocument.theme+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theme/theme22.xml" ContentType="application/vnd.openxmlformats-officedocument.theme+xml"/>
  <Override PartName="/ppt/theme/theme2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trictFirstAndLastChars="0"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 id="2147483661" r:id="rId14"/>
    <p:sldMasterId id="2147483662" r:id="rId15"/>
    <p:sldMasterId id="2147483663" r:id="rId16"/>
    <p:sldMasterId id="2147483664" r:id="rId17"/>
    <p:sldMasterId id="2147483665" r:id="rId18"/>
    <p:sldMasterId id="2147483666" r:id="rId19"/>
    <p:sldMasterId id="2147483667" r:id="rId20"/>
    <p:sldMasterId id="2147483668" r:id="rId21"/>
    <p:sldMasterId id="2147483669" r:id="rId22"/>
  </p:sldMasterIdLst>
  <p:notesMasterIdLst>
    <p:notesMasterId r:id="rId93"/>
  </p:notesMasterIdLst>
  <p:sldIdLst>
    <p:sldId id="256" r:id="rId23"/>
    <p:sldId id="257" r:id="rId24"/>
    <p:sldId id="258" r:id="rId25"/>
    <p:sldId id="259" r:id="rId26"/>
    <p:sldId id="260" r:id="rId27"/>
    <p:sldId id="261" r:id="rId28"/>
    <p:sldId id="262" r:id="rId29"/>
    <p:sldId id="263" r:id="rId30"/>
    <p:sldId id="264" r:id="rId31"/>
    <p:sldId id="265" r:id="rId32"/>
    <p:sldId id="266" r:id="rId33"/>
    <p:sldId id="267" r:id="rId34"/>
    <p:sldId id="268" r:id="rId35"/>
    <p:sldId id="269" r:id="rId36"/>
    <p:sldId id="270" r:id="rId37"/>
    <p:sldId id="271" r:id="rId38"/>
    <p:sldId id="272" r:id="rId39"/>
    <p:sldId id="273" r:id="rId40"/>
    <p:sldId id="274" r:id="rId41"/>
    <p:sldId id="275" r:id="rId42"/>
    <p:sldId id="276" r:id="rId43"/>
    <p:sldId id="277" r:id="rId44"/>
    <p:sldId id="278" r:id="rId45"/>
    <p:sldId id="279" r:id="rId46"/>
    <p:sldId id="280" r:id="rId47"/>
    <p:sldId id="281" r:id="rId48"/>
    <p:sldId id="282" r:id="rId49"/>
    <p:sldId id="283" r:id="rId50"/>
    <p:sldId id="284" r:id="rId51"/>
    <p:sldId id="285" r:id="rId52"/>
    <p:sldId id="286" r:id="rId53"/>
    <p:sldId id="287" r:id="rId54"/>
    <p:sldId id="288" r:id="rId55"/>
    <p:sldId id="289" r:id="rId56"/>
    <p:sldId id="290" r:id="rId57"/>
    <p:sldId id="291" r:id="rId58"/>
    <p:sldId id="292" r:id="rId59"/>
    <p:sldId id="293" r:id="rId60"/>
    <p:sldId id="294" r:id="rId61"/>
    <p:sldId id="295" r:id="rId62"/>
    <p:sldId id="296" r:id="rId63"/>
    <p:sldId id="297" r:id="rId64"/>
    <p:sldId id="298" r:id="rId65"/>
    <p:sldId id="299" r:id="rId66"/>
    <p:sldId id="300" r:id="rId67"/>
    <p:sldId id="301" r:id="rId68"/>
    <p:sldId id="302" r:id="rId69"/>
    <p:sldId id="303" r:id="rId70"/>
    <p:sldId id="304" r:id="rId71"/>
    <p:sldId id="305" r:id="rId72"/>
    <p:sldId id="306" r:id="rId73"/>
    <p:sldId id="307" r:id="rId74"/>
    <p:sldId id="308" r:id="rId75"/>
    <p:sldId id="309" r:id="rId76"/>
    <p:sldId id="310" r:id="rId77"/>
    <p:sldId id="311" r:id="rId78"/>
    <p:sldId id="312" r:id="rId79"/>
    <p:sldId id="313" r:id="rId80"/>
    <p:sldId id="314" r:id="rId81"/>
    <p:sldId id="315" r:id="rId82"/>
    <p:sldId id="316" r:id="rId83"/>
    <p:sldId id="317" r:id="rId84"/>
    <p:sldId id="318" r:id="rId85"/>
    <p:sldId id="319" r:id="rId86"/>
    <p:sldId id="320" r:id="rId87"/>
    <p:sldId id="321" r:id="rId88"/>
    <p:sldId id="322" r:id="rId89"/>
    <p:sldId id="323" r:id="rId90"/>
    <p:sldId id="324" r:id="rId91"/>
    <p:sldId id="325" r:id="rId92"/>
  </p:sldIdLst>
  <p:sldSz cx="12193588" cy="6858000"/>
  <p:notesSz cx="7559675" cy="10691813"/>
  <p:defaultTextStyle>
    <a:defPPr>
      <a:defRPr lang="en-GB"/>
    </a:defPPr>
    <a:lvl1pPr algn="l" defTabSz="449263" rtl="0" fontAlgn="base" hangingPunct="0">
      <a:lnSpc>
        <a:spcPct val="93000"/>
      </a:lnSpc>
      <a:spcBef>
        <a:spcPts val="13"/>
      </a:spcBef>
      <a:spcAft>
        <a:spcPts val="13"/>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1pPr>
    <a:lvl2pPr marL="742950" indent="-285750" algn="l" defTabSz="449263" rtl="0" fontAlgn="base" hangingPunct="0">
      <a:lnSpc>
        <a:spcPct val="93000"/>
      </a:lnSpc>
      <a:spcBef>
        <a:spcPts val="13"/>
      </a:spcBef>
      <a:spcAft>
        <a:spcPts val="13"/>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2pPr>
    <a:lvl3pPr marL="1143000" indent="-228600" algn="l" defTabSz="449263" rtl="0" fontAlgn="base" hangingPunct="0">
      <a:lnSpc>
        <a:spcPct val="93000"/>
      </a:lnSpc>
      <a:spcBef>
        <a:spcPts val="13"/>
      </a:spcBef>
      <a:spcAft>
        <a:spcPts val="13"/>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3pPr>
    <a:lvl4pPr marL="1600200" indent="-228600" algn="l" defTabSz="449263" rtl="0" fontAlgn="base" hangingPunct="0">
      <a:lnSpc>
        <a:spcPct val="93000"/>
      </a:lnSpc>
      <a:spcBef>
        <a:spcPts val="13"/>
      </a:spcBef>
      <a:spcAft>
        <a:spcPts val="13"/>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4pPr>
    <a:lvl5pPr marL="2057400" indent="-228600" algn="l" defTabSz="449263" rtl="0" fontAlgn="base" hangingPunct="0">
      <a:lnSpc>
        <a:spcPct val="93000"/>
      </a:lnSpc>
      <a:spcBef>
        <a:spcPts val="13"/>
      </a:spcBef>
      <a:spcAft>
        <a:spcPts val="13"/>
      </a:spcAft>
      <a:buClr>
        <a:srgbClr val="000000"/>
      </a:buClr>
      <a:buSzPct val="100000"/>
      <a:buFont typeface="Times New Roman" panose="02020603050405020304" pitchFamily="18" charset="0"/>
      <a:defRPr kern="1200">
        <a:solidFill>
          <a:schemeClr val="bg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bg1"/>
        </a:solidFill>
        <a:latin typeface="Arial" panose="020B0604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706"/>
  </p:normalViewPr>
  <p:slideViewPr>
    <p:cSldViewPr>
      <p:cViewPr varScale="1">
        <p:scale>
          <a:sx n="111" d="100"/>
          <a:sy n="111" d="100"/>
        </p:scale>
        <p:origin x="632" y="208"/>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4.xml"/><Relationship Id="rId21" Type="http://schemas.openxmlformats.org/officeDocument/2006/relationships/slideMaster" Target="slideMasters/slideMaster21.xml"/><Relationship Id="rId42" Type="http://schemas.openxmlformats.org/officeDocument/2006/relationships/slide" Target="slides/slide20.xml"/><Relationship Id="rId47" Type="http://schemas.openxmlformats.org/officeDocument/2006/relationships/slide" Target="slides/slide25.xml"/><Relationship Id="rId63" Type="http://schemas.openxmlformats.org/officeDocument/2006/relationships/slide" Target="slides/slide41.xml"/><Relationship Id="rId68" Type="http://schemas.openxmlformats.org/officeDocument/2006/relationships/slide" Target="slides/slide46.xml"/><Relationship Id="rId84" Type="http://schemas.openxmlformats.org/officeDocument/2006/relationships/slide" Target="slides/slide62.xml"/><Relationship Id="rId89" Type="http://schemas.openxmlformats.org/officeDocument/2006/relationships/slide" Target="slides/slide67.xml"/><Relationship Id="rId16" Type="http://schemas.openxmlformats.org/officeDocument/2006/relationships/slideMaster" Target="slideMasters/slideMaster16.xml"/><Relationship Id="rId11" Type="http://schemas.openxmlformats.org/officeDocument/2006/relationships/slideMaster" Target="slideMasters/slideMaster11.xml"/><Relationship Id="rId32" Type="http://schemas.openxmlformats.org/officeDocument/2006/relationships/slide" Target="slides/slide10.xml"/><Relationship Id="rId37" Type="http://schemas.openxmlformats.org/officeDocument/2006/relationships/slide" Target="slides/slide15.xml"/><Relationship Id="rId53" Type="http://schemas.openxmlformats.org/officeDocument/2006/relationships/slide" Target="slides/slide31.xml"/><Relationship Id="rId58" Type="http://schemas.openxmlformats.org/officeDocument/2006/relationships/slide" Target="slides/slide36.xml"/><Relationship Id="rId74" Type="http://schemas.openxmlformats.org/officeDocument/2006/relationships/slide" Target="slides/slide52.xml"/><Relationship Id="rId79" Type="http://schemas.openxmlformats.org/officeDocument/2006/relationships/slide" Target="slides/slide57.xml"/><Relationship Id="rId5" Type="http://schemas.openxmlformats.org/officeDocument/2006/relationships/slideMaster" Target="slideMasters/slideMaster5.xml"/><Relationship Id="rId90" Type="http://schemas.openxmlformats.org/officeDocument/2006/relationships/slide" Target="slides/slide68.xml"/><Relationship Id="rId95" Type="http://schemas.openxmlformats.org/officeDocument/2006/relationships/viewProps" Target="viewProps.xml"/><Relationship Id="rId22" Type="http://schemas.openxmlformats.org/officeDocument/2006/relationships/slideMaster" Target="slideMasters/slideMaster22.xml"/><Relationship Id="rId27" Type="http://schemas.openxmlformats.org/officeDocument/2006/relationships/slide" Target="slides/slide5.xml"/><Relationship Id="rId43" Type="http://schemas.openxmlformats.org/officeDocument/2006/relationships/slide" Target="slides/slide21.xml"/><Relationship Id="rId48" Type="http://schemas.openxmlformats.org/officeDocument/2006/relationships/slide" Target="slides/slide26.xml"/><Relationship Id="rId64" Type="http://schemas.openxmlformats.org/officeDocument/2006/relationships/slide" Target="slides/slide42.xml"/><Relationship Id="rId69" Type="http://schemas.openxmlformats.org/officeDocument/2006/relationships/slide" Target="slides/slide47.xml"/><Relationship Id="rId80" Type="http://schemas.openxmlformats.org/officeDocument/2006/relationships/slide" Target="slides/slide58.xml"/><Relationship Id="rId85" Type="http://schemas.openxmlformats.org/officeDocument/2006/relationships/slide" Target="slides/slide63.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3.xml"/><Relationship Id="rId33" Type="http://schemas.openxmlformats.org/officeDocument/2006/relationships/slide" Target="slides/slide11.xml"/><Relationship Id="rId38" Type="http://schemas.openxmlformats.org/officeDocument/2006/relationships/slide" Target="slides/slide16.xml"/><Relationship Id="rId46" Type="http://schemas.openxmlformats.org/officeDocument/2006/relationships/slide" Target="slides/slide24.xml"/><Relationship Id="rId59" Type="http://schemas.openxmlformats.org/officeDocument/2006/relationships/slide" Target="slides/slide37.xml"/><Relationship Id="rId67" Type="http://schemas.openxmlformats.org/officeDocument/2006/relationships/slide" Target="slides/slide45.xml"/><Relationship Id="rId20" Type="http://schemas.openxmlformats.org/officeDocument/2006/relationships/slideMaster" Target="slideMasters/slideMaster20.xml"/><Relationship Id="rId41" Type="http://schemas.openxmlformats.org/officeDocument/2006/relationships/slide" Target="slides/slide19.xml"/><Relationship Id="rId54" Type="http://schemas.openxmlformats.org/officeDocument/2006/relationships/slide" Target="slides/slide32.xml"/><Relationship Id="rId62" Type="http://schemas.openxmlformats.org/officeDocument/2006/relationships/slide" Target="slides/slide40.xml"/><Relationship Id="rId70" Type="http://schemas.openxmlformats.org/officeDocument/2006/relationships/slide" Target="slides/slide48.xml"/><Relationship Id="rId75" Type="http://schemas.openxmlformats.org/officeDocument/2006/relationships/slide" Target="slides/slide53.xml"/><Relationship Id="rId83" Type="http://schemas.openxmlformats.org/officeDocument/2006/relationships/slide" Target="slides/slide61.xml"/><Relationship Id="rId88" Type="http://schemas.openxmlformats.org/officeDocument/2006/relationships/slide" Target="slides/slide66.xml"/><Relationship Id="rId91" Type="http://schemas.openxmlformats.org/officeDocument/2006/relationships/slide" Target="slides/slide69.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1.xml"/><Relationship Id="rId28" Type="http://schemas.openxmlformats.org/officeDocument/2006/relationships/slide" Target="slides/slide6.xml"/><Relationship Id="rId36" Type="http://schemas.openxmlformats.org/officeDocument/2006/relationships/slide" Target="slides/slide14.xml"/><Relationship Id="rId49" Type="http://schemas.openxmlformats.org/officeDocument/2006/relationships/slide" Target="slides/slide27.xml"/><Relationship Id="rId57" Type="http://schemas.openxmlformats.org/officeDocument/2006/relationships/slide" Target="slides/slide35.xml"/><Relationship Id="rId10" Type="http://schemas.openxmlformats.org/officeDocument/2006/relationships/slideMaster" Target="slideMasters/slideMaster10.xml"/><Relationship Id="rId31" Type="http://schemas.openxmlformats.org/officeDocument/2006/relationships/slide" Target="slides/slide9.xml"/><Relationship Id="rId44" Type="http://schemas.openxmlformats.org/officeDocument/2006/relationships/slide" Target="slides/slide22.xml"/><Relationship Id="rId52" Type="http://schemas.openxmlformats.org/officeDocument/2006/relationships/slide" Target="slides/slide30.xml"/><Relationship Id="rId60" Type="http://schemas.openxmlformats.org/officeDocument/2006/relationships/slide" Target="slides/slide38.xml"/><Relationship Id="rId65" Type="http://schemas.openxmlformats.org/officeDocument/2006/relationships/slide" Target="slides/slide43.xml"/><Relationship Id="rId73" Type="http://schemas.openxmlformats.org/officeDocument/2006/relationships/slide" Target="slides/slide51.xml"/><Relationship Id="rId78" Type="http://schemas.openxmlformats.org/officeDocument/2006/relationships/slide" Target="slides/slide56.xml"/><Relationship Id="rId81" Type="http://schemas.openxmlformats.org/officeDocument/2006/relationships/slide" Target="slides/slide59.xml"/><Relationship Id="rId86" Type="http://schemas.openxmlformats.org/officeDocument/2006/relationships/slide" Target="slides/slide64.xml"/><Relationship Id="rId9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7.xml"/><Relationship Id="rId34" Type="http://schemas.openxmlformats.org/officeDocument/2006/relationships/slide" Target="slides/slide12.xml"/><Relationship Id="rId50" Type="http://schemas.openxmlformats.org/officeDocument/2006/relationships/slide" Target="slides/slide28.xml"/><Relationship Id="rId55" Type="http://schemas.openxmlformats.org/officeDocument/2006/relationships/slide" Target="slides/slide33.xml"/><Relationship Id="rId76" Type="http://schemas.openxmlformats.org/officeDocument/2006/relationships/slide" Target="slides/slide54.xml"/><Relationship Id="rId97"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slide" Target="slides/slide49.xml"/><Relationship Id="rId92" Type="http://schemas.openxmlformats.org/officeDocument/2006/relationships/slide" Target="slides/slide70.xml"/><Relationship Id="rId2" Type="http://schemas.openxmlformats.org/officeDocument/2006/relationships/slideMaster" Target="slideMasters/slideMaster2.xml"/><Relationship Id="rId29" Type="http://schemas.openxmlformats.org/officeDocument/2006/relationships/slide" Target="slides/slide7.xml"/><Relationship Id="rId24" Type="http://schemas.openxmlformats.org/officeDocument/2006/relationships/slide" Target="slides/slide2.xml"/><Relationship Id="rId40" Type="http://schemas.openxmlformats.org/officeDocument/2006/relationships/slide" Target="slides/slide18.xml"/><Relationship Id="rId45" Type="http://schemas.openxmlformats.org/officeDocument/2006/relationships/slide" Target="slides/slide23.xml"/><Relationship Id="rId66" Type="http://schemas.openxmlformats.org/officeDocument/2006/relationships/slide" Target="slides/slide44.xml"/><Relationship Id="rId87" Type="http://schemas.openxmlformats.org/officeDocument/2006/relationships/slide" Target="slides/slide65.xml"/><Relationship Id="rId61" Type="http://schemas.openxmlformats.org/officeDocument/2006/relationships/slide" Target="slides/slide39.xml"/><Relationship Id="rId82" Type="http://schemas.openxmlformats.org/officeDocument/2006/relationships/slide" Target="slides/slide60.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 Target="slides/slide8.xml"/><Relationship Id="rId35" Type="http://schemas.openxmlformats.org/officeDocument/2006/relationships/slide" Target="slides/slide13.xml"/><Relationship Id="rId56" Type="http://schemas.openxmlformats.org/officeDocument/2006/relationships/slide" Target="slides/slide34.xml"/><Relationship Id="rId77" Type="http://schemas.openxmlformats.org/officeDocument/2006/relationships/slide" Target="slides/slide55.xml"/><Relationship Id="rId8" Type="http://schemas.openxmlformats.org/officeDocument/2006/relationships/slideMaster" Target="slideMasters/slideMaster8.xml"/><Relationship Id="rId51" Type="http://schemas.openxmlformats.org/officeDocument/2006/relationships/slide" Target="slides/slide29.xml"/><Relationship Id="rId72" Type="http://schemas.openxmlformats.org/officeDocument/2006/relationships/slide" Target="slides/slide50.xml"/><Relationship Id="rId9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AutoShape 1">
            <a:extLst>
              <a:ext uri="{FF2B5EF4-FFF2-40B4-BE49-F238E27FC236}">
                <a16:creationId xmlns:a16="http://schemas.microsoft.com/office/drawing/2014/main" id="{6198717A-328E-2ABF-243D-CDE7A20DE404}"/>
              </a:ext>
            </a:extLst>
          </p:cNvPr>
          <p:cNvSpPr>
            <a:spLocks noChangeArrowheads="1"/>
          </p:cNvSpPr>
          <p:nvPr/>
        </p:nvSpPr>
        <p:spPr bwMode="auto">
          <a:xfrm>
            <a:off x="0" y="0"/>
            <a:ext cx="7559675" cy="10691813"/>
          </a:xfrm>
          <a:prstGeom prst="roundRect">
            <a:avLst>
              <a:gd name="adj" fmla="val 19"/>
            </a:avLst>
          </a:prstGeom>
          <a:solidFill>
            <a:srgbClr val="FFFFFF"/>
          </a:solidFill>
          <a:ln>
            <a:noFill/>
          </a:ln>
          <a:effectLst/>
          <a:extLst>
            <a:ext uri="{91240B29-F687-4F45-9708-019B960494DF}">
              <a14:hiddenLine xmlns:a14="http://schemas.microsoft.com/office/drawing/2010/main" w="9360" cap="flat">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3554" name="Rectangle 2">
            <a:extLst>
              <a:ext uri="{FF2B5EF4-FFF2-40B4-BE49-F238E27FC236}">
                <a16:creationId xmlns:a16="http://schemas.microsoft.com/office/drawing/2014/main" id="{C94A644E-94EE-266B-2C42-25026001B879}"/>
              </a:ext>
            </a:extLst>
          </p:cNvPr>
          <p:cNvSpPr>
            <a:spLocks noGrp="1" noRot="1" noChangeAspect="1" noChangeArrowheads="1"/>
          </p:cNvSpPr>
          <p:nvPr>
            <p:ph type="sldImg"/>
          </p:nvPr>
        </p:nvSpPr>
        <p:spPr bwMode="auto">
          <a:xfrm>
            <a:off x="1106488" y="812800"/>
            <a:ext cx="5341937" cy="40052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3555" name="Rectangle 3">
            <a:extLst>
              <a:ext uri="{FF2B5EF4-FFF2-40B4-BE49-F238E27FC236}">
                <a16:creationId xmlns:a16="http://schemas.microsoft.com/office/drawing/2014/main" id="{775F0EAB-73BB-64D4-ABA1-5565B4D1EEE3}"/>
              </a:ext>
            </a:extLst>
          </p:cNvPr>
          <p:cNvSpPr>
            <a:spLocks noGrp="1" noChangeArrowheads="1"/>
          </p:cNvSpPr>
          <p:nvPr>
            <p:ph type="body"/>
          </p:nvPr>
        </p:nvSpPr>
        <p:spPr bwMode="auto">
          <a:xfrm>
            <a:off x="755650" y="5078413"/>
            <a:ext cx="6045200" cy="4808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endParaRPr lang="en-GR" altLang="en-GR"/>
          </a:p>
        </p:txBody>
      </p:sp>
      <p:sp>
        <p:nvSpPr>
          <p:cNvPr id="23556" name="Rectangle 4">
            <a:extLst>
              <a:ext uri="{FF2B5EF4-FFF2-40B4-BE49-F238E27FC236}">
                <a16:creationId xmlns:a16="http://schemas.microsoft.com/office/drawing/2014/main" id="{5ED3507F-9069-33F8-8BCC-9D8B635FA8FD}"/>
              </a:ext>
            </a:extLst>
          </p:cNvPr>
          <p:cNvSpPr>
            <a:spLocks noGrp="1" noChangeArrowheads="1"/>
          </p:cNvSpPr>
          <p:nvPr>
            <p:ph type="hdr"/>
          </p:nvPr>
        </p:nvSpPr>
        <p:spPr bwMode="auto">
          <a:xfrm>
            <a:off x="0" y="0"/>
            <a:ext cx="3278188"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nSpc>
                <a:spcPct val="95000"/>
              </a:lnSpc>
              <a:buClrTx/>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1400">
                <a:solidFill>
                  <a:srgbClr val="000000"/>
                </a:solidFill>
                <a:latin typeface="Times New Roman" panose="02020603050405020304" pitchFamily="18" charset="0"/>
                <a:cs typeface="Segoe UI" panose="020B0502040204020203" pitchFamily="34" charset="0"/>
              </a:defRPr>
            </a:lvl1pPr>
          </a:lstStyle>
          <a:p>
            <a:endParaRPr lang="el-GR" altLang="en-GR"/>
          </a:p>
        </p:txBody>
      </p:sp>
      <p:sp>
        <p:nvSpPr>
          <p:cNvPr id="23557" name="Rectangle 5">
            <a:extLst>
              <a:ext uri="{FF2B5EF4-FFF2-40B4-BE49-F238E27FC236}">
                <a16:creationId xmlns:a16="http://schemas.microsoft.com/office/drawing/2014/main" id="{46C9EE5B-393B-1071-1DB8-26D539507116}"/>
              </a:ext>
            </a:extLst>
          </p:cNvPr>
          <p:cNvSpPr>
            <a:spLocks noGrp="1" noChangeArrowheads="1"/>
          </p:cNvSpPr>
          <p:nvPr>
            <p:ph type="dt"/>
          </p:nvPr>
        </p:nvSpPr>
        <p:spPr bwMode="auto">
          <a:xfrm>
            <a:off x="4278313" y="0"/>
            <a:ext cx="3278187"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ct val="95000"/>
              </a:lnSpc>
              <a:buClrTx/>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1400">
                <a:solidFill>
                  <a:srgbClr val="000000"/>
                </a:solidFill>
                <a:latin typeface="Times New Roman" panose="02020603050405020304" pitchFamily="18" charset="0"/>
                <a:cs typeface="Segoe UI" panose="020B0502040204020203" pitchFamily="34" charset="0"/>
              </a:defRPr>
            </a:lvl1pPr>
          </a:lstStyle>
          <a:p>
            <a:endParaRPr lang="el-GR" altLang="en-GR"/>
          </a:p>
        </p:txBody>
      </p:sp>
      <p:sp>
        <p:nvSpPr>
          <p:cNvPr id="23558" name="Rectangle 6">
            <a:extLst>
              <a:ext uri="{FF2B5EF4-FFF2-40B4-BE49-F238E27FC236}">
                <a16:creationId xmlns:a16="http://schemas.microsoft.com/office/drawing/2014/main" id="{49EE8EE5-4A46-5EEA-2647-914443917C32}"/>
              </a:ext>
            </a:extLst>
          </p:cNvPr>
          <p:cNvSpPr>
            <a:spLocks noGrp="1" noChangeArrowheads="1"/>
          </p:cNvSpPr>
          <p:nvPr>
            <p:ph type="ftr"/>
          </p:nvPr>
        </p:nvSpPr>
        <p:spPr bwMode="auto">
          <a:xfrm>
            <a:off x="0" y="10156825"/>
            <a:ext cx="3278188"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nSpc>
                <a:spcPct val="95000"/>
              </a:lnSpc>
              <a:buClrTx/>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1400">
                <a:solidFill>
                  <a:srgbClr val="000000"/>
                </a:solidFill>
                <a:latin typeface="Times New Roman" panose="02020603050405020304" pitchFamily="18" charset="0"/>
                <a:cs typeface="Segoe UI" panose="020B0502040204020203" pitchFamily="34" charset="0"/>
              </a:defRPr>
            </a:lvl1pPr>
          </a:lstStyle>
          <a:p>
            <a:endParaRPr lang="el-GR" altLang="en-GR"/>
          </a:p>
        </p:txBody>
      </p:sp>
      <p:sp>
        <p:nvSpPr>
          <p:cNvPr id="23559" name="Rectangle 7">
            <a:extLst>
              <a:ext uri="{FF2B5EF4-FFF2-40B4-BE49-F238E27FC236}">
                <a16:creationId xmlns:a16="http://schemas.microsoft.com/office/drawing/2014/main" id="{73C2A33E-BE6E-7277-9083-3F0FED5340EA}"/>
              </a:ext>
            </a:extLst>
          </p:cNvPr>
          <p:cNvSpPr>
            <a:spLocks noGrp="1" noChangeArrowheads="1"/>
          </p:cNvSpPr>
          <p:nvPr>
            <p:ph type="sldNum"/>
          </p:nvPr>
        </p:nvSpPr>
        <p:spPr bwMode="auto">
          <a:xfrm>
            <a:off x="4278313" y="10156825"/>
            <a:ext cx="3278187" cy="531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r">
              <a:lnSpc>
                <a:spcPct val="95000"/>
              </a:lnSpc>
              <a:buClrTx/>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1400">
                <a:solidFill>
                  <a:srgbClr val="000000"/>
                </a:solidFill>
                <a:latin typeface="Times New Roman" panose="02020603050405020304" pitchFamily="18" charset="0"/>
                <a:cs typeface="Segoe UI" panose="020B0502040204020203" pitchFamily="34" charset="0"/>
              </a:defRPr>
            </a:lvl1pPr>
          </a:lstStyle>
          <a:p>
            <a:fld id="{900C991B-1E64-474E-8748-D245857EEF0C}" type="slidenum">
              <a:rPr lang="el-GR" altLang="en-GR"/>
              <a:pPr/>
              <a:t>‹#›</a:t>
            </a:fld>
            <a:endParaRPr lang="el-GR" altLang="en-GR"/>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20E9A59-B2C3-352D-EBD9-ECD438D74889}"/>
              </a:ext>
            </a:extLst>
          </p:cNvPr>
          <p:cNvSpPr>
            <a:spLocks noGrp="1" noChangeArrowheads="1"/>
          </p:cNvSpPr>
          <p:nvPr>
            <p:ph type="sldNum"/>
          </p:nvPr>
        </p:nvSpPr>
        <p:spPr>
          <a:ln/>
        </p:spPr>
        <p:txBody>
          <a:bodyPr/>
          <a:lstStyle/>
          <a:p>
            <a:fld id="{92F56BD0-ABBE-E54D-95EE-1489998C9758}" type="slidenum">
              <a:rPr lang="el-GR" altLang="en-GR"/>
              <a:pPr/>
              <a:t>1</a:t>
            </a:fld>
            <a:endParaRPr lang="el-GR" altLang="en-GR"/>
          </a:p>
        </p:txBody>
      </p:sp>
      <p:sp>
        <p:nvSpPr>
          <p:cNvPr id="96257" name="Text Box 1">
            <a:extLst>
              <a:ext uri="{FF2B5EF4-FFF2-40B4-BE49-F238E27FC236}">
                <a16:creationId xmlns:a16="http://schemas.microsoft.com/office/drawing/2014/main" id="{C4BDFC67-5281-E2D2-12F1-7EB5EAA677B8}"/>
              </a:ext>
            </a:extLst>
          </p:cNvPr>
          <p:cNvSpPr txBox="1">
            <a:spLocks noGrp="1" noRot="1" noChangeAspect="1" noChangeArrowheads="1"/>
          </p:cNvSpPr>
          <p:nvPr>
            <p:ph type="sldImg"/>
          </p:nvPr>
        </p:nvSpPr>
        <p:spPr bwMode="auto">
          <a:xfrm>
            <a:off x="1106488" y="812800"/>
            <a:ext cx="5345112"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6258" name="Text Box 2">
            <a:extLst>
              <a:ext uri="{FF2B5EF4-FFF2-40B4-BE49-F238E27FC236}">
                <a16:creationId xmlns:a16="http://schemas.microsoft.com/office/drawing/2014/main" id="{7647B5F5-79D6-6481-D778-5A6908561109}"/>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C98ABFB-3C3B-C73D-A29C-0042B764C5EB}"/>
              </a:ext>
            </a:extLst>
          </p:cNvPr>
          <p:cNvSpPr>
            <a:spLocks noGrp="1" noChangeArrowheads="1"/>
          </p:cNvSpPr>
          <p:nvPr>
            <p:ph type="sldNum"/>
          </p:nvPr>
        </p:nvSpPr>
        <p:spPr>
          <a:ln/>
        </p:spPr>
        <p:txBody>
          <a:bodyPr/>
          <a:lstStyle/>
          <a:p>
            <a:fld id="{4E959D7A-14F8-CA4D-8B4C-49502A8ADDA5}" type="slidenum">
              <a:rPr lang="el-GR" altLang="en-GR"/>
              <a:pPr/>
              <a:t>10</a:t>
            </a:fld>
            <a:endParaRPr lang="el-GR" altLang="en-GR"/>
          </a:p>
        </p:txBody>
      </p:sp>
      <p:sp>
        <p:nvSpPr>
          <p:cNvPr id="105473" name="Text Box 1">
            <a:extLst>
              <a:ext uri="{FF2B5EF4-FFF2-40B4-BE49-F238E27FC236}">
                <a16:creationId xmlns:a16="http://schemas.microsoft.com/office/drawing/2014/main" id="{651A7FB4-579B-E552-5294-AFAB2C982283}"/>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5474" name="Text Box 2">
            <a:extLst>
              <a:ext uri="{FF2B5EF4-FFF2-40B4-BE49-F238E27FC236}">
                <a16:creationId xmlns:a16="http://schemas.microsoft.com/office/drawing/2014/main" id="{243A1F08-C40F-95DD-681F-A5E789CC35E7}"/>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4E20724-7C10-BDB7-708E-805AD57E352A}"/>
              </a:ext>
            </a:extLst>
          </p:cNvPr>
          <p:cNvSpPr>
            <a:spLocks noGrp="1" noChangeArrowheads="1"/>
          </p:cNvSpPr>
          <p:nvPr>
            <p:ph type="sldNum"/>
          </p:nvPr>
        </p:nvSpPr>
        <p:spPr>
          <a:ln/>
        </p:spPr>
        <p:txBody>
          <a:bodyPr/>
          <a:lstStyle/>
          <a:p>
            <a:fld id="{CF8FFF74-E5B3-7D4E-B941-84EB262A575E}" type="slidenum">
              <a:rPr lang="el-GR" altLang="en-GR"/>
              <a:pPr/>
              <a:t>11</a:t>
            </a:fld>
            <a:endParaRPr lang="el-GR" altLang="en-GR"/>
          </a:p>
        </p:txBody>
      </p:sp>
      <p:sp>
        <p:nvSpPr>
          <p:cNvPr id="106497" name="Text Box 1">
            <a:extLst>
              <a:ext uri="{FF2B5EF4-FFF2-40B4-BE49-F238E27FC236}">
                <a16:creationId xmlns:a16="http://schemas.microsoft.com/office/drawing/2014/main" id="{281BA69B-E42B-6EE2-3414-3F6EB93EAA33}"/>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6498" name="Text Box 2">
            <a:extLst>
              <a:ext uri="{FF2B5EF4-FFF2-40B4-BE49-F238E27FC236}">
                <a16:creationId xmlns:a16="http://schemas.microsoft.com/office/drawing/2014/main" id="{CF61559A-7470-BF72-3720-CD35F0144DA7}"/>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AEFA2F3-AC37-EA26-CECE-EBF3949BC283}"/>
              </a:ext>
            </a:extLst>
          </p:cNvPr>
          <p:cNvSpPr>
            <a:spLocks noGrp="1" noChangeArrowheads="1"/>
          </p:cNvSpPr>
          <p:nvPr>
            <p:ph type="sldNum"/>
          </p:nvPr>
        </p:nvSpPr>
        <p:spPr>
          <a:ln/>
        </p:spPr>
        <p:txBody>
          <a:bodyPr/>
          <a:lstStyle/>
          <a:p>
            <a:fld id="{39C19338-DDDF-9A47-847D-88E20F791CC6}" type="slidenum">
              <a:rPr lang="el-GR" altLang="en-GR"/>
              <a:pPr/>
              <a:t>12</a:t>
            </a:fld>
            <a:endParaRPr lang="el-GR" altLang="en-GR"/>
          </a:p>
        </p:txBody>
      </p:sp>
      <p:sp>
        <p:nvSpPr>
          <p:cNvPr id="107521" name="Text Box 1">
            <a:extLst>
              <a:ext uri="{FF2B5EF4-FFF2-40B4-BE49-F238E27FC236}">
                <a16:creationId xmlns:a16="http://schemas.microsoft.com/office/drawing/2014/main" id="{B45597F9-C863-4226-DA8F-C10A910F0898}"/>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7522" name="Text Box 2">
            <a:extLst>
              <a:ext uri="{FF2B5EF4-FFF2-40B4-BE49-F238E27FC236}">
                <a16:creationId xmlns:a16="http://schemas.microsoft.com/office/drawing/2014/main" id="{FA844BB4-5027-F5AF-0F88-CEB9B6F9365F}"/>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1570B6A-542A-7C01-3D7F-E16B25CE6AE9}"/>
              </a:ext>
            </a:extLst>
          </p:cNvPr>
          <p:cNvSpPr>
            <a:spLocks noGrp="1" noChangeArrowheads="1"/>
          </p:cNvSpPr>
          <p:nvPr>
            <p:ph type="sldNum"/>
          </p:nvPr>
        </p:nvSpPr>
        <p:spPr>
          <a:ln/>
        </p:spPr>
        <p:txBody>
          <a:bodyPr/>
          <a:lstStyle/>
          <a:p>
            <a:fld id="{EAAA9505-0658-E34C-814D-3EB91847C312}" type="slidenum">
              <a:rPr lang="el-GR" altLang="en-GR"/>
              <a:pPr/>
              <a:t>13</a:t>
            </a:fld>
            <a:endParaRPr lang="el-GR" altLang="en-GR"/>
          </a:p>
        </p:txBody>
      </p:sp>
      <p:sp>
        <p:nvSpPr>
          <p:cNvPr id="108545" name="Text Box 1">
            <a:extLst>
              <a:ext uri="{FF2B5EF4-FFF2-40B4-BE49-F238E27FC236}">
                <a16:creationId xmlns:a16="http://schemas.microsoft.com/office/drawing/2014/main" id="{22C69608-217D-C24A-E52D-C9C49461405B}"/>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8546" name="Text Box 2">
            <a:extLst>
              <a:ext uri="{FF2B5EF4-FFF2-40B4-BE49-F238E27FC236}">
                <a16:creationId xmlns:a16="http://schemas.microsoft.com/office/drawing/2014/main" id="{B58E1C97-F95B-693E-7154-C362F1C36B6A}"/>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C472686-E3F0-227F-7C37-7A7BE21EF49F}"/>
              </a:ext>
            </a:extLst>
          </p:cNvPr>
          <p:cNvSpPr>
            <a:spLocks noGrp="1" noChangeArrowheads="1"/>
          </p:cNvSpPr>
          <p:nvPr>
            <p:ph type="sldNum"/>
          </p:nvPr>
        </p:nvSpPr>
        <p:spPr>
          <a:ln/>
        </p:spPr>
        <p:txBody>
          <a:bodyPr/>
          <a:lstStyle/>
          <a:p>
            <a:fld id="{78E31F3E-2C2B-A248-AAD1-9EB622A810C2}" type="slidenum">
              <a:rPr lang="el-GR" altLang="en-GR"/>
              <a:pPr/>
              <a:t>14</a:t>
            </a:fld>
            <a:endParaRPr lang="el-GR" altLang="en-GR"/>
          </a:p>
        </p:txBody>
      </p:sp>
      <p:sp>
        <p:nvSpPr>
          <p:cNvPr id="109569" name="Text Box 1">
            <a:extLst>
              <a:ext uri="{FF2B5EF4-FFF2-40B4-BE49-F238E27FC236}">
                <a16:creationId xmlns:a16="http://schemas.microsoft.com/office/drawing/2014/main" id="{5CF50EA6-630C-CFE7-4E78-98B9DD93EDEA}"/>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9570" name="Text Box 2">
            <a:extLst>
              <a:ext uri="{FF2B5EF4-FFF2-40B4-BE49-F238E27FC236}">
                <a16:creationId xmlns:a16="http://schemas.microsoft.com/office/drawing/2014/main" id="{14FB62C4-62D4-335F-976C-23A0B410B181}"/>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4153295-F103-674A-346C-A2A716F87C8C}"/>
              </a:ext>
            </a:extLst>
          </p:cNvPr>
          <p:cNvSpPr>
            <a:spLocks noGrp="1" noChangeArrowheads="1"/>
          </p:cNvSpPr>
          <p:nvPr>
            <p:ph type="sldNum"/>
          </p:nvPr>
        </p:nvSpPr>
        <p:spPr>
          <a:ln/>
        </p:spPr>
        <p:txBody>
          <a:bodyPr/>
          <a:lstStyle/>
          <a:p>
            <a:fld id="{51B62AD4-4E08-6B4B-83F3-816A7001C443}" type="slidenum">
              <a:rPr lang="el-GR" altLang="en-GR"/>
              <a:pPr/>
              <a:t>15</a:t>
            </a:fld>
            <a:endParaRPr lang="el-GR" altLang="en-GR"/>
          </a:p>
        </p:txBody>
      </p:sp>
      <p:sp>
        <p:nvSpPr>
          <p:cNvPr id="110593" name="Text Box 1">
            <a:extLst>
              <a:ext uri="{FF2B5EF4-FFF2-40B4-BE49-F238E27FC236}">
                <a16:creationId xmlns:a16="http://schemas.microsoft.com/office/drawing/2014/main" id="{006371DD-ED7C-1327-4DD7-EE6B585D8163}"/>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0594" name="Text Box 2">
            <a:extLst>
              <a:ext uri="{FF2B5EF4-FFF2-40B4-BE49-F238E27FC236}">
                <a16:creationId xmlns:a16="http://schemas.microsoft.com/office/drawing/2014/main" id="{13833FC0-B02C-BFF2-949E-7A2053F2BCDC}"/>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55408F7-42AB-C209-74F2-9352F705B315}"/>
              </a:ext>
            </a:extLst>
          </p:cNvPr>
          <p:cNvSpPr>
            <a:spLocks noGrp="1" noChangeArrowheads="1"/>
          </p:cNvSpPr>
          <p:nvPr>
            <p:ph type="sldNum"/>
          </p:nvPr>
        </p:nvSpPr>
        <p:spPr>
          <a:ln/>
        </p:spPr>
        <p:txBody>
          <a:bodyPr/>
          <a:lstStyle/>
          <a:p>
            <a:fld id="{473947E1-F00C-E247-9530-0471F9FB6E0A}" type="slidenum">
              <a:rPr lang="el-GR" altLang="en-GR"/>
              <a:pPr/>
              <a:t>16</a:t>
            </a:fld>
            <a:endParaRPr lang="el-GR" altLang="en-GR"/>
          </a:p>
        </p:txBody>
      </p:sp>
      <p:sp>
        <p:nvSpPr>
          <p:cNvPr id="111617" name="Text Box 1">
            <a:extLst>
              <a:ext uri="{FF2B5EF4-FFF2-40B4-BE49-F238E27FC236}">
                <a16:creationId xmlns:a16="http://schemas.microsoft.com/office/drawing/2014/main" id="{EDCB95A8-3C52-92D8-F066-DE33E02F694C}"/>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1618" name="Text Box 2">
            <a:extLst>
              <a:ext uri="{FF2B5EF4-FFF2-40B4-BE49-F238E27FC236}">
                <a16:creationId xmlns:a16="http://schemas.microsoft.com/office/drawing/2014/main" id="{071524FE-43FE-4856-D1AF-DE984AD4C4A2}"/>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B180D46-E7B8-4431-8BA3-5C8FBC2EF0FF}"/>
              </a:ext>
            </a:extLst>
          </p:cNvPr>
          <p:cNvSpPr>
            <a:spLocks noGrp="1" noChangeArrowheads="1"/>
          </p:cNvSpPr>
          <p:nvPr>
            <p:ph type="sldNum"/>
          </p:nvPr>
        </p:nvSpPr>
        <p:spPr>
          <a:ln/>
        </p:spPr>
        <p:txBody>
          <a:bodyPr/>
          <a:lstStyle/>
          <a:p>
            <a:fld id="{B29152AC-1ADD-5448-89A2-1FDA07EE9A41}" type="slidenum">
              <a:rPr lang="el-GR" altLang="en-GR"/>
              <a:pPr/>
              <a:t>17</a:t>
            </a:fld>
            <a:endParaRPr lang="el-GR" altLang="en-GR"/>
          </a:p>
        </p:txBody>
      </p:sp>
      <p:sp>
        <p:nvSpPr>
          <p:cNvPr id="112641" name="Text Box 1">
            <a:extLst>
              <a:ext uri="{FF2B5EF4-FFF2-40B4-BE49-F238E27FC236}">
                <a16:creationId xmlns:a16="http://schemas.microsoft.com/office/drawing/2014/main" id="{C24DB3FD-D5D3-C68D-453C-22B2AE422270}"/>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2642" name="Text Box 2">
            <a:extLst>
              <a:ext uri="{FF2B5EF4-FFF2-40B4-BE49-F238E27FC236}">
                <a16:creationId xmlns:a16="http://schemas.microsoft.com/office/drawing/2014/main" id="{0083D749-9A72-365C-568D-DB2E0A214DEA}"/>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6461C9B-91E4-2CD9-E683-AD1DA561CAD9}"/>
              </a:ext>
            </a:extLst>
          </p:cNvPr>
          <p:cNvSpPr>
            <a:spLocks noGrp="1" noChangeArrowheads="1"/>
          </p:cNvSpPr>
          <p:nvPr>
            <p:ph type="sldNum"/>
          </p:nvPr>
        </p:nvSpPr>
        <p:spPr>
          <a:ln/>
        </p:spPr>
        <p:txBody>
          <a:bodyPr/>
          <a:lstStyle/>
          <a:p>
            <a:fld id="{FE6D2F3A-B024-584E-9F1F-49ADCC40C550}" type="slidenum">
              <a:rPr lang="el-GR" altLang="en-GR"/>
              <a:pPr/>
              <a:t>18</a:t>
            </a:fld>
            <a:endParaRPr lang="el-GR" altLang="en-GR"/>
          </a:p>
        </p:txBody>
      </p:sp>
      <p:sp>
        <p:nvSpPr>
          <p:cNvPr id="113665" name="Text Box 1">
            <a:extLst>
              <a:ext uri="{FF2B5EF4-FFF2-40B4-BE49-F238E27FC236}">
                <a16:creationId xmlns:a16="http://schemas.microsoft.com/office/drawing/2014/main" id="{2809B33B-AC86-EAC5-1024-0304968D220E}"/>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3666" name="Text Box 2">
            <a:extLst>
              <a:ext uri="{FF2B5EF4-FFF2-40B4-BE49-F238E27FC236}">
                <a16:creationId xmlns:a16="http://schemas.microsoft.com/office/drawing/2014/main" id="{A00E5B7C-1121-6D11-2B95-F95CA9FB0F18}"/>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089E43B-16B7-EE22-A99E-6675F38BF78E}"/>
              </a:ext>
            </a:extLst>
          </p:cNvPr>
          <p:cNvSpPr>
            <a:spLocks noGrp="1" noChangeArrowheads="1"/>
          </p:cNvSpPr>
          <p:nvPr>
            <p:ph type="sldNum"/>
          </p:nvPr>
        </p:nvSpPr>
        <p:spPr>
          <a:ln/>
        </p:spPr>
        <p:txBody>
          <a:bodyPr/>
          <a:lstStyle/>
          <a:p>
            <a:fld id="{6F60650C-D7D6-1848-8FA3-61BC0C938260}" type="slidenum">
              <a:rPr lang="el-GR" altLang="en-GR"/>
              <a:pPr/>
              <a:t>19</a:t>
            </a:fld>
            <a:endParaRPr lang="el-GR" altLang="en-GR"/>
          </a:p>
        </p:txBody>
      </p:sp>
      <p:sp>
        <p:nvSpPr>
          <p:cNvPr id="114689" name="Text Box 1">
            <a:extLst>
              <a:ext uri="{FF2B5EF4-FFF2-40B4-BE49-F238E27FC236}">
                <a16:creationId xmlns:a16="http://schemas.microsoft.com/office/drawing/2014/main" id="{16A0FF55-C313-CE31-1914-6097830FE261}"/>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4690" name="Text Box 2">
            <a:extLst>
              <a:ext uri="{FF2B5EF4-FFF2-40B4-BE49-F238E27FC236}">
                <a16:creationId xmlns:a16="http://schemas.microsoft.com/office/drawing/2014/main" id="{65D3E562-EB53-C231-C3CF-D62E077E3F6D}"/>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757E665-84E7-6D2D-63FF-ED8D083CF7D7}"/>
              </a:ext>
            </a:extLst>
          </p:cNvPr>
          <p:cNvSpPr>
            <a:spLocks noGrp="1" noChangeArrowheads="1"/>
          </p:cNvSpPr>
          <p:nvPr>
            <p:ph type="sldNum"/>
          </p:nvPr>
        </p:nvSpPr>
        <p:spPr>
          <a:ln/>
        </p:spPr>
        <p:txBody>
          <a:bodyPr/>
          <a:lstStyle/>
          <a:p>
            <a:fld id="{209734BA-0D4E-E74D-BA92-2636066E2627}" type="slidenum">
              <a:rPr lang="el-GR" altLang="en-GR"/>
              <a:pPr/>
              <a:t>2</a:t>
            </a:fld>
            <a:endParaRPr lang="el-GR" altLang="en-GR"/>
          </a:p>
        </p:txBody>
      </p:sp>
      <p:sp>
        <p:nvSpPr>
          <p:cNvPr id="97281" name="Text Box 1">
            <a:extLst>
              <a:ext uri="{FF2B5EF4-FFF2-40B4-BE49-F238E27FC236}">
                <a16:creationId xmlns:a16="http://schemas.microsoft.com/office/drawing/2014/main" id="{E89885CC-5A32-AD64-1B4B-9887F4B3373A}"/>
              </a:ext>
            </a:extLst>
          </p:cNvPr>
          <p:cNvSpPr txBox="1">
            <a:spLocks noGrp="1" noRot="1" noChangeAspect="1" noChangeArrowheads="1"/>
          </p:cNvSpPr>
          <p:nvPr>
            <p:ph type="sldImg"/>
          </p:nvPr>
        </p:nvSpPr>
        <p:spPr bwMode="auto">
          <a:xfrm>
            <a:off x="215900" y="812800"/>
            <a:ext cx="7126288"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7282" name="Text Box 2">
            <a:extLst>
              <a:ext uri="{FF2B5EF4-FFF2-40B4-BE49-F238E27FC236}">
                <a16:creationId xmlns:a16="http://schemas.microsoft.com/office/drawing/2014/main" id="{3EF54402-48F6-69F9-738E-747C615877D2}"/>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A10FC6D-4558-C85B-8E21-D7DC86E506DA}"/>
              </a:ext>
            </a:extLst>
          </p:cNvPr>
          <p:cNvSpPr>
            <a:spLocks noGrp="1" noChangeArrowheads="1"/>
          </p:cNvSpPr>
          <p:nvPr>
            <p:ph type="sldNum"/>
          </p:nvPr>
        </p:nvSpPr>
        <p:spPr>
          <a:ln/>
        </p:spPr>
        <p:txBody>
          <a:bodyPr/>
          <a:lstStyle/>
          <a:p>
            <a:fld id="{F72E722F-F4C8-5940-AB44-EAEF6D210FD8}" type="slidenum">
              <a:rPr lang="el-GR" altLang="en-GR"/>
              <a:pPr/>
              <a:t>20</a:t>
            </a:fld>
            <a:endParaRPr lang="el-GR" altLang="en-GR"/>
          </a:p>
        </p:txBody>
      </p:sp>
      <p:sp>
        <p:nvSpPr>
          <p:cNvPr id="115713" name="Text Box 1">
            <a:extLst>
              <a:ext uri="{FF2B5EF4-FFF2-40B4-BE49-F238E27FC236}">
                <a16:creationId xmlns:a16="http://schemas.microsoft.com/office/drawing/2014/main" id="{BC71D89A-CF11-5970-F594-ABE5005E9E96}"/>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5714" name="Text Box 2">
            <a:extLst>
              <a:ext uri="{FF2B5EF4-FFF2-40B4-BE49-F238E27FC236}">
                <a16:creationId xmlns:a16="http://schemas.microsoft.com/office/drawing/2014/main" id="{CB6D298A-C525-F96D-DCD7-4205ADAA6174}"/>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1870180-70F7-BDAD-A58B-F754DD2DDD48}"/>
              </a:ext>
            </a:extLst>
          </p:cNvPr>
          <p:cNvSpPr>
            <a:spLocks noGrp="1" noChangeArrowheads="1"/>
          </p:cNvSpPr>
          <p:nvPr>
            <p:ph type="sldNum"/>
          </p:nvPr>
        </p:nvSpPr>
        <p:spPr>
          <a:ln/>
        </p:spPr>
        <p:txBody>
          <a:bodyPr/>
          <a:lstStyle/>
          <a:p>
            <a:fld id="{B9959C98-1ACE-D245-A9A8-CCC519D3EA16}" type="slidenum">
              <a:rPr lang="el-GR" altLang="en-GR"/>
              <a:pPr/>
              <a:t>21</a:t>
            </a:fld>
            <a:endParaRPr lang="el-GR" altLang="en-GR"/>
          </a:p>
        </p:txBody>
      </p:sp>
      <p:sp>
        <p:nvSpPr>
          <p:cNvPr id="116737" name="Text Box 1">
            <a:extLst>
              <a:ext uri="{FF2B5EF4-FFF2-40B4-BE49-F238E27FC236}">
                <a16:creationId xmlns:a16="http://schemas.microsoft.com/office/drawing/2014/main" id="{4ED46CF7-E287-566B-B068-4096FAC0621F}"/>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6738" name="Text Box 2">
            <a:extLst>
              <a:ext uri="{FF2B5EF4-FFF2-40B4-BE49-F238E27FC236}">
                <a16:creationId xmlns:a16="http://schemas.microsoft.com/office/drawing/2014/main" id="{4296116E-6032-64B0-47E5-4EE42115C28D}"/>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6F69676-4B59-BFB6-352F-76615679DED0}"/>
              </a:ext>
            </a:extLst>
          </p:cNvPr>
          <p:cNvSpPr>
            <a:spLocks noGrp="1" noChangeArrowheads="1"/>
          </p:cNvSpPr>
          <p:nvPr>
            <p:ph type="sldNum"/>
          </p:nvPr>
        </p:nvSpPr>
        <p:spPr>
          <a:ln/>
        </p:spPr>
        <p:txBody>
          <a:bodyPr/>
          <a:lstStyle/>
          <a:p>
            <a:fld id="{64CD5539-9317-6543-BA55-87224062CD71}" type="slidenum">
              <a:rPr lang="el-GR" altLang="en-GR"/>
              <a:pPr/>
              <a:t>22</a:t>
            </a:fld>
            <a:endParaRPr lang="el-GR" altLang="en-GR"/>
          </a:p>
        </p:txBody>
      </p:sp>
      <p:sp>
        <p:nvSpPr>
          <p:cNvPr id="117761" name="Text Box 1">
            <a:extLst>
              <a:ext uri="{FF2B5EF4-FFF2-40B4-BE49-F238E27FC236}">
                <a16:creationId xmlns:a16="http://schemas.microsoft.com/office/drawing/2014/main" id="{5E6E140C-8FCE-D784-6048-158783CF46FE}"/>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7762" name="Text Box 2">
            <a:extLst>
              <a:ext uri="{FF2B5EF4-FFF2-40B4-BE49-F238E27FC236}">
                <a16:creationId xmlns:a16="http://schemas.microsoft.com/office/drawing/2014/main" id="{6804BBEB-48B1-086E-3ADF-B2A18FD63BE4}"/>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F25CF49-56FE-608D-4B10-5306AB9C9214}"/>
              </a:ext>
            </a:extLst>
          </p:cNvPr>
          <p:cNvSpPr>
            <a:spLocks noGrp="1" noChangeArrowheads="1"/>
          </p:cNvSpPr>
          <p:nvPr>
            <p:ph type="sldNum"/>
          </p:nvPr>
        </p:nvSpPr>
        <p:spPr>
          <a:ln/>
        </p:spPr>
        <p:txBody>
          <a:bodyPr/>
          <a:lstStyle/>
          <a:p>
            <a:fld id="{74C1E178-9B5E-D241-86CD-1D9F591F08FA}" type="slidenum">
              <a:rPr lang="el-GR" altLang="en-GR"/>
              <a:pPr/>
              <a:t>23</a:t>
            </a:fld>
            <a:endParaRPr lang="el-GR" altLang="en-GR"/>
          </a:p>
        </p:txBody>
      </p:sp>
      <p:sp>
        <p:nvSpPr>
          <p:cNvPr id="118785" name="Text Box 1">
            <a:extLst>
              <a:ext uri="{FF2B5EF4-FFF2-40B4-BE49-F238E27FC236}">
                <a16:creationId xmlns:a16="http://schemas.microsoft.com/office/drawing/2014/main" id="{6F43CF43-F2DA-5AEA-0899-5E91CE388BAA}"/>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8786" name="Text Box 2">
            <a:extLst>
              <a:ext uri="{FF2B5EF4-FFF2-40B4-BE49-F238E27FC236}">
                <a16:creationId xmlns:a16="http://schemas.microsoft.com/office/drawing/2014/main" id="{04A210DD-C241-20EE-5B05-BAD1CB81C6D0}"/>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BA6F55D-3CDE-A6D8-6B68-9658FC8DB4A9}"/>
              </a:ext>
            </a:extLst>
          </p:cNvPr>
          <p:cNvSpPr>
            <a:spLocks noGrp="1" noChangeArrowheads="1"/>
          </p:cNvSpPr>
          <p:nvPr>
            <p:ph type="sldNum"/>
          </p:nvPr>
        </p:nvSpPr>
        <p:spPr>
          <a:ln/>
        </p:spPr>
        <p:txBody>
          <a:bodyPr/>
          <a:lstStyle/>
          <a:p>
            <a:fld id="{A5444E6D-650B-3F48-B95A-CE37CAD6F87F}" type="slidenum">
              <a:rPr lang="el-GR" altLang="en-GR"/>
              <a:pPr/>
              <a:t>24</a:t>
            </a:fld>
            <a:endParaRPr lang="el-GR" altLang="en-GR"/>
          </a:p>
        </p:txBody>
      </p:sp>
      <p:sp>
        <p:nvSpPr>
          <p:cNvPr id="119809" name="Text Box 1">
            <a:extLst>
              <a:ext uri="{FF2B5EF4-FFF2-40B4-BE49-F238E27FC236}">
                <a16:creationId xmlns:a16="http://schemas.microsoft.com/office/drawing/2014/main" id="{0B373000-FD28-A574-1C86-FD395B8172AB}"/>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19810" name="Text Box 2">
            <a:extLst>
              <a:ext uri="{FF2B5EF4-FFF2-40B4-BE49-F238E27FC236}">
                <a16:creationId xmlns:a16="http://schemas.microsoft.com/office/drawing/2014/main" id="{D768DD5F-2C56-8DE9-2958-7CE7EB431DE3}"/>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1CC8154-7CA4-DA29-9F53-C52B85E3B97B}"/>
              </a:ext>
            </a:extLst>
          </p:cNvPr>
          <p:cNvSpPr>
            <a:spLocks noGrp="1" noChangeArrowheads="1"/>
          </p:cNvSpPr>
          <p:nvPr>
            <p:ph type="sldNum"/>
          </p:nvPr>
        </p:nvSpPr>
        <p:spPr>
          <a:ln/>
        </p:spPr>
        <p:txBody>
          <a:bodyPr/>
          <a:lstStyle/>
          <a:p>
            <a:fld id="{8F7A4501-6FB0-9E46-B16F-A71F125991C3}" type="slidenum">
              <a:rPr lang="el-GR" altLang="en-GR"/>
              <a:pPr/>
              <a:t>25</a:t>
            </a:fld>
            <a:endParaRPr lang="el-GR" altLang="en-GR"/>
          </a:p>
        </p:txBody>
      </p:sp>
      <p:sp>
        <p:nvSpPr>
          <p:cNvPr id="120833" name="Text Box 1">
            <a:extLst>
              <a:ext uri="{FF2B5EF4-FFF2-40B4-BE49-F238E27FC236}">
                <a16:creationId xmlns:a16="http://schemas.microsoft.com/office/drawing/2014/main" id="{4A270DD7-397A-BDA9-C045-AF6F72EE3B6D}"/>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0834" name="Text Box 2">
            <a:extLst>
              <a:ext uri="{FF2B5EF4-FFF2-40B4-BE49-F238E27FC236}">
                <a16:creationId xmlns:a16="http://schemas.microsoft.com/office/drawing/2014/main" id="{FAF0068A-5124-9EF1-B06D-3B8AC70344C3}"/>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42A19AF-BCA7-C1C8-823C-29A552C31688}"/>
              </a:ext>
            </a:extLst>
          </p:cNvPr>
          <p:cNvSpPr>
            <a:spLocks noGrp="1" noChangeArrowheads="1"/>
          </p:cNvSpPr>
          <p:nvPr>
            <p:ph type="sldNum"/>
          </p:nvPr>
        </p:nvSpPr>
        <p:spPr>
          <a:ln/>
        </p:spPr>
        <p:txBody>
          <a:bodyPr/>
          <a:lstStyle/>
          <a:p>
            <a:fld id="{98118548-6EF8-A94F-967F-315D2D0BC9EE}" type="slidenum">
              <a:rPr lang="el-GR" altLang="en-GR"/>
              <a:pPr/>
              <a:t>26</a:t>
            </a:fld>
            <a:endParaRPr lang="el-GR" altLang="en-GR"/>
          </a:p>
        </p:txBody>
      </p:sp>
      <p:sp>
        <p:nvSpPr>
          <p:cNvPr id="121857" name="Text Box 1">
            <a:extLst>
              <a:ext uri="{FF2B5EF4-FFF2-40B4-BE49-F238E27FC236}">
                <a16:creationId xmlns:a16="http://schemas.microsoft.com/office/drawing/2014/main" id="{F3EF6197-E765-68D0-84A8-2DB9682738A2}"/>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1858" name="Text Box 2">
            <a:extLst>
              <a:ext uri="{FF2B5EF4-FFF2-40B4-BE49-F238E27FC236}">
                <a16:creationId xmlns:a16="http://schemas.microsoft.com/office/drawing/2014/main" id="{D46BDAA7-8F98-3038-50E8-9661C0B29F0C}"/>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E6929B3-166A-7F9D-6C4B-BD24CDAE4D55}"/>
              </a:ext>
            </a:extLst>
          </p:cNvPr>
          <p:cNvSpPr>
            <a:spLocks noGrp="1" noChangeArrowheads="1"/>
          </p:cNvSpPr>
          <p:nvPr>
            <p:ph type="sldNum"/>
          </p:nvPr>
        </p:nvSpPr>
        <p:spPr>
          <a:ln/>
        </p:spPr>
        <p:txBody>
          <a:bodyPr/>
          <a:lstStyle/>
          <a:p>
            <a:fld id="{3BBFBAC6-B3F4-694F-A582-5A3243B81D85}" type="slidenum">
              <a:rPr lang="el-GR" altLang="en-GR"/>
              <a:pPr/>
              <a:t>27</a:t>
            </a:fld>
            <a:endParaRPr lang="el-GR" altLang="en-GR"/>
          </a:p>
        </p:txBody>
      </p:sp>
      <p:sp>
        <p:nvSpPr>
          <p:cNvPr id="122881" name="Text Box 1">
            <a:extLst>
              <a:ext uri="{FF2B5EF4-FFF2-40B4-BE49-F238E27FC236}">
                <a16:creationId xmlns:a16="http://schemas.microsoft.com/office/drawing/2014/main" id="{4F179799-FC2B-B440-ED05-4DC63F58E12D}"/>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2882" name="Text Box 2">
            <a:extLst>
              <a:ext uri="{FF2B5EF4-FFF2-40B4-BE49-F238E27FC236}">
                <a16:creationId xmlns:a16="http://schemas.microsoft.com/office/drawing/2014/main" id="{AF85D94A-AFD2-A5F4-3DF7-30A076B692B5}"/>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A9ABF53-2989-6F22-9006-40A84BBEDEF0}"/>
              </a:ext>
            </a:extLst>
          </p:cNvPr>
          <p:cNvSpPr>
            <a:spLocks noGrp="1" noChangeArrowheads="1"/>
          </p:cNvSpPr>
          <p:nvPr>
            <p:ph type="sldNum"/>
          </p:nvPr>
        </p:nvSpPr>
        <p:spPr>
          <a:ln/>
        </p:spPr>
        <p:txBody>
          <a:bodyPr/>
          <a:lstStyle/>
          <a:p>
            <a:fld id="{3EA37042-D934-CB49-9C6D-88B34DFE8473}" type="slidenum">
              <a:rPr lang="el-GR" altLang="en-GR"/>
              <a:pPr/>
              <a:t>28</a:t>
            </a:fld>
            <a:endParaRPr lang="el-GR" altLang="en-GR"/>
          </a:p>
        </p:txBody>
      </p:sp>
      <p:sp>
        <p:nvSpPr>
          <p:cNvPr id="123905" name="Text Box 1">
            <a:extLst>
              <a:ext uri="{FF2B5EF4-FFF2-40B4-BE49-F238E27FC236}">
                <a16:creationId xmlns:a16="http://schemas.microsoft.com/office/drawing/2014/main" id="{69F4A69C-7A91-5939-B577-7BCC810E6FCB}"/>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3906" name="Text Box 2">
            <a:extLst>
              <a:ext uri="{FF2B5EF4-FFF2-40B4-BE49-F238E27FC236}">
                <a16:creationId xmlns:a16="http://schemas.microsoft.com/office/drawing/2014/main" id="{E363AF9A-3C5F-0319-A661-4D48FD36AEC4}"/>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37D9120-7E5B-ECF9-33F9-DDCF0B4EDF95}"/>
              </a:ext>
            </a:extLst>
          </p:cNvPr>
          <p:cNvSpPr>
            <a:spLocks noGrp="1" noChangeArrowheads="1"/>
          </p:cNvSpPr>
          <p:nvPr>
            <p:ph type="sldNum"/>
          </p:nvPr>
        </p:nvSpPr>
        <p:spPr>
          <a:ln/>
        </p:spPr>
        <p:txBody>
          <a:bodyPr/>
          <a:lstStyle/>
          <a:p>
            <a:fld id="{E9DB610A-0254-4D4B-8EC2-96FB4A1A2A4D}" type="slidenum">
              <a:rPr lang="el-GR" altLang="en-GR"/>
              <a:pPr/>
              <a:t>29</a:t>
            </a:fld>
            <a:endParaRPr lang="el-GR" altLang="en-GR"/>
          </a:p>
        </p:txBody>
      </p:sp>
      <p:sp>
        <p:nvSpPr>
          <p:cNvPr id="124929" name="Text Box 1">
            <a:extLst>
              <a:ext uri="{FF2B5EF4-FFF2-40B4-BE49-F238E27FC236}">
                <a16:creationId xmlns:a16="http://schemas.microsoft.com/office/drawing/2014/main" id="{C93A04D6-DE85-A29C-F0CF-B9E5B8511387}"/>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4930" name="Text Box 2">
            <a:extLst>
              <a:ext uri="{FF2B5EF4-FFF2-40B4-BE49-F238E27FC236}">
                <a16:creationId xmlns:a16="http://schemas.microsoft.com/office/drawing/2014/main" id="{9E1449D2-E989-8DFE-D1C2-FFAC9366D588}"/>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C5F3DD5-570E-1399-F626-B2A6C1611881}"/>
              </a:ext>
            </a:extLst>
          </p:cNvPr>
          <p:cNvSpPr>
            <a:spLocks noGrp="1" noChangeArrowheads="1"/>
          </p:cNvSpPr>
          <p:nvPr>
            <p:ph type="sldNum"/>
          </p:nvPr>
        </p:nvSpPr>
        <p:spPr>
          <a:ln/>
        </p:spPr>
        <p:txBody>
          <a:bodyPr/>
          <a:lstStyle/>
          <a:p>
            <a:fld id="{0C62BA11-A3CC-654B-BAE6-7B71D9D33367}" type="slidenum">
              <a:rPr lang="el-GR" altLang="en-GR"/>
              <a:pPr/>
              <a:t>3</a:t>
            </a:fld>
            <a:endParaRPr lang="el-GR" altLang="en-GR"/>
          </a:p>
        </p:txBody>
      </p:sp>
      <p:sp>
        <p:nvSpPr>
          <p:cNvPr id="98305" name="Text Box 1">
            <a:extLst>
              <a:ext uri="{FF2B5EF4-FFF2-40B4-BE49-F238E27FC236}">
                <a16:creationId xmlns:a16="http://schemas.microsoft.com/office/drawing/2014/main" id="{00FC13B7-8995-A4C8-0849-3B250C173F20}"/>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8306" name="Text Box 2">
            <a:extLst>
              <a:ext uri="{FF2B5EF4-FFF2-40B4-BE49-F238E27FC236}">
                <a16:creationId xmlns:a16="http://schemas.microsoft.com/office/drawing/2014/main" id="{A13938B0-1A6F-D2FB-51F5-25BBD0C0837F}"/>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F12B0F6-71D6-25AE-EDBD-9F5785473769}"/>
              </a:ext>
            </a:extLst>
          </p:cNvPr>
          <p:cNvSpPr>
            <a:spLocks noGrp="1" noChangeArrowheads="1"/>
          </p:cNvSpPr>
          <p:nvPr>
            <p:ph type="sldNum"/>
          </p:nvPr>
        </p:nvSpPr>
        <p:spPr>
          <a:ln/>
        </p:spPr>
        <p:txBody>
          <a:bodyPr/>
          <a:lstStyle/>
          <a:p>
            <a:fld id="{CFC008BA-B2B8-6F41-94E0-ACCF4446A47B}" type="slidenum">
              <a:rPr lang="el-GR" altLang="en-GR"/>
              <a:pPr/>
              <a:t>30</a:t>
            </a:fld>
            <a:endParaRPr lang="el-GR" altLang="en-GR"/>
          </a:p>
        </p:txBody>
      </p:sp>
      <p:sp>
        <p:nvSpPr>
          <p:cNvPr id="125953" name="Text Box 1">
            <a:extLst>
              <a:ext uri="{FF2B5EF4-FFF2-40B4-BE49-F238E27FC236}">
                <a16:creationId xmlns:a16="http://schemas.microsoft.com/office/drawing/2014/main" id="{F57985BC-D965-5205-E8E1-B16FE1A4409D}"/>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5954" name="Text Box 2">
            <a:extLst>
              <a:ext uri="{FF2B5EF4-FFF2-40B4-BE49-F238E27FC236}">
                <a16:creationId xmlns:a16="http://schemas.microsoft.com/office/drawing/2014/main" id="{CA0E144E-8BEB-7097-329C-1FB56EDE3863}"/>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4183E5F-9C3D-01CF-076B-8622F093272B}"/>
              </a:ext>
            </a:extLst>
          </p:cNvPr>
          <p:cNvSpPr>
            <a:spLocks noGrp="1" noChangeArrowheads="1"/>
          </p:cNvSpPr>
          <p:nvPr>
            <p:ph type="sldNum"/>
          </p:nvPr>
        </p:nvSpPr>
        <p:spPr>
          <a:ln/>
        </p:spPr>
        <p:txBody>
          <a:bodyPr/>
          <a:lstStyle/>
          <a:p>
            <a:fld id="{A599E0D2-BE0B-9044-A791-52E057101B05}" type="slidenum">
              <a:rPr lang="el-GR" altLang="en-GR"/>
              <a:pPr/>
              <a:t>31</a:t>
            </a:fld>
            <a:endParaRPr lang="el-GR" altLang="en-GR"/>
          </a:p>
        </p:txBody>
      </p:sp>
      <p:sp>
        <p:nvSpPr>
          <p:cNvPr id="126977" name="Text Box 1">
            <a:extLst>
              <a:ext uri="{FF2B5EF4-FFF2-40B4-BE49-F238E27FC236}">
                <a16:creationId xmlns:a16="http://schemas.microsoft.com/office/drawing/2014/main" id="{73FC6541-2E4B-618B-14AE-9BD42792753E}"/>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6978" name="Text Box 2">
            <a:extLst>
              <a:ext uri="{FF2B5EF4-FFF2-40B4-BE49-F238E27FC236}">
                <a16:creationId xmlns:a16="http://schemas.microsoft.com/office/drawing/2014/main" id="{2AD44A7F-518D-3CAD-E1F7-04377A5A45B0}"/>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8D14C61-18FF-A0D1-0A99-CF9ED7FBD52D}"/>
              </a:ext>
            </a:extLst>
          </p:cNvPr>
          <p:cNvSpPr>
            <a:spLocks noGrp="1" noChangeArrowheads="1"/>
          </p:cNvSpPr>
          <p:nvPr>
            <p:ph type="sldNum"/>
          </p:nvPr>
        </p:nvSpPr>
        <p:spPr>
          <a:ln/>
        </p:spPr>
        <p:txBody>
          <a:bodyPr/>
          <a:lstStyle/>
          <a:p>
            <a:fld id="{6CAD67EC-2F92-1444-837D-EBD983F79DDC}" type="slidenum">
              <a:rPr lang="el-GR" altLang="en-GR"/>
              <a:pPr/>
              <a:t>32</a:t>
            </a:fld>
            <a:endParaRPr lang="el-GR" altLang="en-GR"/>
          </a:p>
        </p:txBody>
      </p:sp>
      <p:sp>
        <p:nvSpPr>
          <p:cNvPr id="128001" name="Text Box 1">
            <a:extLst>
              <a:ext uri="{FF2B5EF4-FFF2-40B4-BE49-F238E27FC236}">
                <a16:creationId xmlns:a16="http://schemas.microsoft.com/office/drawing/2014/main" id="{F34F5DE5-D856-0A6E-FF0E-CBA952B3056E}"/>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8002" name="Text Box 2">
            <a:extLst>
              <a:ext uri="{FF2B5EF4-FFF2-40B4-BE49-F238E27FC236}">
                <a16:creationId xmlns:a16="http://schemas.microsoft.com/office/drawing/2014/main" id="{85B34C00-63EA-4205-834C-A19E9C4B92C5}"/>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51AE8AA-27E4-B245-3FF3-2594B2FDCB67}"/>
              </a:ext>
            </a:extLst>
          </p:cNvPr>
          <p:cNvSpPr>
            <a:spLocks noGrp="1" noChangeArrowheads="1"/>
          </p:cNvSpPr>
          <p:nvPr>
            <p:ph type="sldNum"/>
          </p:nvPr>
        </p:nvSpPr>
        <p:spPr>
          <a:ln/>
        </p:spPr>
        <p:txBody>
          <a:bodyPr/>
          <a:lstStyle/>
          <a:p>
            <a:fld id="{905E5C9C-065D-4C4E-A79A-3D33DFE75D10}" type="slidenum">
              <a:rPr lang="el-GR" altLang="en-GR"/>
              <a:pPr/>
              <a:t>33</a:t>
            </a:fld>
            <a:endParaRPr lang="el-GR" altLang="en-GR"/>
          </a:p>
        </p:txBody>
      </p:sp>
      <p:sp>
        <p:nvSpPr>
          <p:cNvPr id="129025" name="Text Box 1">
            <a:extLst>
              <a:ext uri="{FF2B5EF4-FFF2-40B4-BE49-F238E27FC236}">
                <a16:creationId xmlns:a16="http://schemas.microsoft.com/office/drawing/2014/main" id="{1C6A3645-08E3-ED04-6EBE-BE315E3425DF}"/>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29026" name="Text Box 2">
            <a:extLst>
              <a:ext uri="{FF2B5EF4-FFF2-40B4-BE49-F238E27FC236}">
                <a16:creationId xmlns:a16="http://schemas.microsoft.com/office/drawing/2014/main" id="{2BE1DC9F-58A7-565E-729E-2712BBBED09A}"/>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80B7E42-76CC-E8F8-D2F1-F0793B471D85}"/>
              </a:ext>
            </a:extLst>
          </p:cNvPr>
          <p:cNvSpPr>
            <a:spLocks noGrp="1" noChangeArrowheads="1"/>
          </p:cNvSpPr>
          <p:nvPr>
            <p:ph type="sldNum"/>
          </p:nvPr>
        </p:nvSpPr>
        <p:spPr>
          <a:ln/>
        </p:spPr>
        <p:txBody>
          <a:bodyPr/>
          <a:lstStyle/>
          <a:p>
            <a:fld id="{4C9579D6-BAA9-6E44-8F05-0EBE966F3D08}" type="slidenum">
              <a:rPr lang="el-GR" altLang="en-GR"/>
              <a:pPr/>
              <a:t>34</a:t>
            </a:fld>
            <a:endParaRPr lang="el-GR" altLang="en-GR"/>
          </a:p>
        </p:txBody>
      </p:sp>
      <p:sp>
        <p:nvSpPr>
          <p:cNvPr id="130049" name="Text Box 1">
            <a:extLst>
              <a:ext uri="{FF2B5EF4-FFF2-40B4-BE49-F238E27FC236}">
                <a16:creationId xmlns:a16="http://schemas.microsoft.com/office/drawing/2014/main" id="{73439A7B-B069-537E-7F92-F49A0703152B}"/>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0050" name="Text Box 2">
            <a:extLst>
              <a:ext uri="{FF2B5EF4-FFF2-40B4-BE49-F238E27FC236}">
                <a16:creationId xmlns:a16="http://schemas.microsoft.com/office/drawing/2014/main" id="{6724585C-8DF4-B612-7AFF-FB9384430302}"/>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DE19CB0-3338-AB5F-C635-7EDF234D0D5F}"/>
              </a:ext>
            </a:extLst>
          </p:cNvPr>
          <p:cNvSpPr>
            <a:spLocks noGrp="1" noChangeArrowheads="1"/>
          </p:cNvSpPr>
          <p:nvPr>
            <p:ph type="sldNum"/>
          </p:nvPr>
        </p:nvSpPr>
        <p:spPr>
          <a:ln/>
        </p:spPr>
        <p:txBody>
          <a:bodyPr/>
          <a:lstStyle/>
          <a:p>
            <a:fld id="{30F52373-4F14-854C-BB00-DD9C4E91EB23}" type="slidenum">
              <a:rPr lang="el-GR" altLang="en-GR"/>
              <a:pPr/>
              <a:t>35</a:t>
            </a:fld>
            <a:endParaRPr lang="el-GR" altLang="en-GR"/>
          </a:p>
        </p:txBody>
      </p:sp>
      <p:sp>
        <p:nvSpPr>
          <p:cNvPr id="131073" name="Text Box 1">
            <a:extLst>
              <a:ext uri="{FF2B5EF4-FFF2-40B4-BE49-F238E27FC236}">
                <a16:creationId xmlns:a16="http://schemas.microsoft.com/office/drawing/2014/main" id="{B3E10D95-E3B8-14B9-9CFB-EDA641756F9F}"/>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1074" name="Text Box 2">
            <a:extLst>
              <a:ext uri="{FF2B5EF4-FFF2-40B4-BE49-F238E27FC236}">
                <a16:creationId xmlns:a16="http://schemas.microsoft.com/office/drawing/2014/main" id="{A18ADC07-C0BA-0E8D-AABC-44D5A0DDE5BC}"/>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8F78F99-E3B5-76A4-257E-8022E9F07B87}"/>
              </a:ext>
            </a:extLst>
          </p:cNvPr>
          <p:cNvSpPr>
            <a:spLocks noGrp="1" noChangeArrowheads="1"/>
          </p:cNvSpPr>
          <p:nvPr>
            <p:ph type="sldNum"/>
          </p:nvPr>
        </p:nvSpPr>
        <p:spPr>
          <a:ln/>
        </p:spPr>
        <p:txBody>
          <a:bodyPr/>
          <a:lstStyle/>
          <a:p>
            <a:fld id="{4BF4C51F-F209-9349-93A6-88058CFA9F4C}" type="slidenum">
              <a:rPr lang="el-GR" altLang="en-GR"/>
              <a:pPr/>
              <a:t>36</a:t>
            </a:fld>
            <a:endParaRPr lang="el-GR" altLang="en-GR"/>
          </a:p>
        </p:txBody>
      </p:sp>
      <p:sp>
        <p:nvSpPr>
          <p:cNvPr id="132097" name="Text Box 1">
            <a:extLst>
              <a:ext uri="{FF2B5EF4-FFF2-40B4-BE49-F238E27FC236}">
                <a16:creationId xmlns:a16="http://schemas.microsoft.com/office/drawing/2014/main" id="{A77CED23-3FA6-2A74-AF90-94FDF53219CB}"/>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2098" name="Text Box 2">
            <a:extLst>
              <a:ext uri="{FF2B5EF4-FFF2-40B4-BE49-F238E27FC236}">
                <a16:creationId xmlns:a16="http://schemas.microsoft.com/office/drawing/2014/main" id="{B49AD66A-6E90-43D5-BFCE-FAE01437F2DE}"/>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81CCC75-46A5-47F9-C22D-06CDE2047110}"/>
              </a:ext>
            </a:extLst>
          </p:cNvPr>
          <p:cNvSpPr>
            <a:spLocks noGrp="1" noChangeArrowheads="1"/>
          </p:cNvSpPr>
          <p:nvPr>
            <p:ph type="sldNum"/>
          </p:nvPr>
        </p:nvSpPr>
        <p:spPr>
          <a:ln/>
        </p:spPr>
        <p:txBody>
          <a:bodyPr/>
          <a:lstStyle/>
          <a:p>
            <a:fld id="{8EA121B0-B7DC-FD4F-8F63-C8BD5D4AF5B4}" type="slidenum">
              <a:rPr lang="el-GR" altLang="en-GR"/>
              <a:pPr/>
              <a:t>37</a:t>
            </a:fld>
            <a:endParaRPr lang="el-GR" altLang="en-GR"/>
          </a:p>
        </p:txBody>
      </p:sp>
      <p:sp>
        <p:nvSpPr>
          <p:cNvPr id="133121" name="Text Box 1">
            <a:extLst>
              <a:ext uri="{FF2B5EF4-FFF2-40B4-BE49-F238E27FC236}">
                <a16:creationId xmlns:a16="http://schemas.microsoft.com/office/drawing/2014/main" id="{56E4E207-D1A5-D38A-EEDF-60C91BC3B1D4}"/>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3122" name="Text Box 2">
            <a:extLst>
              <a:ext uri="{FF2B5EF4-FFF2-40B4-BE49-F238E27FC236}">
                <a16:creationId xmlns:a16="http://schemas.microsoft.com/office/drawing/2014/main" id="{3CD1A3DB-7211-7579-72A6-79EDC781DC45}"/>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83DFD7B-18D0-CB92-3289-D9281C6365C3}"/>
              </a:ext>
            </a:extLst>
          </p:cNvPr>
          <p:cNvSpPr>
            <a:spLocks noGrp="1" noChangeArrowheads="1"/>
          </p:cNvSpPr>
          <p:nvPr>
            <p:ph type="sldNum"/>
          </p:nvPr>
        </p:nvSpPr>
        <p:spPr>
          <a:ln/>
        </p:spPr>
        <p:txBody>
          <a:bodyPr/>
          <a:lstStyle/>
          <a:p>
            <a:fld id="{8362641A-50B4-9D48-BC32-A04EA0C82490}" type="slidenum">
              <a:rPr lang="el-GR" altLang="en-GR"/>
              <a:pPr/>
              <a:t>38</a:t>
            </a:fld>
            <a:endParaRPr lang="el-GR" altLang="en-GR"/>
          </a:p>
        </p:txBody>
      </p:sp>
      <p:sp>
        <p:nvSpPr>
          <p:cNvPr id="134145" name="Text Box 1">
            <a:extLst>
              <a:ext uri="{FF2B5EF4-FFF2-40B4-BE49-F238E27FC236}">
                <a16:creationId xmlns:a16="http://schemas.microsoft.com/office/drawing/2014/main" id="{1A3A0FA8-CC8E-BF8D-AF9F-0528965F535F}"/>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4146" name="Text Box 2">
            <a:extLst>
              <a:ext uri="{FF2B5EF4-FFF2-40B4-BE49-F238E27FC236}">
                <a16:creationId xmlns:a16="http://schemas.microsoft.com/office/drawing/2014/main" id="{BFFD3463-9505-4E3A-545D-3552228A9151}"/>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8FD0298-9707-5465-E2D5-254513A959BB}"/>
              </a:ext>
            </a:extLst>
          </p:cNvPr>
          <p:cNvSpPr>
            <a:spLocks noGrp="1" noChangeArrowheads="1"/>
          </p:cNvSpPr>
          <p:nvPr>
            <p:ph type="sldNum"/>
          </p:nvPr>
        </p:nvSpPr>
        <p:spPr>
          <a:ln/>
        </p:spPr>
        <p:txBody>
          <a:bodyPr/>
          <a:lstStyle/>
          <a:p>
            <a:fld id="{571A67F3-64F9-7D46-B6C7-D1372732F549}" type="slidenum">
              <a:rPr lang="el-GR" altLang="en-GR"/>
              <a:pPr/>
              <a:t>39</a:t>
            </a:fld>
            <a:endParaRPr lang="el-GR" altLang="en-GR"/>
          </a:p>
        </p:txBody>
      </p:sp>
      <p:sp>
        <p:nvSpPr>
          <p:cNvPr id="135169" name="Text Box 1">
            <a:extLst>
              <a:ext uri="{FF2B5EF4-FFF2-40B4-BE49-F238E27FC236}">
                <a16:creationId xmlns:a16="http://schemas.microsoft.com/office/drawing/2014/main" id="{B9F35790-2BAD-F334-A146-2B2022CAAF42}"/>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5170" name="Text Box 2">
            <a:extLst>
              <a:ext uri="{FF2B5EF4-FFF2-40B4-BE49-F238E27FC236}">
                <a16:creationId xmlns:a16="http://schemas.microsoft.com/office/drawing/2014/main" id="{B65A273A-8B91-7281-81B5-489A121AE6F6}"/>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2643AE2-F298-5CE6-CFB8-E997706B7A44}"/>
              </a:ext>
            </a:extLst>
          </p:cNvPr>
          <p:cNvSpPr>
            <a:spLocks noGrp="1" noChangeArrowheads="1"/>
          </p:cNvSpPr>
          <p:nvPr>
            <p:ph type="sldNum"/>
          </p:nvPr>
        </p:nvSpPr>
        <p:spPr>
          <a:ln/>
        </p:spPr>
        <p:txBody>
          <a:bodyPr/>
          <a:lstStyle/>
          <a:p>
            <a:fld id="{EB9F0FBB-520F-504F-80DD-8378AD2F3648}" type="slidenum">
              <a:rPr lang="el-GR" altLang="en-GR"/>
              <a:pPr/>
              <a:t>4</a:t>
            </a:fld>
            <a:endParaRPr lang="el-GR" altLang="en-GR"/>
          </a:p>
        </p:txBody>
      </p:sp>
      <p:sp>
        <p:nvSpPr>
          <p:cNvPr id="99329" name="Text Box 1">
            <a:extLst>
              <a:ext uri="{FF2B5EF4-FFF2-40B4-BE49-F238E27FC236}">
                <a16:creationId xmlns:a16="http://schemas.microsoft.com/office/drawing/2014/main" id="{7537E8F7-8920-7CE0-FE87-82E9C3DAD7B6}"/>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9330" name="Text Box 2">
            <a:extLst>
              <a:ext uri="{FF2B5EF4-FFF2-40B4-BE49-F238E27FC236}">
                <a16:creationId xmlns:a16="http://schemas.microsoft.com/office/drawing/2014/main" id="{3277ECA7-0D9F-85F0-F7C0-A328C37C671A}"/>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C55D630-7645-F18A-C9A1-B9D0E28098B8}"/>
              </a:ext>
            </a:extLst>
          </p:cNvPr>
          <p:cNvSpPr>
            <a:spLocks noGrp="1" noChangeArrowheads="1"/>
          </p:cNvSpPr>
          <p:nvPr>
            <p:ph type="sldNum"/>
          </p:nvPr>
        </p:nvSpPr>
        <p:spPr>
          <a:ln/>
        </p:spPr>
        <p:txBody>
          <a:bodyPr/>
          <a:lstStyle/>
          <a:p>
            <a:fld id="{6FE6F279-8B8E-F146-AA7A-929B8BE338E1}" type="slidenum">
              <a:rPr lang="el-GR" altLang="en-GR"/>
              <a:pPr/>
              <a:t>40</a:t>
            </a:fld>
            <a:endParaRPr lang="el-GR" altLang="en-GR"/>
          </a:p>
        </p:txBody>
      </p:sp>
      <p:sp>
        <p:nvSpPr>
          <p:cNvPr id="136193" name="Text Box 1">
            <a:extLst>
              <a:ext uri="{FF2B5EF4-FFF2-40B4-BE49-F238E27FC236}">
                <a16:creationId xmlns:a16="http://schemas.microsoft.com/office/drawing/2014/main" id="{93E39FED-B606-D38D-6FC8-F31F5D4FDBC7}"/>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6194" name="Text Box 2">
            <a:extLst>
              <a:ext uri="{FF2B5EF4-FFF2-40B4-BE49-F238E27FC236}">
                <a16:creationId xmlns:a16="http://schemas.microsoft.com/office/drawing/2014/main" id="{6EBF310C-AD99-0624-FF58-456856F559B8}"/>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AF03089-6869-BAC5-C238-C6D422157FE3}"/>
              </a:ext>
            </a:extLst>
          </p:cNvPr>
          <p:cNvSpPr>
            <a:spLocks noGrp="1" noChangeArrowheads="1"/>
          </p:cNvSpPr>
          <p:nvPr>
            <p:ph type="sldNum"/>
          </p:nvPr>
        </p:nvSpPr>
        <p:spPr>
          <a:ln/>
        </p:spPr>
        <p:txBody>
          <a:bodyPr/>
          <a:lstStyle/>
          <a:p>
            <a:fld id="{51963FEC-7163-004F-BD63-7E712A9D6931}" type="slidenum">
              <a:rPr lang="el-GR" altLang="en-GR"/>
              <a:pPr/>
              <a:t>41</a:t>
            </a:fld>
            <a:endParaRPr lang="el-GR" altLang="en-GR"/>
          </a:p>
        </p:txBody>
      </p:sp>
      <p:sp>
        <p:nvSpPr>
          <p:cNvPr id="137217" name="Text Box 1">
            <a:extLst>
              <a:ext uri="{FF2B5EF4-FFF2-40B4-BE49-F238E27FC236}">
                <a16:creationId xmlns:a16="http://schemas.microsoft.com/office/drawing/2014/main" id="{C1633C3A-4080-7183-D3F3-37E0244F2FCF}"/>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7218" name="Text Box 2">
            <a:extLst>
              <a:ext uri="{FF2B5EF4-FFF2-40B4-BE49-F238E27FC236}">
                <a16:creationId xmlns:a16="http://schemas.microsoft.com/office/drawing/2014/main" id="{489A1E09-52F9-D67F-64EA-24D8BC37AC6A}"/>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058E8BC-8307-1024-CDEC-DE7B5217EFF1}"/>
              </a:ext>
            </a:extLst>
          </p:cNvPr>
          <p:cNvSpPr>
            <a:spLocks noGrp="1" noChangeArrowheads="1"/>
          </p:cNvSpPr>
          <p:nvPr>
            <p:ph type="sldNum"/>
          </p:nvPr>
        </p:nvSpPr>
        <p:spPr>
          <a:ln/>
        </p:spPr>
        <p:txBody>
          <a:bodyPr/>
          <a:lstStyle/>
          <a:p>
            <a:fld id="{915B3BCA-7096-7B41-A10D-36F2B98D2792}" type="slidenum">
              <a:rPr lang="el-GR" altLang="en-GR"/>
              <a:pPr/>
              <a:t>42</a:t>
            </a:fld>
            <a:endParaRPr lang="el-GR" altLang="en-GR"/>
          </a:p>
        </p:txBody>
      </p:sp>
      <p:sp>
        <p:nvSpPr>
          <p:cNvPr id="138241" name="Text Box 1">
            <a:extLst>
              <a:ext uri="{FF2B5EF4-FFF2-40B4-BE49-F238E27FC236}">
                <a16:creationId xmlns:a16="http://schemas.microsoft.com/office/drawing/2014/main" id="{4038F404-3DFD-C24B-59E1-764C1AB02811}"/>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8242" name="Text Box 2">
            <a:extLst>
              <a:ext uri="{FF2B5EF4-FFF2-40B4-BE49-F238E27FC236}">
                <a16:creationId xmlns:a16="http://schemas.microsoft.com/office/drawing/2014/main" id="{A3FF729F-9DC1-506A-A819-FF148649E923}"/>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85DDA3D-A7FE-8217-D097-2A0E051796CF}"/>
              </a:ext>
            </a:extLst>
          </p:cNvPr>
          <p:cNvSpPr>
            <a:spLocks noGrp="1" noChangeArrowheads="1"/>
          </p:cNvSpPr>
          <p:nvPr>
            <p:ph type="sldNum"/>
          </p:nvPr>
        </p:nvSpPr>
        <p:spPr>
          <a:ln/>
        </p:spPr>
        <p:txBody>
          <a:bodyPr/>
          <a:lstStyle/>
          <a:p>
            <a:fld id="{EB9730A0-9224-6142-9332-166B0E788D52}" type="slidenum">
              <a:rPr lang="el-GR" altLang="en-GR"/>
              <a:pPr/>
              <a:t>43</a:t>
            </a:fld>
            <a:endParaRPr lang="el-GR" altLang="en-GR"/>
          </a:p>
        </p:txBody>
      </p:sp>
      <p:sp>
        <p:nvSpPr>
          <p:cNvPr id="139265" name="Text Box 1">
            <a:extLst>
              <a:ext uri="{FF2B5EF4-FFF2-40B4-BE49-F238E27FC236}">
                <a16:creationId xmlns:a16="http://schemas.microsoft.com/office/drawing/2014/main" id="{7C1C46DC-D4A4-23D9-E840-BC6BC7013535}"/>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39266" name="Text Box 2">
            <a:extLst>
              <a:ext uri="{FF2B5EF4-FFF2-40B4-BE49-F238E27FC236}">
                <a16:creationId xmlns:a16="http://schemas.microsoft.com/office/drawing/2014/main" id="{95F1228A-ABD2-8EFB-86D8-7A1D9CF77A5A}"/>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3132F71-EB30-A932-D105-3B3DFEC053DF}"/>
              </a:ext>
            </a:extLst>
          </p:cNvPr>
          <p:cNvSpPr>
            <a:spLocks noGrp="1" noChangeArrowheads="1"/>
          </p:cNvSpPr>
          <p:nvPr>
            <p:ph type="sldNum"/>
          </p:nvPr>
        </p:nvSpPr>
        <p:spPr>
          <a:ln/>
        </p:spPr>
        <p:txBody>
          <a:bodyPr/>
          <a:lstStyle/>
          <a:p>
            <a:fld id="{F9C0B016-644F-1541-84ED-8404C0146661}" type="slidenum">
              <a:rPr lang="el-GR" altLang="en-GR"/>
              <a:pPr/>
              <a:t>44</a:t>
            </a:fld>
            <a:endParaRPr lang="el-GR" altLang="en-GR"/>
          </a:p>
        </p:txBody>
      </p:sp>
      <p:sp>
        <p:nvSpPr>
          <p:cNvPr id="140289" name="Text Box 1">
            <a:extLst>
              <a:ext uri="{FF2B5EF4-FFF2-40B4-BE49-F238E27FC236}">
                <a16:creationId xmlns:a16="http://schemas.microsoft.com/office/drawing/2014/main" id="{C8598C46-CCC9-0056-DC06-E3F8BC37437F}"/>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0290" name="Text Box 2">
            <a:extLst>
              <a:ext uri="{FF2B5EF4-FFF2-40B4-BE49-F238E27FC236}">
                <a16:creationId xmlns:a16="http://schemas.microsoft.com/office/drawing/2014/main" id="{86E00F2A-FAAD-2128-FEF3-685777302B1C}"/>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01B8E5F-0087-480A-BD4E-60ECAA2EBFFD}"/>
              </a:ext>
            </a:extLst>
          </p:cNvPr>
          <p:cNvSpPr>
            <a:spLocks noGrp="1" noChangeArrowheads="1"/>
          </p:cNvSpPr>
          <p:nvPr>
            <p:ph type="sldNum"/>
          </p:nvPr>
        </p:nvSpPr>
        <p:spPr>
          <a:ln/>
        </p:spPr>
        <p:txBody>
          <a:bodyPr/>
          <a:lstStyle/>
          <a:p>
            <a:fld id="{021549A7-2D95-F94D-BE75-5E20F80D33F4}" type="slidenum">
              <a:rPr lang="el-GR" altLang="en-GR"/>
              <a:pPr/>
              <a:t>45</a:t>
            </a:fld>
            <a:endParaRPr lang="el-GR" altLang="en-GR"/>
          </a:p>
        </p:txBody>
      </p:sp>
      <p:sp>
        <p:nvSpPr>
          <p:cNvPr id="141313" name="Text Box 1">
            <a:extLst>
              <a:ext uri="{FF2B5EF4-FFF2-40B4-BE49-F238E27FC236}">
                <a16:creationId xmlns:a16="http://schemas.microsoft.com/office/drawing/2014/main" id="{EA29637C-6553-B713-0361-716A660870EF}"/>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1314" name="Text Box 2">
            <a:extLst>
              <a:ext uri="{FF2B5EF4-FFF2-40B4-BE49-F238E27FC236}">
                <a16:creationId xmlns:a16="http://schemas.microsoft.com/office/drawing/2014/main" id="{6C0C84E2-7163-FC4A-2C59-4BE42810C498}"/>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EBB88CE-75F5-5C33-CEE4-F9C026DB1416}"/>
              </a:ext>
            </a:extLst>
          </p:cNvPr>
          <p:cNvSpPr>
            <a:spLocks noGrp="1" noChangeArrowheads="1"/>
          </p:cNvSpPr>
          <p:nvPr>
            <p:ph type="sldNum"/>
          </p:nvPr>
        </p:nvSpPr>
        <p:spPr>
          <a:ln/>
        </p:spPr>
        <p:txBody>
          <a:bodyPr/>
          <a:lstStyle/>
          <a:p>
            <a:fld id="{A386B48E-1952-8F49-9844-BF2B8C83E470}" type="slidenum">
              <a:rPr lang="el-GR" altLang="en-GR"/>
              <a:pPr/>
              <a:t>46</a:t>
            </a:fld>
            <a:endParaRPr lang="el-GR" altLang="en-GR"/>
          </a:p>
        </p:txBody>
      </p:sp>
      <p:sp>
        <p:nvSpPr>
          <p:cNvPr id="142337" name="Text Box 1">
            <a:extLst>
              <a:ext uri="{FF2B5EF4-FFF2-40B4-BE49-F238E27FC236}">
                <a16:creationId xmlns:a16="http://schemas.microsoft.com/office/drawing/2014/main" id="{08C8E3A0-050F-1A18-AEAC-AC2CB681BF3A}"/>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2338" name="Text Box 2">
            <a:extLst>
              <a:ext uri="{FF2B5EF4-FFF2-40B4-BE49-F238E27FC236}">
                <a16:creationId xmlns:a16="http://schemas.microsoft.com/office/drawing/2014/main" id="{71AFE739-E303-C9E1-D3C2-E2D78B8A4473}"/>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91FBD92-4AE3-CC71-91C3-5757BDF47104}"/>
              </a:ext>
            </a:extLst>
          </p:cNvPr>
          <p:cNvSpPr>
            <a:spLocks noGrp="1" noChangeArrowheads="1"/>
          </p:cNvSpPr>
          <p:nvPr>
            <p:ph type="sldNum"/>
          </p:nvPr>
        </p:nvSpPr>
        <p:spPr>
          <a:ln/>
        </p:spPr>
        <p:txBody>
          <a:bodyPr/>
          <a:lstStyle/>
          <a:p>
            <a:fld id="{416FEAE4-E051-584F-AFEA-45A1E8450949}" type="slidenum">
              <a:rPr lang="el-GR" altLang="en-GR"/>
              <a:pPr/>
              <a:t>47</a:t>
            </a:fld>
            <a:endParaRPr lang="el-GR" altLang="en-GR"/>
          </a:p>
        </p:txBody>
      </p:sp>
      <p:sp>
        <p:nvSpPr>
          <p:cNvPr id="143361" name="Text Box 1">
            <a:extLst>
              <a:ext uri="{FF2B5EF4-FFF2-40B4-BE49-F238E27FC236}">
                <a16:creationId xmlns:a16="http://schemas.microsoft.com/office/drawing/2014/main" id="{4E11D421-CB43-5B38-3F45-6B7C1046414F}"/>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3362" name="Text Box 2">
            <a:extLst>
              <a:ext uri="{FF2B5EF4-FFF2-40B4-BE49-F238E27FC236}">
                <a16:creationId xmlns:a16="http://schemas.microsoft.com/office/drawing/2014/main" id="{E53EE6AA-39AC-9A40-DB5C-06AD53043ABD}"/>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0C1372F-70A3-D14D-E8E8-B42B950AB644}"/>
              </a:ext>
            </a:extLst>
          </p:cNvPr>
          <p:cNvSpPr>
            <a:spLocks noGrp="1" noChangeArrowheads="1"/>
          </p:cNvSpPr>
          <p:nvPr>
            <p:ph type="sldNum"/>
          </p:nvPr>
        </p:nvSpPr>
        <p:spPr>
          <a:ln/>
        </p:spPr>
        <p:txBody>
          <a:bodyPr/>
          <a:lstStyle/>
          <a:p>
            <a:fld id="{CBCE4D41-61A3-0649-A1A1-AF413424C4F2}" type="slidenum">
              <a:rPr lang="el-GR" altLang="en-GR"/>
              <a:pPr/>
              <a:t>48</a:t>
            </a:fld>
            <a:endParaRPr lang="el-GR" altLang="en-GR"/>
          </a:p>
        </p:txBody>
      </p:sp>
      <p:sp>
        <p:nvSpPr>
          <p:cNvPr id="144385" name="Text Box 1">
            <a:extLst>
              <a:ext uri="{FF2B5EF4-FFF2-40B4-BE49-F238E27FC236}">
                <a16:creationId xmlns:a16="http://schemas.microsoft.com/office/drawing/2014/main" id="{59800CB2-CED6-C1AC-8965-FD2EC7682F3B}"/>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4386" name="Text Box 2">
            <a:extLst>
              <a:ext uri="{FF2B5EF4-FFF2-40B4-BE49-F238E27FC236}">
                <a16:creationId xmlns:a16="http://schemas.microsoft.com/office/drawing/2014/main" id="{04BCFAFB-FA0A-676A-1380-F3482677F936}"/>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D3057EE-10C5-FC3E-0837-773F21EAC72A}"/>
              </a:ext>
            </a:extLst>
          </p:cNvPr>
          <p:cNvSpPr>
            <a:spLocks noGrp="1" noChangeArrowheads="1"/>
          </p:cNvSpPr>
          <p:nvPr>
            <p:ph type="sldNum"/>
          </p:nvPr>
        </p:nvSpPr>
        <p:spPr>
          <a:ln/>
        </p:spPr>
        <p:txBody>
          <a:bodyPr/>
          <a:lstStyle/>
          <a:p>
            <a:fld id="{D0141366-FEFF-8E4C-AA15-1BA3B4C58016}" type="slidenum">
              <a:rPr lang="el-GR" altLang="en-GR"/>
              <a:pPr/>
              <a:t>49</a:t>
            </a:fld>
            <a:endParaRPr lang="el-GR" altLang="en-GR"/>
          </a:p>
        </p:txBody>
      </p:sp>
      <p:sp>
        <p:nvSpPr>
          <p:cNvPr id="145409" name="Text Box 1">
            <a:extLst>
              <a:ext uri="{FF2B5EF4-FFF2-40B4-BE49-F238E27FC236}">
                <a16:creationId xmlns:a16="http://schemas.microsoft.com/office/drawing/2014/main" id="{6340A8CA-23C9-E1FD-3F03-6CA2BF39219B}"/>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5410" name="Text Box 2">
            <a:extLst>
              <a:ext uri="{FF2B5EF4-FFF2-40B4-BE49-F238E27FC236}">
                <a16:creationId xmlns:a16="http://schemas.microsoft.com/office/drawing/2014/main" id="{F0715A8B-2C68-B4C2-76FC-D4A5C667CE93}"/>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0B83D7C-CDB1-8274-58ED-0F46C30B5CC4}"/>
              </a:ext>
            </a:extLst>
          </p:cNvPr>
          <p:cNvSpPr>
            <a:spLocks noGrp="1" noChangeArrowheads="1"/>
          </p:cNvSpPr>
          <p:nvPr>
            <p:ph type="sldNum"/>
          </p:nvPr>
        </p:nvSpPr>
        <p:spPr>
          <a:ln/>
        </p:spPr>
        <p:txBody>
          <a:bodyPr/>
          <a:lstStyle/>
          <a:p>
            <a:fld id="{59554090-3C02-9C46-80AC-4B462A28C27D}" type="slidenum">
              <a:rPr lang="el-GR" altLang="en-GR"/>
              <a:pPr/>
              <a:t>5</a:t>
            </a:fld>
            <a:endParaRPr lang="el-GR" altLang="en-GR"/>
          </a:p>
        </p:txBody>
      </p:sp>
      <p:sp>
        <p:nvSpPr>
          <p:cNvPr id="100353" name="Text Box 1">
            <a:extLst>
              <a:ext uri="{FF2B5EF4-FFF2-40B4-BE49-F238E27FC236}">
                <a16:creationId xmlns:a16="http://schemas.microsoft.com/office/drawing/2014/main" id="{25E6EDF6-F083-549C-2380-388D538E6151}"/>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0354" name="Text Box 2">
            <a:extLst>
              <a:ext uri="{FF2B5EF4-FFF2-40B4-BE49-F238E27FC236}">
                <a16:creationId xmlns:a16="http://schemas.microsoft.com/office/drawing/2014/main" id="{D72020B6-D968-9FC7-30DD-A78F855A4578}"/>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9F1FE94C-3DF4-3177-BC8E-A173B15D4A78}"/>
              </a:ext>
            </a:extLst>
          </p:cNvPr>
          <p:cNvSpPr>
            <a:spLocks noGrp="1" noChangeArrowheads="1"/>
          </p:cNvSpPr>
          <p:nvPr>
            <p:ph type="sldNum"/>
          </p:nvPr>
        </p:nvSpPr>
        <p:spPr>
          <a:ln/>
        </p:spPr>
        <p:txBody>
          <a:bodyPr/>
          <a:lstStyle/>
          <a:p>
            <a:fld id="{B37DD802-40BD-5349-A2A4-AD4D9C2E69D5}" type="slidenum">
              <a:rPr lang="el-GR" altLang="en-GR"/>
              <a:pPr/>
              <a:t>50</a:t>
            </a:fld>
            <a:endParaRPr lang="el-GR" altLang="en-GR"/>
          </a:p>
        </p:txBody>
      </p:sp>
      <p:sp>
        <p:nvSpPr>
          <p:cNvPr id="146433" name="Text Box 1">
            <a:extLst>
              <a:ext uri="{FF2B5EF4-FFF2-40B4-BE49-F238E27FC236}">
                <a16:creationId xmlns:a16="http://schemas.microsoft.com/office/drawing/2014/main" id="{57517643-76C0-ABC5-AE2D-6A2FF03E9175}"/>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6434" name="Text Box 2">
            <a:extLst>
              <a:ext uri="{FF2B5EF4-FFF2-40B4-BE49-F238E27FC236}">
                <a16:creationId xmlns:a16="http://schemas.microsoft.com/office/drawing/2014/main" id="{8E610525-5352-E998-17C3-2F118B5F679D}"/>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4DE03CD-1A57-22CB-16D4-143044C4A40F}"/>
              </a:ext>
            </a:extLst>
          </p:cNvPr>
          <p:cNvSpPr>
            <a:spLocks noGrp="1" noChangeArrowheads="1"/>
          </p:cNvSpPr>
          <p:nvPr>
            <p:ph type="sldNum"/>
          </p:nvPr>
        </p:nvSpPr>
        <p:spPr>
          <a:ln/>
        </p:spPr>
        <p:txBody>
          <a:bodyPr/>
          <a:lstStyle/>
          <a:p>
            <a:fld id="{35F86EBF-D6BB-E84C-84EB-5D47F754CAAB}" type="slidenum">
              <a:rPr lang="el-GR" altLang="en-GR"/>
              <a:pPr/>
              <a:t>51</a:t>
            </a:fld>
            <a:endParaRPr lang="el-GR" altLang="en-GR"/>
          </a:p>
        </p:txBody>
      </p:sp>
      <p:sp>
        <p:nvSpPr>
          <p:cNvPr id="147457" name="Text Box 1">
            <a:extLst>
              <a:ext uri="{FF2B5EF4-FFF2-40B4-BE49-F238E27FC236}">
                <a16:creationId xmlns:a16="http://schemas.microsoft.com/office/drawing/2014/main" id="{A90E5DA3-FD56-B693-3FF7-4F1EFCA5A6AF}"/>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7458" name="Text Box 2">
            <a:extLst>
              <a:ext uri="{FF2B5EF4-FFF2-40B4-BE49-F238E27FC236}">
                <a16:creationId xmlns:a16="http://schemas.microsoft.com/office/drawing/2014/main" id="{BCCE1FC5-14CA-3A84-E5BB-C2F32F2549FD}"/>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DFF1B02-5E40-8BC9-E29C-4A923EA45A79}"/>
              </a:ext>
            </a:extLst>
          </p:cNvPr>
          <p:cNvSpPr>
            <a:spLocks noGrp="1" noChangeArrowheads="1"/>
          </p:cNvSpPr>
          <p:nvPr>
            <p:ph type="sldNum"/>
          </p:nvPr>
        </p:nvSpPr>
        <p:spPr>
          <a:ln/>
        </p:spPr>
        <p:txBody>
          <a:bodyPr/>
          <a:lstStyle/>
          <a:p>
            <a:fld id="{33D194E3-53B5-5A4D-AD92-5401B8E94745}" type="slidenum">
              <a:rPr lang="el-GR" altLang="en-GR"/>
              <a:pPr/>
              <a:t>52</a:t>
            </a:fld>
            <a:endParaRPr lang="el-GR" altLang="en-GR"/>
          </a:p>
        </p:txBody>
      </p:sp>
      <p:sp>
        <p:nvSpPr>
          <p:cNvPr id="148481" name="Text Box 1">
            <a:extLst>
              <a:ext uri="{FF2B5EF4-FFF2-40B4-BE49-F238E27FC236}">
                <a16:creationId xmlns:a16="http://schemas.microsoft.com/office/drawing/2014/main" id="{B34274A9-33B8-0F60-AF5D-8C6BA5FD0F5E}"/>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8482" name="Text Box 2">
            <a:extLst>
              <a:ext uri="{FF2B5EF4-FFF2-40B4-BE49-F238E27FC236}">
                <a16:creationId xmlns:a16="http://schemas.microsoft.com/office/drawing/2014/main" id="{558FF674-8E2B-0175-C959-882AE0167126}"/>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BC3A295-4997-35DC-29FF-EDE3A99A7EC5}"/>
              </a:ext>
            </a:extLst>
          </p:cNvPr>
          <p:cNvSpPr>
            <a:spLocks noGrp="1" noChangeArrowheads="1"/>
          </p:cNvSpPr>
          <p:nvPr>
            <p:ph type="sldNum"/>
          </p:nvPr>
        </p:nvSpPr>
        <p:spPr>
          <a:ln/>
        </p:spPr>
        <p:txBody>
          <a:bodyPr/>
          <a:lstStyle/>
          <a:p>
            <a:fld id="{C9A3A733-A8B8-F549-A56C-9319F31AB77F}" type="slidenum">
              <a:rPr lang="el-GR" altLang="en-GR"/>
              <a:pPr/>
              <a:t>53</a:t>
            </a:fld>
            <a:endParaRPr lang="el-GR" altLang="en-GR"/>
          </a:p>
        </p:txBody>
      </p:sp>
      <p:sp>
        <p:nvSpPr>
          <p:cNvPr id="149505" name="Text Box 1">
            <a:extLst>
              <a:ext uri="{FF2B5EF4-FFF2-40B4-BE49-F238E27FC236}">
                <a16:creationId xmlns:a16="http://schemas.microsoft.com/office/drawing/2014/main" id="{DFD293E5-0915-3866-6B76-6FA4B7A413DD}"/>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9506" name="Text Box 2">
            <a:extLst>
              <a:ext uri="{FF2B5EF4-FFF2-40B4-BE49-F238E27FC236}">
                <a16:creationId xmlns:a16="http://schemas.microsoft.com/office/drawing/2014/main" id="{0B0054DF-303E-EDB0-987A-45E27AF99812}"/>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8DB9DA9-7067-DF6F-3DFB-F4C305894F24}"/>
              </a:ext>
            </a:extLst>
          </p:cNvPr>
          <p:cNvSpPr>
            <a:spLocks noGrp="1" noChangeArrowheads="1"/>
          </p:cNvSpPr>
          <p:nvPr>
            <p:ph type="sldNum"/>
          </p:nvPr>
        </p:nvSpPr>
        <p:spPr>
          <a:ln/>
        </p:spPr>
        <p:txBody>
          <a:bodyPr/>
          <a:lstStyle/>
          <a:p>
            <a:fld id="{E1F74EF2-D497-7748-A965-3D1004699D6C}" type="slidenum">
              <a:rPr lang="el-GR" altLang="en-GR"/>
              <a:pPr/>
              <a:t>54</a:t>
            </a:fld>
            <a:endParaRPr lang="el-GR" altLang="en-GR"/>
          </a:p>
        </p:txBody>
      </p:sp>
      <p:sp>
        <p:nvSpPr>
          <p:cNvPr id="150529" name="Text Box 1">
            <a:extLst>
              <a:ext uri="{FF2B5EF4-FFF2-40B4-BE49-F238E27FC236}">
                <a16:creationId xmlns:a16="http://schemas.microsoft.com/office/drawing/2014/main" id="{38278250-6CB0-A0C5-4312-9B965852B67C}"/>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0530" name="Text Box 2">
            <a:extLst>
              <a:ext uri="{FF2B5EF4-FFF2-40B4-BE49-F238E27FC236}">
                <a16:creationId xmlns:a16="http://schemas.microsoft.com/office/drawing/2014/main" id="{D5D54AD6-2D15-F5CE-EF1E-D78F7670ADC9}"/>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14CCADF-A802-0DFD-BC57-B72FD1CAAF92}"/>
              </a:ext>
            </a:extLst>
          </p:cNvPr>
          <p:cNvSpPr>
            <a:spLocks noGrp="1" noChangeArrowheads="1"/>
          </p:cNvSpPr>
          <p:nvPr>
            <p:ph type="sldNum"/>
          </p:nvPr>
        </p:nvSpPr>
        <p:spPr>
          <a:ln/>
        </p:spPr>
        <p:txBody>
          <a:bodyPr/>
          <a:lstStyle/>
          <a:p>
            <a:fld id="{590A16F5-70E2-ED49-9DB7-538929207C2E}" type="slidenum">
              <a:rPr lang="el-GR" altLang="en-GR"/>
              <a:pPr/>
              <a:t>55</a:t>
            </a:fld>
            <a:endParaRPr lang="el-GR" altLang="en-GR"/>
          </a:p>
        </p:txBody>
      </p:sp>
      <p:sp>
        <p:nvSpPr>
          <p:cNvPr id="151553" name="Text Box 1">
            <a:extLst>
              <a:ext uri="{FF2B5EF4-FFF2-40B4-BE49-F238E27FC236}">
                <a16:creationId xmlns:a16="http://schemas.microsoft.com/office/drawing/2014/main" id="{041D31A3-0AA8-5754-5B72-D12050D289C3}"/>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1554" name="Text Box 2">
            <a:extLst>
              <a:ext uri="{FF2B5EF4-FFF2-40B4-BE49-F238E27FC236}">
                <a16:creationId xmlns:a16="http://schemas.microsoft.com/office/drawing/2014/main" id="{1A5930BF-85B1-5F3E-9392-019CF7643846}"/>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54D8969-A906-B512-D971-129F63F5EDC0}"/>
              </a:ext>
            </a:extLst>
          </p:cNvPr>
          <p:cNvSpPr>
            <a:spLocks noGrp="1" noChangeArrowheads="1"/>
          </p:cNvSpPr>
          <p:nvPr>
            <p:ph type="sldNum"/>
          </p:nvPr>
        </p:nvSpPr>
        <p:spPr>
          <a:ln/>
        </p:spPr>
        <p:txBody>
          <a:bodyPr/>
          <a:lstStyle/>
          <a:p>
            <a:fld id="{654D8459-BEC2-0747-8B4E-DA84E69CE01D}" type="slidenum">
              <a:rPr lang="el-GR" altLang="en-GR"/>
              <a:pPr/>
              <a:t>56</a:t>
            </a:fld>
            <a:endParaRPr lang="el-GR" altLang="en-GR"/>
          </a:p>
        </p:txBody>
      </p:sp>
      <p:sp>
        <p:nvSpPr>
          <p:cNvPr id="152577" name="Text Box 1">
            <a:extLst>
              <a:ext uri="{FF2B5EF4-FFF2-40B4-BE49-F238E27FC236}">
                <a16:creationId xmlns:a16="http://schemas.microsoft.com/office/drawing/2014/main" id="{2FE195F0-45B5-CC08-57F2-88F3CF71F6D8}"/>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2578" name="Text Box 2">
            <a:extLst>
              <a:ext uri="{FF2B5EF4-FFF2-40B4-BE49-F238E27FC236}">
                <a16:creationId xmlns:a16="http://schemas.microsoft.com/office/drawing/2014/main" id="{60FC8686-A4AD-CD14-1CE1-34D8AF85358E}"/>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0C8853F-0C29-E3AE-EEF8-4D926A90E968}"/>
              </a:ext>
            </a:extLst>
          </p:cNvPr>
          <p:cNvSpPr>
            <a:spLocks noGrp="1" noChangeArrowheads="1"/>
          </p:cNvSpPr>
          <p:nvPr>
            <p:ph type="sldNum"/>
          </p:nvPr>
        </p:nvSpPr>
        <p:spPr>
          <a:ln/>
        </p:spPr>
        <p:txBody>
          <a:bodyPr/>
          <a:lstStyle/>
          <a:p>
            <a:fld id="{4588BF10-FBBB-5749-9820-15FC06EFB7ED}" type="slidenum">
              <a:rPr lang="el-GR" altLang="en-GR"/>
              <a:pPr/>
              <a:t>57</a:t>
            </a:fld>
            <a:endParaRPr lang="el-GR" altLang="en-GR"/>
          </a:p>
        </p:txBody>
      </p:sp>
      <p:sp>
        <p:nvSpPr>
          <p:cNvPr id="153601" name="Text Box 1">
            <a:extLst>
              <a:ext uri="{FF2B5EF4-FFF2-40B4-BE49-F238E27FC236}">
                <a16:creationId xmlns:a16="http://schemas.microsoft.com/office/drawing/2014/main" id="{C9173668-83CC-C93A-605B-5D8EB8103732}"/>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02" name="Text Box 2">
            <a:extLst>
              <a:ext uri="{FF2B5EF4-FFF2-40B4-BE49-F238E27FC236}">
                <a16:creationId xmlns:a16="http://schemas.microsoft.com/office/drawing/2014/main" id="{C0221BD4-437E-7C97-55B4-4A19A2C70443}"/>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969A4AE-C703-6060-3AE9-25180B212E8E}"/>
              </a:ext>
            </a:extLst>
          </p:cNvPr>
          <p:cNvSpPr>
            <a:spLocks noGrp="1" noChangeArrowheads="1"/>
          </p:cNvSpPr>
          <p:nvPr>
            <p:ph type="sldNum"/>
          </p:nvPr>
        </p:nvSpPr>
        <p:spPr>
          <a:ln/>
        </p:spPr>
        <p:txBody>
          <a:bodyPr/>
          <a:lstStyle/>
          <a:p>
            <a:fld id="{715E513B-A752-7E48-9D34-381370E4E313}" type="slidenum">
              <a:rPr lang="el-GR" altLang="en-GR"/>
              <a:pPr/>
              <a:t>58</a:t>
            </a:fld>
            <a:endParaRPr lang="el-GR" altLang="en-GR"/>
          </a:p>
        </p:txBody>
      </p:sp>
      <p:sp>
        <p:nvSpPr>
          <p:cNvPr id="154625" name="Text Box 1">
            <a:extLst>
              <a:ext uri="{FF2B5EF4-FFF2-40B4-BE49-F238E27FC236}">
                <a16:creationId xmlns:a16="http://schemas.microsoft.com/office/drawing/2014/main" id="{D461DDAA-9E6F-5733-A30F-6195DF0CBF70}"/>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4626" name="Text Box 2">
            <a:extLst>
              <a:ext uri="{FF2B5EF4-FFF2-40B4-BE49-F238E27FC236}">
                <a16:creationId xmlns:a16="http://schemas.microsoft.com/office/drawing/2014/main" id="{65F0BD16-97F9-E45A-D81D-97625B687FD9}"/>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F0D0DFE-6355-E6DF-99FC-1BD67E49529B}"/>
              </a:ext>
            </a:extLst>
          </p:cNvPr>
          <p:cNvSpPr>
            <a:spLocks noGrp="1" noChangeArrowheads="1"/>
          </p:cNvSpPr>
          <p:nvPr>
            <p:ph type="sldNum"/>
          </p:nvPr>
        </p:nvSpPr>
        <p:spPr>
          <a:ln/>
        </p:spPr>
        <p:txBody>
          <a:bodyPr/>
          <a:lstStyle/>
          <a:p>
            <a:fld id="{FD74F246-795A-FA48-BB2E-06B4706F005F}" type="slidenum">
              <a:rPr lang="el-GR" altLang="en-GR"/>
              <a:pPr/>
              <a:t>59</a:t>
            </a:fld>
            <a:endParaRPr lang="el-GR" altLang="en-GR"/>
          </a:p>
        </p:txBody>
      </p:sp>
      <p:sp>
        <p:nvSpPr>
          <p:cNvPr id="155649" name="Text Box 1">
            <a:extLst>
              <a:ext uri="{FF2B5EF4-FFF2-40B4-BE49-F238E27FC236}">
                <a16:creationId xmlns:a16="http://schemas.microsoft.com/office/drawing/2014/main" id="{6E3B1845-7C4F-86C5-1E0E-F31F3ACF847D}"/>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5650" name="Text Box 2">
            <a:extLst>
              <a:ext uri="{FF2B5EF4-FFF2-40B4-BE49-F238E27FC236}">
                <a16:creationId xmlns:a16="http://schemas.microsoft.com/office/drawing/2014/main" id="{344C5126-991E-AFC3-CD65-9C14C4BF1BA3}"/>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245B83A-585C-FCBB-F1B6-772FF43A616A}"/>
              </a:ext>
            </a:extLst>
          </p:cNvPr>
          <p:cNvSpPr>
            <a:spLocks noGrp="1" noChangeArrowheads="1"/>
          </p:cNvSpPr>
          <p:nvPr>
            <p:ph type="sldNum"/>
          </p:nvPr>
        </p:nvSpPr>
        <p:spPr>
          <a:ln/>
        </p:spPr>
        <p:txBody>
          <a:bodyPr/>
          <a:lstStyle/>
          <a:p>
            <a:fld id="{7DF27CBA-ED61-2E4E-BE9F-554676BA71FD}" type="slidenum">
              <a:rPr lang="el-GR" altLang="en-GR"/>
              <a:pPr/>
              <a:t>6</a:t>
            </a:fld>
            <a:endParaRPr lang="el-GR" altLang="en-GR"/>
          </a:p>
        </p:txBody>
      </p:sp>
      <p:sp>
        <p:nvSpPr>
          <p:cNvPr id="101377" name="Text Box 1">
            <a:extLst>
              <a:ext uri="{FF2B5EF4-FFF2-40B4-BE49-F238E27FC236}">
                <a16:creationId xmlns:a16="http://schemas.microsoft.com/office/drawing/2014/main" id="{C73D061A-4F22-D7BF-332B-7B210D130F33}"/>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1378" name="Text Box 2">
            <a:extLst>
              <a:ext uri="{FF2B5EF4-FFF2-40B4-BE49-F238E27FC236}">
                <a16:creationId xmlns:a16="http://schemas.microsoft.com/office/drawing/2014/main" id="{DE7E1616-3F0B-093B-9220-9FDD90356BF3}"/>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8B52E56-3A6E-A89A-06B2-E687EFD90FF5}"/>
              </a:ext>
            </a:extLst>
          </p:cNvPr>
          <p:cNvSpPr>
            <a:spLocks noGrp="1" noChangeArrowheads="1"/>
          </p:cNvSpPr>
          <p:nvPr>
            <p:ph type="sldNum"/>
          </p:nvPr>
        </p:nvSpPr>
        <p:spPr>
          <a:ln/>
        </p:spPr>
        <p:txBody>
          <a:bodyPr/>
          <a:lstStyle/>
          <a:p>
            <a:fld id="{E27914C6-12CD-434A-B13F-80DEA8D76F62}" type="slidenum">
              <a:rPr lang="el-GR" altLang="en-GR"/>
              <a:pPr/>
              <a:t>60</a:t>
            </a:fld>
            <a:endParaRPr lang="el-GR" altLang="en-GR"/>
          </a:p>
        </p:txBody>
      </p:sp>
      <p:sp>
        <p:nvSpPr>
          <p:cNvPr id="156673" name="Text Box 1">
            <a:extLst>
              <a:ext uri="{FF2B5EF4-FFF2-40B4-BE49-F238E27FC236}">
                <a16:creationId xmlns:a16="http://schemas.microsoft.com/office/drawing/2014/main" id="{78DC3DF7-6BE9-80DE-23C9-17BC1724D834}"/>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6674" name="Text Box 2">
            <a:extLst>
              <a:ext uri="{FF2B5EF4-FFF2-40B4-BE49-F238E27FC236}">
                <a16:creationId xmlns:a16="http://schemas.microsoft.com/office/drawing/2014/main" id="{260DBEA6-5C51-6FC6-9AE3-57A660F8EEF0}"/>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2AAE87C-3FB1-21B8-0385-D8BE44B675F5}"/>
              </a:ext>
            </a:extLst>
          </p:cNvPr>
          <p:cNvSpPr>
            <a:spLocks noGrp="1" noChangeArrowheads="1"/>
          </p:cNvSpPr>
          <p:nvPr>
            <p:ph type="sldNum"/>
          </p:nvPr>
        </p:nvSpPr>
        <p:spPr>
          <a:ln/>
        </p:spPr>
        <p:txBody>
          <a:bodyPr/>
          <a:lstStyle/>
          <a:p>
            <a:fld id="{0941E1B6-09B6-474C-87CB-5557717A973B}" type="slidenum">
              <a:rPr lang="el-GR" altLang="en-GR"/>
              <a:pPr/>
              <a:t>61</a:t>
            </a:fld>
            <a:endParaRPr lang="el-GR" altLang="en-GR"/>
          </a:p>
        </p:txBody>
      </p:sp>
      <p:sp>
        <p:nvSpPr>
          <p:cNvPr id="157697" name="Text Box 1">
            <a:extLst>
              <a:ext uri="{FF2B5EF4-FFF2-40B4-BE49-F238E27FC236}">
                <a16:creationId xmlns:a16="http://schemas.microsoft.com/office/drawing/2014/main" id="{18033AC9-AE8B-4E2D-E1E9-97154D0C5A68}"/>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7698" name="Text Box 2">
            <a:extLst>
              <a:ext uri="{FF2B5EF4-FFF2-40B4-BE49-F238E27FC236}">
                <a16:creationId xmlns:a16="http://schemas.microsoft.com/office/drawing/2014/main" id="{63050788-0BFD-CCF1-E802-3E8B2E1E5CA4}"/>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C796BB7-0864-0811-36D6-AB4BB62F78FC}"/>
              </a:ext>
            </a:extLst>
          </p:cNvPr>
          <p:cNvSpPr>
            <a:spLocks noGrp="1" noChangeArrowheads="1"/>
          </p:cNvSpPr>
          <p:nvPr>
            <p:ph type="sldNum"/>
          </p:nvPr>
        </p:nvSpPr>
        <p:spPr>
          <a:ln/>
        </p:spPr>
        <p:txBody>
          <a:bodyPr/>
          <a:lstStyle/>
          <a:p>
            <a:fld id="{F49E116A-5636-8949-9B3D-B679B8893F7F}" type="slidenum">
              <a:rPr lang="el-GR" altLang="en-GR"/>
              <a:pPr/>
              <a:t>62</a:t>
            </a:fld>
            <a:endParaRPr lang="el-GR" altLang="en-GR"/>
          </a:p>
        </p:txBody>
      </p:sp>
      <p:sp>
        <p:nvSpPr>
          <p:cNvPr id="158721" name="Text Box 1">
            <a:extLst>
              <a:ext uri="{FF2B5EF4-FFF2-40B4-BE49-F238E27FC236}">
                <a16:creationId xmlns:a16="http://schemas.microsoft.com/office/drawing/2014/main" id="{63EE3601-E9FA-244B-77AD-D17CA8F27B76}"/>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8722" name="Text Box 2">
            <a:extLst>
              <a:ext uri="{FF2B5EF4-FFF2-40B4-BE49-F238E27FC236}">
                <a16:creationId xmlns:a16="http://schemas.microsoft.com/office/drawing/2014/main" id="{7E264B69-EEB0-666F-F0E0-B2A28FA43B1F}"/>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6CB4339-0F70-9EB3-6172-A91EEB2FFA63}"/>
              </a:ext>
            </a:extLst>
          </p:cNvPr>
          <p:cNvSpPr>
            <a:spLocks noGrp="1" noChangeArrowheads="1"/>
          </p:cNvSpPr>
          <p:nvPr>
            <p:ph type="sldNum"/>
          </p:nvPr>
        </p:nvSpPr>
        <p:spPr>
          <a:ln/>
        </p:spPr>
        <p:txBody>
          <a:bodyPr/>
          <a:lstStyle/>
          <a:p>
            <a:fld id="{5F6438CF-5AE7-1846-BCD3-53780AFD46AB}" type="slidenum">
              <a:rPr lang="el-GR" altLang="en-GR"/>
              <a:pPr/>
              <a:t>63</a:t>
            </a:fld>
            <a:endParaRPr lang="el-GR" altLang="en-GR"/>
          </a:p>
        </p:txBody>
      </p:sp>
      <p:sp>
        <p:nvSpPr>
          <p:cNvPr id="159745" name="Text Box 1">
            <a:extLst>
              <a:ext uri="{FF2B5EF4-FFF2-40B4-BE49-F238E27FC236}">
                <a16:creationId xmlns:a16="http://schemas.microsoft.com/office/drawing/2014/main" id="{71B71045-C78A-85AF-89AA-D493B8E8DC4B}"/>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9746" name="Text Box 2">
            <a:extLst>
              <a:ext uri="{FF2B5EF4-FFF2-40B4-BE49-F238E27FC236}">
                <a16:creationId xmlns:a16="http://schemas.microsoft.com/office/drawing/2014/main" id="{192953CA-779B-E0B0-16FE-D56267B5AC2A}"/>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D9F8B25-E659-87DC-33CB-EEC3DC288EE6}"/>
              </a:ext>
            </a:extLst>
          </p:cNvPr>
          <p:cNvSpPr>
            <a:spLocks noGrp="1" noChangeArrowheads="1"/>
          </p:cNvSpPr>
          <p:nvPr>
            <p:ph type="sldNum"/>
          </p:nvPr>
        </p:nvSpPr>
        <p:spPr>
          <a:ln/>
        </p:spPr>
        <p:txBody>
          <a:bodyPr/>
          <a:lstStyle/>
          <a:p>
            <a:fld id="{55729E24-E27E-5A49-A8D9-7CA5DB533703}" type="slidenum">
              <a:rPr lang="el-GR" altLang="en-GR"/>
              <a:pPr/>
              <a:t>64</a:t>
            </a:fld>
            <a:endParaRPr lang="el-GR" altLang="en-GR"/>
          </a:p>
        </p:txBody>
      </p:sp>
      <p:sp>
        <p:nvSpPr>
          <p:cNvPr id="160769" name="Text Box 1">
            <a:extLst>
              <a:ext uri="{FF2B5EF4-FFF2-40B4-BE49-F238E27FC236}">
                <a16:creationId xmlns:a16="http://schemas.microsoft.com/office/drawing/2014/main" id="{1196E766-B403-1750-BA87-F939A9A4A3B2}"/>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0770" name="Text Box 2">
            <a:extLst>
              <a:ext uri="{FF2B5EF4-FFF2-40B4-BE49-F238E27FC236}">
                <a16:creationId xmlns:a16="http://schemas.microsoft.com/office/drawing/2014/main" id="{6F008D2A-20C6-DCB0-CFB0-29D03D4B3E6B}"/>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7BF9A78-60AC-C776-707C-EB5AA608814B}"/>
              </a:ext>
            </a:extLst>
          </p:cNvPr>
          <p:cNvSpPr>
            <a:spLocks noGrp="1" noChangeArrowheads="1"/>
          </p:cNvSpPr>
          <p:nvPr>
            <p:ph type="sldNum"/>
          </p:nvPr>
        </p:nvSpPr>
        <p:spPr>
          <a:ln/>
        </p:spPr>
        <p:txBody>
          <a:bodyPr/>
          <a:lstStyle/>
          <a:p>
            <a:fld id="{4973E21C-0CF1-1947-98C3-6101BAEB9D3F}" type="slidenum">
              <a:rPr lang="el-GR" altLang="en-GR"/>
              <a:pPr/>
              <a:t>65</a:t>
            </a:fld>
            <a:endParaRPr lang="el-GR" altLang="en-GR"/>
          </a:p>
        </p:txBody>
      </p:sp>
      <p:sp>
        <p:nvSpPr>
          <p:cNvPr id="161793" name="Text Box 1">
            <a:extLst>
              <a:ext uri="{FF2B5EF4-FFF2-40B4-BE49-F238E27FC236}">
                <a16:creationId xmlns:a16="http://schemas.microsoft.com/office/drawing/2014/main" id="{CF00E70D-8D17-01B6-6480-3459885F0EB6}"/>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1794" name="Text Box 2">
            <a:extLst>
              <a:ext uri="{FF2B5EF4-FFF2-40B4-BE49-F238E27FC236}">
                <a16:creationId xmlns:a16="http://schemas.microsoft.com/office/drawing/2014/main" id="{F0ABF6D1-BDD0-3A66-30CA-D816D800EE85}"/>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7D2C0DF0-C35C-4994-C619-9A65B835E92D}"/>
              </a:ext>
            </a:extLst>
          </p:cNvPr>
          <p:cNvSpPr>
            <a:spLocks noGrp="1" noChangeArrowheads="1"/>
          </p:cNvSpPr>
          <p:nvPr>
            <p:ph type="sldNum"/>
          </p:nvPr>
        </p:nvSpPr>
        <p:spPr>
          <a:ln/>
        </p:spPr>
        <p:txBody>
          <a:bodyPr/>
          <a:lstStyle/>
          <a:p>
            <a:fld id="{84220D90-DD45-6140-A4DC-D167308FF332}" type="slidenum">
              <a:rPr lang="el-GR" altLang="en-GR"/>
              <a:pPr/>
              <a:t>66</a:t>
            </a:fld>
            <a:endParaRPr lang="el-GR" altLang="en-GR"/>
          </a:p>
        </p:txBody>
      </p:sp>
      <p:sp>
        <p:nvSpPr>
          <p:cNvPr id="162817" name="Text Box 1">
            <a:extLst>
              <a:ext uri="{FF2B5EF4-FFF2-40B4-BE49-F238E27FC236}">
                <a16:creationId xmlns:a16="http://schemas.microsoft.com/office/drawing/2014/main" id="{BE742883-65B4-13C1-4CC1-E513E12E2E3D}"/>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2818" name="Text Box 2">
            <a:extLst>
              <a:ext uri="{FF2B5EF4-FFF2-40B4-BE49-F238E27FC236}">
                <a16:creationId xmlns:a16="http://schemas.microsoft.com/office/drawing/2014/main" id="{C819ED11-E11D-1967-8808-756893548571}"/>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1C684B3-E8B7-4A0C-BF9E-E80BA6A41932}"/>
              </a:ext>
            </a:extLst>
          </p:cNvPr>
          <p:cNvSpPr>
            <a:spLocks noGrp="1" noChangeArrowheads="1"/>
          </p:cNvSpPr>
          <p:nvPr>
            <p:ph type="sldNum"/>
          </p:nvPr>
        </p:nvSpPr>
        <p:spPr>
          <a:ln/>
        </p:spPr>
        <p:txBody>
          <a:bodyPr/>
          <a:lstStyle/>
          <a:p>
            <a:fld id="{C1977041-8C7E-4449-91D9-9758A05EBF37}" type="slidenum">
              <a:rPr lang="el-GR" altLang="en-GR"/>
              <a:pPr/>
              <a:t>67</a:t>
            </a:fld>
            <a:endParaRPr lang="el-GR" altLang="en-GR"/>
          </a:p>
        </p:txBody>
      </p:sp>
      <p:sp>
        <p:nvSpPr>
          <p:cNvPr id="163841" name="Text Box 1">
            <a:extLst>
              <a:ext uri="{FF2B5EF4-FFF2-40B4-BE49-F238E27FC236}">
                <a16:creationId xmlns:a16="http://schemas.microsoft.com/office/drawing/2014/main" id="{24B1B891-2D44-85A9-0DC7-0BDB0B523A1D}"/>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3842" name="Text Box 2">
            <a:extLst>
              <a:ext uri="{FF2B5EF4-FFF2-40B4-BE49-F238E27FC236}">
                <a16:creationId xmlns:a16="http://schemas.microsoft.com/office/drawing/2014/main" id="{CE7BDB77-F7B1-222F-9188-0FAEF573ABA9}"/>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F647A09F-B978-84AF-29DD-7E36461B0AAD}"/>
              </a:ext>
            </a:extLst>
          </p:cNvPr>
          <p:cNvSpPr>
            <a:spLocks noGrp="1" noChangeArrowheads="1"/>
          </p:cNvSpPr>
          <p:nvPr>
            <p:ph type="sldNum"/>
          </p:nvPr>
        </p:nvSpPr>
        <p:spPr>
          <a:ln/>
        </p:spPr>
        <p:txBody>
          <a:bodyPr/>
          <a:lstStyle/>
          <a:p>
            <a:fld id="{09480653-7A8B-DB46-960A-4AAC505B188E}" type="slidenum">
              <a:rPr lang="el-GR" altLang="en-GR"/>
              <a:pPr/>
              <a:t>68</a:t>
            </a:fld>
            <a:endParaRPr lang="el-GR" altLang="en-GR"/>
          </a:p>
        </p:txBody>
      </p:sp>
      <p:sp>
        <p:nvSpPr>
          <p:cNvPr id="164865" name="Text Box 1">
            <a:extLst>
              <a:ext uri="{FF2B5EF4-FFF2-40B4-BE49-F238E27FC236}">
                <a16:creationId xmlns:a16="http://schemas.microsoft.com/office/drawing/2014/main" id="{9750D9BF-8CFE-6C15-098A-409B2711D8CA}"/>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4866" name="Text Box 2">
            <a:extLst>
              <a:ext uri="{FF2B5EF4-FFF2-40B4-BE49-F238E27FC236}">
                <a16:creationId xmlns:a16="http://schemas.microsoft.com/office/drawing/2014/main" id="{E85EE58E-DE27-F171-7FFE-A360275C9C23}"/>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0C7B32BF-840F-E855-2B4D-2E580C19950E}"/>
              </a:ext>
            </a:extLst>
          </p:cNvPr>
          <p:cNvSpPr>
            <a:spLocks noGrp="1" noChangeArrowheads="1"/>
          </p:cNvSpPr>
          <p:nvPr>
            <p:ph type="sldNum"/>
          </p:nvPr>
        </p:nvSpPr>
        <p:spPr>
          <a:ln/>
        </p:spPr>
        <p:txBody>
          <a:bodyPr/>
          <a:lstStyle/>
          <a:p>
            <a:fld id="{6358FCE4-EE00-8846-ACF8-A79B6A7AD6D3}" type="slidenum">
              <a:rPr lang="el-GR" altLang="en-GR"/>
              <a:pPr/>
              <a:t>69</a:t>
            </a:fld>
            <a:endParaRPr lang="el-GR" altLang="en-GR"/>
          </a:p>
        </p:txBody>
      </p:sp>
      <p:sp>
        <p:nvSpPr>
          <p:cNvPr id="165889" name="Text Box 1">
            <a:extLst>
              <a:ext uri="{FF2B5EF4-FFF2-40B4-BE49-F238E27FC236}">
                <a16:creationId xmlns:a16="http://schemas.microsoft.com/office/drawing/2014/main" id="{55FB6CAD-860F-592B-6E23-353CAE469970}"/>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5890" name="Text Box 2">
            <a:extLst>
              <a:ext uri="{FF2B5EF4-FFF2-40B4-BE49-F238E27FC236}">
                <a16:creationId xmlns:a16="http://schemas.microsoft.com/office/drawing/2014/main" id="{80778E89-E745-E0ED-B429-087B39F12BD3}"/>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E5C0332-950A-1141-85D0-E2FA139B9117}"/>
              </a:ext>
            </a:extLst>
          </p:cNvPr>
          <p:cNvSpPr>
            <a:spLocks noGrp="1" noChangeArrowheads="1"/>
          </p:cNvSpPr>
          <p:nvPr>
            <p:ph type="sldNum"/>
          </p:nvPr>
        </p:nvSpPr>
        <p:spPr>
          <a:ln/>
        </p:spPr>
        <p:txBody>
          <a:bodyPr/>
          <a:lstStyle/>
          <a:p>
            <a:fld id="{2DC7BE05-B705-984E-8DB5-ECEEE7C94F7D}" type="slidenum">
              <a:rPr lang="el-GR" altLang="en-GR"/>
              <a:pPr/>
              <a:t>7</a:t>
            </a:fld>
            <a:endParaRPr lang="el-GR" altLang="en-GR"/>
          </a:p>
        </p:txBody>
      </p:sp>
      <p:sp>
        <p:nvSpPr>
          <p:cNvPr id="102401" name="Text Box 1">
            <a:extLst>
              <a:ext uri="{FF2B5EF4-FFF2-40B4-BE49-F238E27FC236}">
                <a16:creationId xmlns:a16="http://schemas.microsoft.com/office/drawing/2014/main" id="{EA3F2B9D-1547-931E-1C3B-F443B36F0E30}"/>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2402" name="Text Box 2">
            <a:extLst>
              <a:ext uri="{FF2B5EF4-FFF2-40B4-BE49-F238E27FC236}">
                <a16:creationId xmlns:a16="http://schemas.microsoft.com/office/drawing/2014/main" id="{19BC6593-A900-FA06-457E-FACFA0762773}"/>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951B943-5C10-165A-2C51-68BF418A902D}"/>
              </a:ext>
            </a:extLst>
          </p:cNvPr>
          <p:cNvSpPr>
            <a:spLocks noGrp="1" noChangeArrowheads="1"/>
          </p:cNvSpPr>
          <p:nvPr>
            <p:ph type="sldNum"/>
          </p:nvPr>
        </p:nvSpPr>
        <p:spPr>
          <a:ln/>
        </p:spPr>
        <p:txBody>
          <a:bodyPr/>
          <a:lstStyle/>
          <a:p>
            <a:fld id="{9CEE2BE1-1575-2646-9F89-68B06EFA3F9A}" type="slidenum">
              <a:rPr lang="el-GR" altLang="en-GR"/>
              <a:pPr/>
              <a:t>70</a:t>
            </a:fld>
            <a:endParaRPr lang="el-GR" altLang="en-GR"/>
          </a:p>
        </p:txBody>
      </p:sp>
      <p:sp>
        <p:nvSpPr>
          <p:cNvPr id="166913" name="Text Box 1">
            <a:extLst>
              <a:ext uri="{FF2B5EF4-FFF2-40B4-BE49-F238E27FC236}">
                <a16:creationId xmlns:a16="http://schemas.microsoft.com/office/drawing/2014/main" id="{9E9A0ABD-B467-5DD1-33B3-5C6A2FE98F33}"/>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66914" name="Text Box 2">
            <a:extLst>
              <a:ext uri="{FF2B5EF4-FFF2-40B4-BE49-F238E27FC236}">
                <a16:creationId xmlns:a16="http://schemas.microsoft.com/office/drawing/2014/main" id="{D4C8171B-DCF3-A107-4CDC-E677435CDA92}"/>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4D97334A-DB86-F58F-FBD8-F6BBC58AE5F6}"/>
              </a:ext>
            </a:extLst>
          </p:cNvPr>
          <p:cNvSpPr>
            <a:spLocks noGrp="1" noChangeArrowheads="1"/>
          </p:cNvSpPr>
          <p:nvPr>
            <p:ph type="sldNum"/>
          </p:nvPr>
        </p:nvSpPr>
        <p:spPr>
          <a:ln/>
        </p:spPr>
        <p:txBody>
          <a:bodyPr/>
          <a:lstStyle/>
          <a:p>
            <a:fld id="{E927FBCE-FC2E-C54E-BFCC-D94C5B347EC7}" type="slidenum">
              <a:rPr lang="el-GR" altLang="en-GR"/>
              <a:pPr/>
              <a:t>8</a:t>
            </a:fld>
            <a:endParaRPr lang="el-GR" altLang="en-GR"/>
          </a:p>
        </p:txBody>
      </p:sp>
      <p:sp>
        <p:nvSpPr>
          <p:cNvPr id="103425" name="Text Box 1">
            <a:extLst>
              <a:ext uri="{FF2B5EF4-FFF2-40B4-BE49-F238E27FC236}">
                <a16:creationId xmlns:a16="http://schemas.microsoft.com/office/drawing/2014/main" id="{6D3716B7-FD0D-FA27-8339-FC1AE6FD11F3}"/>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3426" name="Text Box 2">
            <a:extLst>
              <a:ext uri="{FF2B5EF4-FFF2-40B4-BE49-F238E27FC236}">
                <a16:creationId xmlns:a16="http://schemas.microsoft.com/office/drawing/2014/main" id="{AC2A32A8-08FC-93CF-2D31-77099F2FBCCA}"/>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40C9AE7-DE62-3561-9F6A-D1BE86E75D79}"/>
              </a:ext>
            </a:extLst>
          </p:cNvPr>
          <p:cNvSpPr>
            <a:spLocks noGrp="1" noChangeArrowheads="1"/>
          </p:cNvSpPr>
          <p:nvPr>
            <p:ph type="sldNum"/>
          </p:nvPr>
        </p:nvSpPr>
        <p:spPr>
          <a:ln/>
        </p:spPr>
        <p:txBody>
          <a:bodyPr/>
          <a:lstStyle/>
          <a:p>
            <a:fld id="{B65D8060-6418-7E4B-AD2D-6C952647CA3F}" type="slidenum">
              <a:rPr lang="el-GR" altLang="en-GR"/>
              <a:pPr/>
              <a:t>9</a:t>
            </a:fld>
            <a:endParaRPr lang="el-GR" altLang="en-GR"/>
          </a:p>
        </p:txBody>
      </p:sp>
      <p:sp>
        <p:nvSpPr>
          <p:cNvPr id="104449" name="Text Box 1">
            <a:extLst>
              <a:ext uri="{FF2B5EF4-FFF2-40B4-BE49-F238E27FC236}">
                <a16:creationId xmlns:a16="http://schemas.microsoft.com/office/drawing/2014/main" id="{A9ACB23C-8906-383C-6C16-2EE0D409734E}"/>
              </a:ext>
            </a:extLst>
          </p:cNvPr>
          <p:cNvSpPr txBox="1">
            <a:spLocks noGrp="1" noRot="1" noChangeAspect="1" noChangeArrowheads="1"/>
          </p:cNvSpPr>
          <p:nvPr>
            <p:ph type="sldImg"/>
          </p:nvPr>
        </p:nvSpPr>
        <p:spPr bwMode="auto">
          <a:xfrm>
            <a:off x="215900" y="812800"/>
            <a:ext cx="7127875" cy="4008438"/>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4450" name="Text Box 2">
            <a:extLst>
              <a:ext uri="{FF2B5EF4-FFF2-40B4-BE49-F238E27FC236}">
                <a16:creationId xmlns:a16="http://schemas.microsoft.com/office/drawing/2014/main" id="{24A76FE4-7A91-6AE2-0794-3DFF835D5629}"/>
              </a:ext>
            </a:extLst>
          </p:cNvPr>
          <p:cNvSpPr txBox="1">
            <a:spLocks noGrp="1" noChangeArrowheads="1"/>
          </p:cNvSpPr>
          <p:nvPr>
            <p:ph type="body" idx="1"/>
          </p:nvPr>
        </p:nvSpPr>
        <p:spPr bwMode="auto">
          <a:xfrm>
            <a:off x="755650" y="5078413"/>
            <a:ext cx="6048375" cy="48117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ltLang="en-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BF10F-7E3D-66E1-FC62-3349A956D29B}"/>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74CEBD29-15F2-E666-4E0B-CB7FAA8F117A}"/>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561793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49696-1C93-F3F2-7D12-258EF734AB7B}"/>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FC68C36A-40DE-9F94-85D4-620FA177A0A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95744939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6C545-9940-551D-FF2A-E0D493330944}"/>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9A60ADB5-82AE-6140-A5E5-A7CC3063510B}"/>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224884261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D0257-39BC-F935-2539-242178094F21}"/>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641E21F4-2B1A-3C9E-937A-3C2E65F29E8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76736656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2F6D6-940D-8F61-9FB0-3F7CED184D4B}"/>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03CD7576-CD70-176E-F674-63D5467CD3EA}"/>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72060407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D7A98-B1B9-81BC-B859-543DB2F7B4AB}"/>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518CDFCA-358B-DA4D-C137-CB95331239B6}"/>
              </a:ext>
            </a:extLst>
          </p:cNvPr>
          <p:cNvSpPr>
            <a:spLocks noGrp="1"/>
          </p:cNvSpPr>
          <p:nvPr>
            <p:ph sz="half" idx="1"/>
          </p:nvPr>
        </p:nvSpPr>
        <p:spPr>
          <a:xfrm>
            <a:off x="5934075" y="2066925"/>
            <a:ext cx="2697163" cy="37195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9818B328-8503-4C4C-92EF-197E5BFC9BBF}"/>
              </a:ext>
            </a:extLst>
          </p:cNvPr>
          <p:cNvSpPr>
            <a:spLocks noGrp="1"/>
          </p:cNvSpPr>
          <p:nvPr>
            <p:ph sz="half" idx="2"/>
          </p:nvPr>
        </p:nvSpPr>
        <p:spPr>
          <a:xfrm>
            <a:off x="8783638" y="2066925"/>
            <a:ext cx="2698750" cy="37195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20752132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F3FEA-6623-3DDF-41EB-6A6C864D1F9D}"/>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8C500A0C-ECB2-BC0A-3E48-5200CA115C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575E520-A465-1CC1-C6BE-08F4046299C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5D39349B-63F5-FC64-B20D-0D8121C94D1E}"/>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D544028-0328-B725-9279-5FBC003F9017}"/>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31695984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E5DD6-AA41-8BC6-4FB6-DD95C85400EF}"/>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11980690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094429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7B5CF-871B-32F7-AAF6-1C9A849DB5D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3AA6E62A-7D8D-D815-9451-C9E41DC287C0}"/>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B12DB721-6FCC-33F9-CE62-12AEFA62EF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89561255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AE03A-0943-4C03-E0CD-111535AECFF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0D092C02-932D-3ED9-06E6-0A96B14C36D5}"/>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24CDC4BA-936A-5B97-3759-57568BCFCE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64174463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ACEBF-2D76-4C0B-21FB-D5BE67B25102}"/>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B56C693F-7FB0-FE48-9B32-75C5DC4599E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773855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630084-4D0E-3A20-B4C0-BFBB5F732BFF}"/>
              </a:ext>
            </a:extLst>
          </p:cNvPr>
          <p:cNvSpPr>
            <a:spLocks noGrp="1"/>
          </p:cNvSpPr>
          <p:nvPr>
            <p:ph type="title" orient="vert"/>
          </p:nvPr>
        </p:nvSpPr>
        <p:spPr>
          <a:xfrm>
            <a:off x="8837613" y="0"/>
            <a:ext cx="2741612" cy="68548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FE573DDB-E935-500B-273D-E4915D380A0D}"/>
              </a:ext>
            </a:extLst>
          </p:cNvPr>
          <p:cNvSpPr>
            <a:spLocks noGrp="1"/>
          </p:cNvSpPr>
          <p:nvPr>
            <p:ph type="body" orient="vert" idx="1"/>
          </p:nvPr>
        </p:nvSpPr>
        <p:spPr>
          <a:xfrm>
            <a:off x="609600" y="0"/>
            <a:ext cx="8075613" cy="68548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04184445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4AE16A-0F33-B351-73EC-C72CA1E6942E}"/>
              </a:ext>
            </a:extLst>
          </p:cNvPr>
          <p:cNvSpPr>
            <a:spLocks noGrp="1"/>
          </p:cNvSpPr>
          <p:nvPr>
            <p:ph type="title" orient="vert"/>
          </p:nvPr>
        </p:nvSpPr>
        <p:spPr>
          <a:xfrm>
            <a:off x="8837613" y="273050"/>
            <a:ext cx="2741612" cy="551338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C1C74E6B-46BF-755E-DADE-DEFE8FE3359B}"/>
              </a:ext>
            </a:extLst>
          </p:cNvPr>
          <p:cNvSpPr>
            <a:spLocks noGrp="1"/>
          </p:cNvSpPr>
          <p:nvPr>
            <p:ph type="body" orient="vert" idx="1"/>
          </p:nvPr>
        </p:nvSpPr>
        <p:spPr>
          <a:xfrm>
            <a:off x="609600" y="273050"/>
            <a:ext cx="8075613" cy="551338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619577234"/>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9EEF1-A1BA-F3C7-57EE-8BA3C9A7CE50}"/>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C759B96C-1FD4-2322-E1E9-BDD5955E759E}"/>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50235090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8BA4F-BECF-4A4F-092F-B3DDFEA9A694}"/>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16A29D23-7079-45DC-C924-84D844BCBED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6469950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C91A2-902C-48FA-D928-F7DDE1229D4D}"/>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C17D6184-42EC-9F3D-F7F4-1150A6216355}"/>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63712807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E47BC-6B9F-A050-CB6F-651970871C25}"/>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5B13E91E-D79C-F32A-3445-8B67D87A3FCC}"/>
              </a:ext>
            </a:extLst>
          </p:cNvPr>
          <p:cNvSpPr>
            <a:spLocks noGrp="1"/>
          </p:cNvSpPr>
          <p:nvPr>
            <p:ph sz="half" idx="1"/>
          </p:nvPr>
        </p:nvSpPr>
        <p:spPr>
          <a:xfrm>
            <a:off x="5934075" y="2066925"/>
            <a:ext cx="2697163" cy="37195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ADCEA88F-20D9-DF3F-B824-C9E664A994B8}"/>
              </a:ext>
            </a:extLst>
          </p:cNvPr>
          <p:cNvSpPr>
            <a:spLocks noGrp="1"/>
          </p:cNvSpPr>
          <p:nvPr>
            <p:ph sz="half" idx="2"/>
          </p:nvPr>
        </p:nvSpPr>
        <p:spPr>
          <a:xfrm>
            <a:off x="8783638" y="2066925"/>
            <a:ext cx="2698750" cy="37195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00233027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E734F-5E7B-FB05-2C89-2BF6D0DF7A7B}"/>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31BF2C3F-A305-9548-1D6C-B714C3F84F8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FC5AE20-7FE3-A3C4-6B36-2CB4F5548A4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E706C1CD-330C-9024-3F49-B4DB5EE1189E}"/>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898DB6F-9F27-A8CF-AD92-4F338A4C6D9D}"/>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28182163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A61EB-9BF3-9E35-76B3-5A46A26B4081}"/>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95690939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6236788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C1F02-4C7D-5A06-2FE3-5830425C93A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41875D0A-FE85-161F-9617-17E8CF3B359D}"/>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AB343BB0-90AE-A2D3-C152-12C5CC516D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408466203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B2180-C467-B5E9-BC71-CA36DAF94FD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A27DC854-E4B1-6EF6-3F66-3764CBF0BDB0}"/>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D59D3897-B193-C1AF-FF56-B9386E4F55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2681747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B2DE5-42BF-B97E-51E1-E41C7456A795}"/>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79654FCD-0804-1616-EC9B-6E98DD232CB9}"/>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52628338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53EE9-619C-4CAC-EDFE-4BB3F258F10D}"/>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2631BFEC-5714-B940-E4D1-26A8E0270C9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5296642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341792-2754-4264-6E92-424EADD09159}"/>
              </a:ext>
            </a:extLst>
          </p:cNvPr>
          <p:cNvSpPr>
            <a:spLocks noGrp="1"/>
          </p:cNvSpPr>
          <p:nvPr>
            <p:ph type="title" orient="vert"/>
          </p:nvPr>
        </p:nvSpPr>
        <p:spPr>
          <a:xfrm>
            <a:off x="8837613" y="273050"/>
            <a:ext cx="2741612" cy="551338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6D606962-87EB-ABD7-584D-058488945EBE}"/>
              </a:ext>
            </a:extLst>
          </p:cNvPr>
          <p:cNvSpPr>
            <a:spLocks noGrp="1"/>
          </p:cNvSpPr>
          <p:nvPr>
            <p:ph type="body" orient="vert" idx="1"/>
          </p:nvPr>
        </p:nvSpPr>
        <p:spPr>
          <a:xfrm>
            <a:off x="609600" y="273050"/>
            <a:ext cx="8075613" cy="551338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62287640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678F4-41EB-0059-7A85-929C6C0120D4}"/>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D0A23B1D-F3CB-2193-31F4-8A7C719C42B8}"/>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10995878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69D27-08C9-1055-DDC3-1ECB3D1DAE96}"/>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45C937D7-9494-4652-DAAB-27475BD2CBB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487622581"/>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FF707-43C1-AEC7-0272-F39CAF857B5A}"/>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C4CF08CF-EB6D-F051-51DF-6A9431D9DA12}"/>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418754450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3BE41-62F4-4C88-221B-35B1D9A2BB0B}"/>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B5F7DD97-22AE-E7CA-5665-9816F4D086AF}"/>
              </a:ext>
            </a:extLst>
          </p:cNvPr>
          <p:cNvSpPr>
            <a:spLocks noGrp="1"/>
          </p:cNvSpPr>
          <p:nvPr>
            <p:ph sz="half" idx="1"/>
          </p:nvPr>
        </p:nvSpPr>
        <p:spPr>
          <a:xfrm>
            <a:off x="5934075" y="2066925"/>
            <a:ext cx="2697163" cy="37195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419544A9-C74F-FC43-9BBD-CB1F28869B6C}"/>
              </a:ext>
            </a:extLst>
          </p:cNvPr>
          <p:cNvSpPr>
            <a:spLocks noGrp="1"/>
          </p:cNvSpPr>
          <p:nvPr>
            <p:ph sz="half" idx="2"/>
          </p:nvPr>
        </p:nvSpPr>
        <p:spPr>
          <a:xfrm>
            <a:off x="8783638" y="2066925"/>
            <a:ext cx="2698750" cy="37195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49033434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F54CF5-E6B7-0274-1231-2F071BA7C34A}"/>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E34FCC67-6136-AE29-D09E-C529544ACA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CEAFE81-E6DE-EDC0-02C3-40ABCA072DD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5BAAFDC2-29E0-9CFB-B63B-2BED4FC1DE95}"/>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295CE20-FA05-2FA3-609A-8F3D9933FD45}"/>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76075100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2B914-6BC2-2B7A-8F72-52C5C938FE64}"/>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94482764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444278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C66D-8214-B779-A4A2-11479303D44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75346FA8-8260-4B61-C228-A6317CC7F3B8}"/>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98AE00A2-CD44-196F-695B-A102941DB3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4956821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39CFA-842F-38CC-42A1-C8E6BDEE54D5}"/>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A82E9427-62C3-4353-7D63-17F5DF141DE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89037761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DA28D-D33B-E76A-C572-7EA7967295C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14169C7E-3D05-06EA-07D8-3D03557D9C95}"/>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28A5BD1F-6398-E93F-15F8-AD255BF3136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81934867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F78D5-95D6-58C2-357E-8C4018028795}"/>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DEABB0AC-08C8-6298-A798-CA51A4B0B14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66133419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722AAB-5F61-FBF5-58CF-404321E1EA69}"/>
              </a:ext>
            </a:extLst>
          </p:cNvPr>
          <p:cNvSpPr>
            <a:spLocks noGrp="1"/>
          </p:cNvSpPr>
          <p:nvPr>
            <p:ph type="title" orient="vert"/>
          </p:nvPr>
        </p:nvSpPr>
        <p:spPr>
          <a:xfrm>
            <a:off x="8837613" y="273050"/>
            <a:ext cx="2741612" cy="551338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4A1A14B3-A00C-6687-F4DF-BE4091C867B2}"/>
              </a:ext>
            </a:extLst>
          </p:cNvPr>
          <p:cNvSpPr>
            <a:spLocks noGrp="1"/>
          </p:cNvSpPr>
          <p:nvPr>
            <p:ph type="body" orient="vert" idx="1"/>
          </p:nvPr>
        </p:nvSpPr>
        <p:spPr>
          <a:xfrm>
            <a:off x="609600" y="273050"/>
            <a:ext cx="8075613" cy="551338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72804350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2355F-5D37-80E8-2728-9FB4C3D6FAAB}"/>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F967AC8E-B08B-3514-EF76-406D02892A9C}"/>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23418562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D7521-4D8F-F26B-3BD7-8021978F0F1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2252945D-CE7A-D73D-17DF-07577FDA5E0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97432068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5DB9E-678E-C3AB-0B4E-0C27F79D1904}"/>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99E429EA-6F94-BEA2-D0F7-0233002F4CB2}"/>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92293253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20521-3B4D-CB4D-F491-556F9663E4D7}"/>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13104F17-AA7C-0D98-B9FF-8B2581A4538B}"/>
              </a:ext>
            </a:extLst>
          </p:cNvPr>
          <p:cNvSpPr>
            <a:spLocks noGrp="1"/>
          </p:cNvSpPr>
          <p:nvPr>
            <p:ph sz="half" idx="1"/>
          </p:nvPr>
        </p:nvSpPr>
        <p:spPr>
          <a:xfrm>
            <a:off x="5734050" y="0"/>
            <a:ext cx="2767013" cy="68548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36C0A25B-355B-B627-FDFC-AEF1F0040C71}"/>
              </a:ext>
            </a:extLst>
          </p:cNvPr>
          <p:cNvSpPr>
            <a:spLocks noGrp="1"/>
          </p:cNvSpPr>
          <p:nvPr>
            <p:ph sz="half" idx="2"/>
          </p:nvPr>
        </p:nvSpPr>
        <p:spPr>
          <a:xfrm>
            <a:off x="8653463" y="0"/>
            <a:ext cx="2767012" cy="68548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02752364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8105D-6091-6436-5E37-55815A5EF5DC}"/>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4BF6ECD8-8B24-7825-628B-A6060636C65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C8C3C6A-6CCC-B8D0-38FA-CAD2A26BEA2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3E1AC2B4-F343-DEBC-4BC3-6CC5986089D7}"/>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E0EE0FC-4C3E-5C2D-ED17-A93B8357EBF4}"/>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87363827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F5C7F-976E-96A4-4D5E-3A5AEA4F1F1D}"/>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72782022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51292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F1D09-5F29-05E8-DE19-4F8EC1F7EB5B}"/>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FCE6E03B-9D49-D963-FC7D-1293F4F9E16E}"/>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97386213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A7995-011E-FF70-597D-0D5116ADCEF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BD322620-E261-1013-279A-81A6AABA4C04}"/>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884BC68C-8131-2F73-BA93-34173EB8720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77225738"/>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65D36-E8BF-9C74-824E-54E07A0D8E4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4B48A606-B414-85FC-6F7F-C4B34428AB29}"/>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F2E18B02-58AB-3205-6F5C-4C8F05BFC1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84903036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D7B1E-287C-A26E-E9FE-36B0111E66A1}"/>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A493A047-EBE5-833C-7BBC-2F2C84A70A4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01409341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2850576-E0BB-1B83-0156-91384F513E6D}"/>
              </a:ext>
            </a:extLst>
          </p:cNvPr>
          <p:cNvSpPr>
            <a:spLocks noGrp="1"/>
          </p:cNvSpPr>
          <p:nvPr>
            <p:ph type="title" orient="vert"/>
          </p:nvPr>
        </p:nvSpPr>
        <p:spPr>
          <a:xfrm>
            <a:off x="8837613" y="0"/>
            <a:ext cx="2741612" cy="68548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C2852CAF-F7BD-F507-888E-45B0641A4D35}"/>
              </a:ext>
            </a:extLst>
          </p:cNvPr>
          <p:cNvSpPr>
            <a:spLocks noGrp="1"/>
          </p:cNvSpPr>
          <p:nvPr>
            <p:ph type="body" orient="vert" idx="1"/>
          </p:nvPr>
        </p:nvSpPr>
        <p:spPr>
          <a:xfrm>
            <a:off x="609600" y="0"/>
            <a:ext cx="8075613" cy="68548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81311866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BB1F0-1417-1A8B-71C2-94D416601237}"/>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3075273C-EBD3-B2D4-FAAA-97ECD81C16E2}"/>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94411293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E261E-9024-E3AE-0F2A-0CF21A50403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B1E97429-3B78-2F6F-C30C-263D474A661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40232491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BE4A1-34CE-BB25-33B4-F48A19E21AD6}"/>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EDAD1E0C-4260-F3D1-3A2D-E37848C1FB24}"/>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301408570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2BA4F-847C-5BE6-ADA0-C5D5CC9E89F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F00453EB-D304-D8E0-D97D-73AB934425B9}"/>
              </a:ext>
            </a:extLst>
          </p:cNvPr>
          <p:cNvSpPr>
            <a:spLocks noGrp="1"/>
          </p:cNvSpPr>
          <p:nvPr>
            <p:ph sz="half" idx="1"/>
          </p:nvPr>
        </p:nvSpPr>
        <p:spPr>
          <a:xfrm>
            <a:off x="1358900" y="2068513"/>
            <a:ext cx="4418013" cy="37703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55DFB0A5-1BC7-7EED-5AB4-CB258C3FA660}"/>
              </a:ext>
            </a:extLst>
          </p:cNvPr>
          <p:cNvSpPr>
            <a:spLocks noGrp="1"/>
          </p:cNvSpPr>
          <p:nvPr>
            <p:ph sz="half" idx="2"/>
          </p:nvPr>
        </p:nvSpPr>
        <p:spPr>
          <a:xfrm>
            <a:off x="5929313" y="2068513"/>
            <a:ext cx="4418012" cy="37703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299554647"/>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A611B-00EE-6B5D-93DF-6D1D894B845E}"/>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6EE13F8E-E57D-4662-9AC6-1E44407CA3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6A317CC-5320-7441-8A4D-137CF2CC570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6A1E74B6-DBD6-B59D-951D-D52D3E0C8699}"/>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4C3F506-40E3-3E66-6427-523B6E128F6E}"/>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4377143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3DC46-843A-E85B-07D3-DE393360AE06}"/>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8827029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88A1D-4723-6D14-6FF7-11BB8304FE8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3BE74EEE-A551-5C20-06E2-3C2EDFBA3F32}"/>
              </a:ext>
            </a:extLst>
          </p:cNvPr>
          <p:cNvSpPr>
            <a:spLocks noGrp="1"/>
          </p:cNvSpPr>
          <p:nvPr>
            <p:ph sz="half" idx="1"/>
          </p:nvPr>
        </p:nvSpPr>
        <p:spPr>
          <a:xfrm>
            <a:off x="7196138" y="427038"/>
            <a:ext cx="1719262" cy="4730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46AEBC99-CA17-48D2-7F51-E7C359E94C1E}"/>
              </a:ext>
            </a:extLst>
          </p:cNvPr>
          <p:cNvSpPr>
            <a:spLocks noGrp="1"/>
          </p:cNvSpPr>
          <p:nvPr>
            <p:ph sz="half" idx="2"/>
          </p:nvPr>
        </p:nvSpPr>
        <p:spPr>
          <a:xfrm>
            <a:off x="9067800" y="427038"/>
            <a:ext cx="1720850" cy="4730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6372263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519397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53DE6-8325-E7DF-531D-7F4F052D759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EF0AB2B3-43C4-65F9-DA8E-4F4D72954051}"/>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39F1DD10-E5D4-E9E8-AB0A-8BF0499681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822375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3F8A3-34B7-0276-5A25-FD801CFC754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C46B51A0-2BE8-6552-358D-83AC711FD8B0}"/>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2717D7EE-C023-FA68-D343-11AABA0D71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15126667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33BC8-FA9D-E18A-64D9-D4DC52AC5BD7}"/>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77CBC79-CFB1-FBE5-B2F6-2AE42377FC6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0211621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3ABF70E-ECDA-F2FF-DF69-846A05CE50FE}"/>
              </a:ext>
            </a:extLst>
          </p:cNvPr>
          <p:cNvSpPr>
            <a:spLocks noGrp="1"/>
          </p:cNvSpPr>
          <p:nvPr>
            <p:ph type="title" orient="vert"/>
          </p:nvPr>
        </p:nvSpPr>
        <p:spPr>
          <a:xfrm>
            <a:off x="8837613" y="273050"/>
            <a:ext cx="2741612" cy="556577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D085C297-48B3-FD6F-0C2A-D8CF6761C8ED}"/>
              </a:ext>
            </a:extLst>
          </p:cNvPr>
          <p:cNvSpPr>
            <a:spLocks noGrp="1"/>
          </p:cNvSpPr>
          <p:nvPr>
            <p:ph type="body" orient="vert" idx="1"/>
          </p:nvPr>
        </p:nvSpPr>
        <p:spPr>
          <a:xfrm>
            <a:off x="609600" y="273050"/>
            <a:ext cx="8075613" cy="55657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89074258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66ABD3-0A06-8503-3B00-605B27E8F35D}"/>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750ADECC-96E1-9A00-54F4-F5F68D88A46D}"/>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
        <p:nvSpPr>
          <p:cNvPr id="4" name="Footer Placeholder 3">
            <a:extLst>
              <a:ext uri="{FF2B5EF4-FFF2-40B4-BE49-F238E27FC236}">
                <a16:creationId xmlns:a16="http://schemas.microsoft.com/office/drawing/2014/main" id="{87A9AD83-9873-F0C0-18AF-16EDB9013661}"/>
              </a:ext>
            </a:extLst>
          </p:cNvPr>
          <p:cNvSpPr>
            <a:spLocks noGrp="1"/>
          </p:cNvSpPr>
          <p:nvPr>
            <p:ph type="ftr" idx="10"/>
          </p:nvPr>
        </p:nvSpPr>
        <p:spPr/>
        <p:txBody>
          <a:bodyPr/>
          <a:lstStyle>
            <a:lvl1pPr>
              <a:defRPr/>
            </a:lvl1pPr>
          </a:lstStyle>
          <a:p>
            <a:r>
              <a:rPr lang="el-GR" altLang="en-GR"/>
              <a:t>www</a:t>
            </a:r>
            <a:r>
              <a:rPr lang="el-GR" altLang="en-GR" b="1"/>
              <a:t>.empowoerme-project</a:t>
            </a:r>
            <a:r>
              <a:rPr lang="el-GR" altLang="en-GR"/>
              <a:t>.eu</a:t>
            </a:r>
          </a:p>
        </p:txBody>
      </p:sp>
      <p:sp>
        <p:nvSpPr>
          <p:cNvPr id="5" name="Slide Number Placeholder 4">
            <a:extLst>
              <a:ext uri="{FF2B5EF4-FFF2-40B4-BE49-F238E27FC236}">
                <a16:creationId xmlns:a16="http://schemas.microsoft.com/office/drawing/2014/main" id="{69EA10DF-FDCD-821B-3B1D-6221127F8AA1}"/>
              </a:ext>
            </a:extLst>
          </p:cNvPr>
          <p:cNvSpPr>
            <a:spLocks noGrp="1"/>
          </p:cNvSpPr>
          <p:nvPr>
            <p:ph type="sldNum" idx="11"/>
          </p:nvPr>
        </p:nvSpPr>
        <p:spPr/>
        <p:txBody>
          <a:bodyPr/>
          <a:lstStyle>
            <a:lvl1pPr>
              <a:defRPr/>
            </a:lvl1pPr>
          </a:lstStyle>
          <a:p>
            <a:fld id="{F3110772-7573-2D4B-A42E-1937021A427A}" type="slidenum">
              <a:rPr lang="el-GR" altLang="en-GR"/>
              <a:pPr/>
              <a:t>‹#›</a:t>
            </a:fld>
            <a:endParaRPr lang="el-GR" altLang="en-GR"/>
          </a:p>
        </p:txBody>
      </p:sp>
    </p:spTree>
    <p:extLst>
      <p:ext uri="{BB962C8B-B14F-4D97-AF65-F5344CB8AC3E}">
        <p14:creationId xmlns:p14="http://schemas.microsoft.com/office/powerpoint/2010/main" val="187420162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64A4C-66D0-A559-FAA6-96B85EB127BB}"/>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B961E3CD-ECA4-953E-DEB5-E1B09CDB256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Footer Placeholder 3">
            <a:extLst>
              <a:ext uri="{FF2B5EF4-FFF2-40B4-BE49-F238E27FC236}">
                <a16:creationId xmlns:a16="http://schemas.microsoft.com/office/drawing/2014/main" id="{CE5E30CB-A83D-50C3-9A0E-A40C4FD0B1F2}"/>
              </a:ext>
            </a:extLst>
          </p:cNvPr>
          <p:cNvSpPr>
            <a:spLocks noGrp="1"/>
          </p:cNvSpPr>
          <p:nvPr>
            <p:ph type="ftr" idx="10"/>
          </p:nvPr>
        </p:nvSpPr>
        <p:spPr/>
        <p:txBody>
          <a:bodyPr/>
          <a:lstStyle>
            <a:lvl1pPr>
              <a:defRPr/>
            </a:lvl1pPr>
          </a:lstStyle>
          <a:p>
            <a:r>
              <a:rPr lang="el-GR" altLang="en-GR"/>
              <a:t>www</a:t>
            </a:r>
            <a:r>
              <a:rPr lang="el-GR" altLang="en-GR" b="1"/>
              <a:t>.empowoerme-project</a:t>
            </a:r>
            <a:r>
              <a:rPr lang="el-GR" altLang="en-GR"/>
              <a:t>.eu</a:t>
            </a:r>
          </a:p>
        </p:txBody>
      </p:sp>
      <p:sp>
        <p:nvSpPr>
          <p:cNvPr id="5" name="Slide Number Placeholder 4">
            <a:extLst>
              <a:ext uri="{FF2B5EF4-FFF2-40B4-BE49-F238E27FC236}">
                <a16:creationId xmlns:a16="http://schemas.microsoft.com/office/drawing/2014/main" id="{2AAB308D-C5F1-A39F-1868-5CD2530CAEF9}"/>
              </a:ext>
            </a:extLst>
          </p:cNvPr>
          <p:cNvSpPr>
            <a:spLocks noGrp="1"/>
          </p:cNvSpPr>
          <p:nvPr>
            <p:ph type="sldNum" idx="11"/>
          </p:nvPr>
        </p:nvSpPr>
        <p:spPr/>
        <p:txBody>
          <a:bodyPr/>
          <a:lstStyle>
            <a:lvl1pPr>
              <a:defRPr/>
            </a:lvl1pPr>
          </a:lstStyle>
          <a:p>
            <a:fld id="{12B6A4BD-9880-7E48-9CD6-A72F26761003}" type="slidenum">
              <a:rPr lang="el-GR" altLang="en-GR"/>
              <a:pPr/>
              <a:t>‹#›</a:t>
            </a:fld>
            <a:endParaRPr lang="el-GR" altLang="en-GR"/>
          </a:p>
        </p:txBody>
      </p:sp>
    </p:spTree>
    <p:extLst>
      <p:ext uri="{BB962C8B-B14F-4D97-AF65-F5344CB8AC3E}">
        <p14:creationId xmlns:p14="http://schemas.microsoft.com/office/powerpoint/2010/main" val="312668602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251B5-2B94-3F03-428B-904BF69FC79D}"/>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816A5081-5D65-22AB-D262-E2422AA17418}"/>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
        <p:nvSpPr>
          <p:cNvPr id="4" name="Footer Placeholder 3">
            <a:extLst>
              <a:ext uri="{FF2B5EF4-FFF2-40B4-BE49-F238E27FC236}">
                <a16:creationId xmlns:a16="http://schemas.microsoft.com/office/drawing/2014/main" id="{6BC27B85-5B7D-7171-DE34-C01C6CF5FEFB}"/>
              </a:ext>
            </a:extLst>
          </p:cNvPr>
          <p:cNvSpPr>
            <a:spLocks noGrp="1"/>
          </p:cNvSpPr>
          <p:nvPr>
            <p:ph type="ftr" idx="10"/>
          </p:nvPr>
        </p:nvSpPr>
        <p:spPr/>
        <p:txBody>
          <a:bodyPr/>
          <a:lstStyle>
            <a:lvl1pPr>
              <a:defRPr/>
            </a:lvl1pPr>
          </a:lstStyle>
          <a:p>
            <a:r>
              <a:rPr lang="el-GR" altLang="en-GR"/>
              <a:t>www</a:t>
            </a:r>
            <a:r>
              <a:rPr lang="el-GR" altLang="en-GR" b="1"/>
              <a:t>.empowoerme-project</a:t>
            </a:r>
            <a:r>
              <a:rPr lang="el-GR" altLang="en-GR"/>
              <a:t>.eu</a:t>
            </a:r>
          </a:p>
        </p:txBody>
      </p:sp>
      <p:sp>
        <p:nvSpPr>
          <p:cNvPr id="5" name="Slide Number Placeholder 4">
            <a:extLst>
              <a:ext uri="{FF2B5EF4-FFF2-40B4-BE49-F238E27FC236}">
                <a16:creationId xmlns:a16="http://schemas.microsoft.com/office/drawing/2014/main" id="{BFDFE5E2-2F3B-53C9-B4BC-7C2DE760A7CA}"/>
              </a:ext>
            </a:extLst>
          </p:cNvPr>
          <p:cNvSpPr>
            <a:spLocks noGrp="1"/>
          </p:cNvSpPr>
          <p:nvPr>
            <p:ph type="sldNum" idx="11"/>
          </p:nvPr>
        </p:nvSpPr>
        <p:spPr/>
        <p:txBody>
          <a:bodyPr/>
          <a:lstStyle>
            <a:lvl1pPr>
              <a:defRPr/>
            </a:lvl1pPr>
          </a:lstStyle>
          <a:p>
            <a:fld id="{A658794D-B62A-0D4A-B3D4-1B8BE5256B51}" type="slidenum">
              <a:rPr lang="el-GR" altLang="en-GR"/>
              <a:pPr/>
              <a:t>‹#›</a:t>
            </a:fld>
            <a:endParaRPr lang="el-GR" altLang="en-GR"/>
          </a:p>
        </p:txBody>
      </p:sp>
    </p:spTree>
    <p:extLst>
      <p:ext uri="{BB962C8B-B14F-4D97-AF65-F5344CB8AC3E}">
        <p14:creationId xmlns:p14="http://schemas.microsoft.com/office/powerpoint/2010/main" val="17013611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D2901-4660-405C-0B1B-717F1DD89D38}"/>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00E87483-7138-DFC7-713C-ABCBB4F0231D}"/>
              </a:ext>
            </a:extLst>
          </p:cNvPr>
          <p:cNvSpPr>
            <a:spLocks noGrp="1"/>
          </p:cNvSpPr>
          <p:nvPr>
            <p:ph sz="half" idx="1"/>
          </p:nvPr>
        </p:nvSpPr>
        <p:spPr>
          <a:xfrm>
            <a:off x="4481513" y="750888"/>
            <a:ext cx="1487487" cy="30384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4915E5BD-175E-48BE-7E93-0C8B79127B95}"/>
              </a:ext>
            </a:extLst>
          </p:cNvPr>
          <p:cNvSpPr>
            <a:spLocks noGrp="1"/>
          </p:cNvSpPr>
          <p:nvPr>
            <p:ph sz="half" idx="2"/>
          </p:nvPr>
        </p:nvSpPr>
        <p:spPr>
          <a:xfrm>
            <a:off x="6121400" y="750888"/>
            <a:ext cx="1489075" cy="30384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Footer Placeholder 4">
            <a:extLst>
              <a:ext uri="{FF2B5EF4-FFF2-40B4-BE49-F238E27FC236}">
                <a16:creationId xmlns:a16="http://schemas.microsoft.com/office/drawing/2014/main" id="{88AEFE29-7505-6175-E1AB-5FE0904C6937}"/>
              </a:ext>
            </a:extLst>
          </p:cNvPr>
          <p:cNvSpPr>
            <a:spLocks noGrp="1"/>
          </p:cNvSpPr>
          <p:nvPr>
            <p:ph type="ftr" idx="10"/>
          </p:nvPr>
        </p:nvSpPr>
        <p:spPr/>
        <p:txBody>
          <a:bodyPr/>
          <a:lstStyle>
            <a:lvl1pPr>
              <a:defRPr/>
            </a:lvl1pPr>
          </a:lstStyle>
          <a:p>
            <a:r>
              <a:rPr lang="el-GR" altLang="en-GR"/>
              <a:t>www</a:t>
            </a:r>
            <a:r>
              <a:rPr lang="el-GR" altLang="en-GR" b="1"/>
              <a:t>.empowoerme-project</a:t>
            </a:r>
            <a:r>
              <a:rPr lang="el-GR" altLang="en-GR"/>
              <a:t>.eu</a:t>
            </a:r>
          </a:p>
        </p:txBody>
      </p:sp>
      <p:sp>
        <p:nvSpPr>
          <p:cNvPr id="6" name="Slide Number Placeholder 5">
            <a:extLst>
              <a:ext uri="{FF2B5EF4-FFF2-40B4-BE49-F238E27FC236}">
                <a16:creationId xmlns:a16="http://schemas.microsoft.com/office/drawing/2014/main" id="{07776746-82AC-08F2-6492-58EEC4FC4A8B}"/>
              </a:ext>
            </a:extLst>
          </p:cNvPr>
          <p:cNvSpPr>
            <a:spLocks noGrp="1"/>
          </p:cNvSpPr>
          <p:nvPr>
            <p:ph type="sldNum" idx="11"/>
          </p:nvPr>
        </p:nvSpPr>
        <p:spPr/>
        <p:txBody>
          <a:bodyPr/>
          <a:lstStyle>
            <a:lvl1pPr>
              <a:defRPr/>
            </a:lvl1pPr>
          </a:lstStyle>
          <a:p>
            <a:fld id="{37FC43C6-84D7-7C46-AB08-0A5EA10660CC}" type="slidenum">
              <a:rPr lang="el-GR" altLang="en-GR"/>
              <a:pPr/>
              <a:t>‹#›</a:t>
            </a:fld>
            <a:endParaRPr lang="el-GR" altLang="en-GR"/>
          </a:p>
        </p:txBody>
      </p:sp>
    </p:spTree>
    <p:extLst>
      <p:ext uri="{BB962C8B-B14F-4D97-AF65-F5344CB8AC3E}">
        <p14:creationId xmlns:p14="http://schemas.microsoft.com/office/powerpoint/2010/main" val="103766405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9DAB9-29F5-2EAD-E8A2-85DD8E8E4387}"/>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E4335485-4070-2334-E717-7814417AC3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C2E5F80-D353-0FD3-A426-3979CEB7295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30C6B635-61DD-803E-2FAA-323B7FC6ECE7}"/>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477A3E1-2F16-C82C-C83A-38831981D0CB}"/>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7" name="Footer Placeholder 6">
            <a:extLst>
              <a:ext uri="{FF2B5EF4-FFF2-40B4-BE49-F238E27FC236}">
                <a16:creationId xmlns:a16="http://schemas.microsoft.com/office/drawing/2014/main" id="{45F98CF9-3A9E-77B9-573D-65A7080DBD30}"/>
              </a:ext>
            </a:extLst>
          </p:cNvPr>
          <p:cNvSpPr>
            <a:spLocks noGrp="1"/>
          </p:cNvSpPr>
          <p:nvPr>
            <p:ph type="ftr" idx="10"/>
          </p:nvPr>
        </p:nvSpPr>
        <p:spPr/>
        <p:txBody>
          <a:bodyPr/>
          <a:lstStyle>
            <a:lvl1pPr>
              <a:defRPr/>
            </a:lvl1pPr>
          </a:lstStyle>
          <a:p>
            <a:r>
              <a:rPr lang="el-GR" altLang="en-GR"/>
              <a:t>www</a:t>
            </a:r>
            <a:r>
              <a:rPr lang="el-GR" altLang="en-GR" b="1"/>
              <a:t>.empowoerme-project</a:t>
            </a:r>
            <a:r>
              <a:rPr lang="el-GR" altLang="en-GR"/>
              <a:t>.eu</a:t>
            </a:r>
          </a:p>
        </p:txBody>
      </p:sp>
      <p:sp>
        <p:nvSpPr>
          <p:cNvPr id="8" name="Slide Number Placeholder 7">
            <a:extLst>
              <a:ext uri="{FF2B5EF4-FFF2-40B4-BE49-F238E27FC236}">
                <a16:creationId xmlns:a16="http://schemas.microsoft.com/office/drawing/2014/main" id="{B8163151-5A8E-530D-CAD4-1AB851D6B4CA}"/>
              </a:ext>
            </a:extLst>
          </p:cNvPr>
          <p:cNvSpPr>
            <a:spLocks noGrp="1"/>
          </p:cNvSpPr>
          <p:nvPr>
            <p:ph type="sldNum" idx="11"/>
          </p:nvPr>
        </p:nvSpPr>
        <p:spPr/>
        <p:txBody>
          <a:bodyPr/>
          <a:lstStyle>
            <a:lvl1pPr>
              <a:defRPr/>
            </a:lvl1pPr>
          </a:lstStyle>
          <a:p>
            <a:fld id="{1D2739D9-ED73-094F-85D0-A64EB19E61DA}" type="slidenum">
              <a:rPr lang="el-GR" altLang="en-GR"/>
              <a:pPr/>
              <a:t>‹#›</a:t>
            </a:fld>
            <a:endParaRPr lang="el-GR" altLang="en-GR"/>
          </a:p>
        </p:txBody>
      </p:sp>
    </p:spTree>
    <p:extLst>
      <p:ext uri="{BB962C8B-B14F-4D97-AF65-F5344CB8AC3E}">
        <p14:creationId xmlns:p14="http://schemas.microsoft.com/office/powerpoint/2010/main" val="2349306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73A40-9469-4F9A-BA3D-A28DBAB7F20A}"/>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D17F19DC-3E56-7337-852D-3CA7A4CCA6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9FB70D3-27DB-764B-5D79-89566008753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2FBD309D-7485-1589-452D-B0EAF1EC6B2B}"/>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3FD6087-3627-F1C4-E018-7530F15DF7DE}"/>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53135305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880D2-C87C-97EA-D4E3-5B597E9F01CA}"/>
              </a:ext>
            </a:extLst>
          </p:cNvPr>
          <p:cNvSpPr>
            <a:spLocks noGrp="1"/>
          </p:cNvSpPr>
          <p:nvPr>
            <p:ph type="title"/>
          </p:nvPr>
        </p:nvSpPr>
        <p:spPr/>
        <p:txBody>
          <a:bodyPr/>
          <a:lstStyle/>
          <a:p>
            <a:r>
              <a:rPr lang="en-GB"/>
              <a:t>Click to edit Master title style</a:t>
            </a:r>
            <a:endParaRPr lang="en-GR"/>
          </a:p>
        </p:txBody>
      </p:sp>
      <p:sp>
        <p:nvSpPr>
          <p:cNvPr id="3" name="Footer Placeholder 2">
            <a:extLst>
              <a:ext uri="{FF2B5EF4-FFF2-40B4-BE49-F238E27FC236}">
                <a16:creationId xmlns:a16="http://schemas.microsoft.com/office/drawing/2014/main" id="{9186879D-CCB5-2600-8EC0-995AC765F107}"/>
              </a:ext>
            </a:extLst>
          </p:cNvPr>
          <p:cNvSpPr>
            <a:spLocks noGrp="1"/>
          </p:cNvSpPr>
          <p:nvPr>
            <p:ph type="ftr" idx="10"/>
          </p:nvPr>
        </p:nvSpPr>
        <p:spPr/>
        <p:txBody>
          <a:bodyPr/>
          <a:lstStyle>
            <a:lvl1pPr>
              <a:defRPr/>
            </a:lvl1pPr>
          </a:lstStyle>
          <a:p>
            <a:r>
              <a:rPr lang="el-GR" altLang="en-GR"/>
              <a:t>www</a:t>
            </a:r>
            <a:r>
              <a:rPr lang="el-GR" altLang="en-GR" b="1"/>
              <a:t>.empowoerme-project</a:t>
            </a:r>
            <a:r>
              <a:rPr lang="el-GR" altLang="en-GR"/>
              <a:t>.eu</a:t>
            </a:r>
          </a:p>
        </p:txBody>
      </p:sp>
      <p:sp>
        <p:nvSpPr>
          <p:cNvPr id="4" name="Slide Number Placeholder 3">
            <a:extLst>
              <a:ext uri="{FF2B5EF4-FFF2-40B4-BE49-F238E27FC236}">
                <a16:creationId xmlns:a16="http://schemas.microsoft.com/office/drawing/2014/main" id="{174A15DA-5B42-97ED-2244-123DACAC8748}"/>
              </a:ext>
            </a:extLst>
          </p:cNvPr>
          <p:cNvSpPr>
            <a:spLocks noGrp="1"/>
          </p:cNvSpPr>
          <p:nvPr>
            <p:ph type="sldNum" idx="11"/>
          </p:nvPr>
        </p:nvSpPr>
        <p:spPr/>
        <p:txBody>
          <a:bodyPr/>
          <a:lstStyle>
            <a:lvl1pPr>
              <a:defRPr/>
            </a:lvl1pPr>
          </a:lstStyle>
          <a:p>
            <a:fld id="{1CAFFD83-0E33-BB47-9191-C575A36C7801}" type="slidenum">
              <a:rPr lang="el-GR" altLang="en-GR"/>
              <a:pPr/>
              <a:t>‹#›</a:t>
            </a:fld>
            <a:endParaRPr lang="el-GR" altLang="en-GR"/>
          </a:p>
        </p:txBody>
      </p:sp>
    </p:spTree>
    <p:extLst>
      <p:ext uri="{BB962C8B-B14F-4D97-AF65-F5344CB8AC3E}">
        <p14:creationId xmlns:p14="http://schemas.microsoft.com/office/powerpoint/2010/main" val="2058198298"/>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77696DB1-FC52-32D1-DDD9-40E451C9B018}"/>
              </a:ext>
            </a:extLst>
          </p:cNvPr>
          <p:cNvSpPr>
            <a:spLocks noGrp="1"/>
          </p:cNvSpPr>
          <p:nvPr>
            <p:ph type="ftr" idx="10"/>
          </p:nvPr>
        </p:nvSpPr>
        <p:spPr/>
        <p:txBody>
          <a:bodyPr/>
          <a:lstStyle>
            <a:lvl1pPr>
              <a:defRPr/>
            </a:lvl1pPr>
          </a:lstStyle>
          <a:p>
            <a:r>
              <a:rPr lang="el-GR" altLang="en-GR"/>
              <a:t>www</a:t>
            </a:r>
            <a:r>
              <a:rPr lang="el-GR" altLang="en-GR" b="1"/>
              <a:t>.empowoerme-project</a:t>
            </a:r>
            <a:r>
              <a:rPr lang="el-GR" altLang="en-GR"/>
              <a:t>.eu</a:t>
            </a:r>
          </a:p>
        </p:txBody>
      </p:sp>
      <p:sp>
        <p:nvSpPr>
          <p:cNvPr id="3" name="Slide Number Placeholder 2">
            <a:extLst>
              <a:ext uri="{FF2B5EF4-FFF2-40B4-BE49-F238E27FC236}">
                <a16:creationId xmlns:a16="http://schemas.microsoft.com/office/drawing/2014/main" id="{89FE5B16-2427-18FD-3AF8-041CAE50255B}"/>
              </a:ext>
            </a:extLst>
          </p:cNvPr>
          <p:cNvSpPr>
            <a:spLocks noGrp="1"/>
          </p:cNvSpPr>
          <p:nvPr>
            <p:ph type="sldNum" idx="11"/>
          </p:nvPr>
        </p:nvSpPr>
        <p:spPr/>
        <p:txBody>
          <a:bodyPr/>
          <a:lstStyle>
            <a:lvl1pPr>
              <a:defRPr/>
            </a:lvl1pPr>
          </a:lstStyle>
          <a:p>
            <a:fld id="{6A6E8E58-5F5C-994C-A105-0B6D97CB938F}" type="slidenum">
              <a:rPr lang="el-GR" altLang="en-GR"/>
              <a:pPr/>
              <a:t>‹#›</a:t>
            </a:fld>
            <a:endParaRPr lang="el-GR" altLang="en-GR"/>
          </a:p>
        </p:txBody>
      </p:sp>
    </p:spTree>
    <p:extLst>
      <p:ext uri="{BB962C8B-B14F-4D97-AF65-F5344CB8AC3E}">
        <p14:creationId xmlns:p14="http://schemas.microsoft.com/office/powerpoint/2010/main" val="344999769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D04FA-3BB2-D338-51EE-24D6898B5A5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3E6B9D07-27AE-7B60-E0E1-D7B4721143B3}"/>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6264D109-0258-2C2D-6CC0-13B763D420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Footer Placeholder 4">
            <a:extLst>
              <a:ext uri="{FF2B5EF4-FFF2-40B4-BE49-F238E27FC236}">
                <a16:creationId xmlns:a16="http://schemas.microsoft.com/office/drawing/2014/main" id="{4C5F6947-A254-192C-F7FE-C865587112DA}"/>
              </a:ext>
            </a:extLst>
          </p:cNvPr>
          <p:cNvSpPr>
            <a:spLocks noGrp="1"/>
          </p:cNvSpPr>
          <p:nvPr>
            <p:ph type="ftr" idx="10"/>
          </p:nvPr>
        </p:nvSpPr>
        <p:spPr/>
        <p:txBody>
          <a:bodyPr/>
          <a:lstStyle>
            <a:lvl1pPr>
              <a:defRPr/>
            </a:lvl1pPr>
          </a:lstStyle>
          <a:p>
            <a:r>
              <a:rPr lang="el-GR" altLang="en-GR"/>
              <a:t>www</a:t>
            </a:r>
            <a:r>
              <a:rPr lang="el-GR" altLang="en-GR" b="1"/>
              <a:t>.empowoerme-project</a:t>
            </a:r>
            <a:r>
              <a:rPr lang="el-GR" altLang="en-GR"/>
              <a:t>.eu</a:t>
            </a:r>
          </a:p>
        </p:txBody>
      </p:sp>
      <p:sp>
        <p:nvSpPr>
          <p:cNvPr id="6" name="Slide Number Placeholder 5">
            <a:extLst>
              <a:ext uri="{FF2B5EF4-FFF2-40B4-BE49-F238E27FC236}">
                <a16:creationId xmlns:a16="http://schemas.microsoft.com/office/drawing/2014/main" id="{7405E9E1-7F0F-5E04-2601-63DC6CEBE6D3}"/>
              </a:ext>
            </a:extLst>
          </p:cNvPr>
          <p:cNvSpPr>
            <a:spLocks noGrp="1"/>
          </p:cNvSpPr>
          <p:nvPr>
            <p:ph type="sldNum" idx="11"/>
          </p:nvPr>
        </p:nvSpPr>
        <p:spPr/>
        <p:txBody>
          <a:bodyPr/>
          <a:lstStyle>
            <a:lvl1pPr>
              <a:defRPr/>
            </a:lvl1pPr>
          </a:lstStyle>
          <a:p>
            <a:fld id="{CE5AE183-6F2B-4D48-87B3-CF9BB849BC85}" type="slidenum">
              <a:rPr lang="el-GR" altLang="en-GR"/>
              <a:pPr/>
              <a:t>‹#›</a:t>
            </a:fld>
            <a:endParaRPr lang="el-GR" altLang="en-GR"/>
          </a:p>
        </p:txBody>
      </p:sp>
    </p:spTree>
    <p:extLst>
      <p:ext uri="{BB962C8B-B14F-4D97-AF65-F5344CB8AC3E}">
        <p14:creationId xmlns:p14="http://schemas.microsoft.com/office/powerpoint/2010/main" val="276900904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EA2F7-7BC7-3351-511B-6026F024718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F2C97651-CBEA-31FE-63A9-EAE670F919B4}"/>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00158E0A-62EC-CBF2-8EB6-0E749DD2572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Footer Placeholder 4">
            <a:extLst>
              <a:ext uri="{FF2B5EF4-FFF2-40B4-BE49-F238E27FC236}">
                <a16:creationId xmlns:a16="http://schemas.microsoft.com/office/drawing/2014/main" id="{2A3640E0-611B-9FFB-03B2-AC69C2735A03}"/>
              </a:ext>
            </a:extLst>
          </p:cNvPr>
          <p:cNvSpPr>
            <a:spLocks noGrp="1"/>
          </p:cNvSpPr>
          <p:nvPr>
            <p:ph type="ftr" idx="10"/>
          </p:nvPr>
        </p:nvSpPr>
        <p:spPr/>
        <p:txBody>
          <a:bodyPr/>
          <a:lstStyle>
            <a:lvl1pPr>
              <a:defRPr/>
            </a:lvl1pPr>
          </a:lstStyle>
          <a:p>
            <a:r>
              <a:rPr lang="el-GR" altLang="en-GR"/>
              <a:t>www</a:t>
            </a:r>
            <a:r>
              <a:rPr lang="el-GR" altLang="en-GR" b="1"/>
              <a:t>.empowoerme-project</a:t>
            </a:r>
            <a:r>
              <a:rPr lang="el-GR" altLang="en-GR"/>
              <a:t>.eu</a:t>
            </a:r>
          </a:p>
        </p:txBody>
      </p:sp>
      <p:sp>
        <p:nvSpPr>
          <p:cNvPr id="6" name="Slide Number Placeholder 5">
            <a:extLst>
              <a:ext uri="{FF2B5EF4-FFF2-40B4-BE49-F238E27FC236}">
                <a16:creationId xmlns:a16="http://schemas.microsoft.com/office/drawing/2014/main" id="{657BA58B-A4C1-6DFE-6FBF-C01092C05F79}"/>
              </a:ext>
            </a:extLst>
          </p:cNvPr>
          <p:cNvSpPr>
            <a:spLocks noGrp="1"/>
          </p:cNvSpPr>
          <p:nvPr>
            <p:ph type="sldNum" idx="11"/>
          </p:nvPr>
        </p:nvSpPr>
        <p:spPr/>
        <p:txBody>
          <a:bodyPr/>
          <a:lstStyle>
            <a:lvl1pPr>
              <a:defRPr/>
            </a:lvl1pPr>
          </a:lstStyle>
          <a:p>
            <a:fld id="{8F1F8D21-4FD2-434A-BD43-6282F6992001}" type="slidenum">
              <a:rPr lang="el-GR" altLang="en-GR"/>
              <a:pPr/>
              <a:t>‹#›</a:t>
            </a:fld>
            <a:endParaRPr lang="el-GR" altLang="en-GR"/>
          </a:p>
        </p:txBody>
      </p:sp>
    </p:spTree>
    <p:extLst>
      <p:ext uri="{BB962C8B-B14F-4D97-AF65-F5344CB8AC3E}">
        <p14:creationId xmlns:p14="http://schemas.microsoft.com/office/powerpoint/2010/main" val="215506473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0EB93-3595-6E10-579E-82B1BBE193E6}"/>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1158F6B3-E634-6FCA-6639-42F93B6DACB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Footer Placeholder 3">
            <a:extLst>
              <a:ext uri="{FF2B5EF4-FFF2-40B4-BE49-F238E27FC236}">
                <a16:creationId xmlns:a16="http://schemas.microsoft.com/office/drawing/2014/main" id="{572D0B47-5092-9093-5639-DF0B8CF5B441}"/>
              </a:ext>
            </a:extLst>
          </p:cNvPr>
          <p:cNvSpPr>
            <a:spLocks noGrp="1"/>
          </p:cNvSpPr>
          <p:nvPr>
            <p:ph type="ftr" idx="10"/>
          </p:nvPr>
        </p:nvSpPr>
        <p:spPr/>
        <p:txBody>
          <a:bodyPr/>
          <a:lstStyle>
            <a:lvl1pPr>
              <a:defRPr/>
            </a:lvl1pPr>
          </a:lstStyle>
          <a:p>
            <a:r>
              <a:rPr lang="el-GR" altLang="en-GR"/>
              <a:t>www</a:t>
            </a:r>
            <a:r>
              <a:rPr lang="el-GR" altLang="en-GR" b="1"/>
              <a:t>.empowoerme-project</a:t>
            </a:r>
            <a:r>
              <a:rPr lang="el-GR" altLang="en-GR"/>
              <a:t>.eu</a:t>
            </a:r>
          </a:p>
        </p:txBody>
      </p:sp>
      <p:sp>
        <p:nvSpPr>
          <p:cNvPr id="5" name="Slide Number Placeholder 4">
            <a:extLst>
              <a:ext uri="{FF2B5EF4-FFF2-40B4-BE49-F238E27FC236}">
                <a16:creationId xmlns:a16="http://schemas.microsoft.com/office/drawing/2014/main" id="{32CFBE78-FC9A-AFF9-969D-AFC9990BE6E7}"/>
              </a:ext>
            </a:extLst>
          </p:cNvPr>
          <p:cNvSpPr>
            <a:spLocks noGrp="1"/>
          </p:cNvSpPr>
          <p:nvPr>
            <p:ph type="sldNum" idx="11"/>
          </p:nvPr>
        </p:nvSpPr>
        <p:spPr/>
        <p:txBody>
          <a:bodyPr/>
          <a:lstStyle>
            <a:lvl1pPr>
              <a:defRPr/>
            </a:lvl1pPr>
          </a:lstStyle>
          <a:p>
            <a:fld id="{81B2FDC5-4E1F-D042-B924-B454BD5326F7}" type="slidenum">
              <a:rPr lang="el-GR" altLang="en-GR"/>
              <a:pPr/>
              <a:t>‹#›</a:t>
            </a:fld>
            <a:endParaRPr lang="el-GR" altLang="en-GR"/>
          </a:p>
        </p:txBody>
      </p:sp>
    </p:spTree>
    <p:extLst>
      <p:ext uri="{BB962C8B-B14F-4D97-AF65-F5344CB8AC3E}">
        <p14:creationId xmlns:p14="http://schemas.microsoft.com/office/powerpoint/2010/main" val="1115789981"/>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EDEB8DA-99FD-0354-044A-28279ED0382D}"/>
              </a:ext>
            </a:extLst>
          </p:cNvPr>
          <p:cNvSpPr>
            <a:spLocks noGrp="1"/>
          </p:cNvSpPr>
          <p:nvPr>
            <p:ph type="title" orient="vert"/>
          </p:nvPr>
        </p:nvSpPr>
        <p:spPr>
          <a:xfrm>
            <a:off x="8091488" y="750888"/>
            <a:ext cx="1997075" cy="376237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7855E646-5D0C-62D8-00F9-2EA0E5FD238A}"/>
              </a:ext>
            </a:extLst>
          </p:cNvPr>
          <p:cNvSpPr>
            <a:spLocks noGrp="1"/>
          </p:cNvSpPr>
          <p:nvPr>
            <p:ph type="body" orient="vert" idx="1"/>
          </p:nvPr>
        </p:nvSpPr>
        <p:spPr>
          <a:xfrm>
            <a:off x="2100263" y="750888"/>
            <a:ext cx="5838825" cy="37623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Footer Placeholder 3">
            <a:extLst>
              <a:ext uri="{FF2B5EF4-FFF2-40B4-BE49-F238E27FC236}">
                <a16:creationId xmlns:a16="http://schemas.microsoft.com/office/drawing/2014/main" id="{10E134CE-9C8F-A410-F4CD-7C405F7256E0}"/>
              </a:ext>
            </a:extLst>
          </p:cNvPr>
          <p:cNvSpPr>
            <a:spLocks noGrp="1"/>
          </p:cNvSpPr>
          <p:nvPr>
            <p:ph type="ftr" idx="10"/>
          </p:nvPr>
        </p:nvSpPr>
        <p:spPr/>
        <p:txBody>
          <a:bodyPr/>
          <a:lstStyle>
            <a:lvl1pPr>
              <a:defRPr/>
            </a:lvl1pPr>
          </a:lstStyle>
          <a:p>
            <a:r>
              <a:rPr lang="el-GR" altLang="en-GR"/>
              <a:t>www</a:t>
            </a:r>
            <a:r>
              <a:rPr lang="el-GR" altLang="en-GR" b="1"/>
              <a:t>.empowoerme-project</a:t>
            </a:r>
            <a:r>
              <a:rPr lang="el-GR" altLang="en-GR"/>
              <a:t>.eu</a:t>
            </a:r>
          </a:p>
        </p:txBody>
      </p:sp>
      <p:sp>
        <p:nvSpPr>
          <p:cNvPr id="5" name="Slide Number Placeholder 4">
            <a:extLst>
              <a:ext uri="{FF2B5EF4-FFF2-40B4-BE49-F238E27FC236}">
                <a16:creationId xmlns:a16="http://schemas.microsoft.com/office/drawing/2014/main" id="{416948D0-A834-A0BD-30E7-A049D09A8477}"/>
              </a:ext>
            </a:extLst>
          </p:cNvPr>
          <p:cNvSpPr>
            <a:spLocks noGrp="1"/>
          </p:cNvSpPr>
          <p:nvPr>
            <p:ph type="sldNum" idx="11"/>
          </p:nvPr>
        </p:nvSpPr>
        <p:spPr/>
        <p:txBody>
          <a:bodyPr/>
          <a:lstStyle>
            <a:lvl1pPr>
              <a:defRPr/>
            </a:lvl1pPr>
          </a:lstStyle>
          <a:p>
            <a:fld id="{59F9624C-4FEB-C146-8934-5D4D38501BCD}" type="slidenum">
              <a:rPr lang="el-GR" altLang="en-GR"/>
              <a:pPr/>
              <a:t>‹#›</a:t>
            </a:fld>
            <a:endParaRPr lang="el-GR" altLang="en-GR"/>
          </a:p>
        </p:txBody>
      </p:sp>
    </p:spTree>
    <p:extLst>
      <p:ext uri="{BB962C8B-B14F-4D97-AF65-F5344CB8AC3E}">
        <p14:creationId xmlns:p14="http://schemas.microsoft.com/office/powerpoint/2010/main" val="216576686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6C330-E4B3-589B-E8E9-38E957CC3AAC}"/>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82321B0E-7DC1-28CB-E8CB-52699DFF52BE}"/>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73135426"/>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71C2C-7314-3D64-8D84-241AB42A48B3}"/>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8CF19B7A-B548-7131-4427-1E66817886F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09546938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9051D-2C6B-4701-3CD9-60DDA7F3F414}"/>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E01C4CFA-A3A7-B68B-0572-39ABD21A93C3}"/>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282957363"/>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CB4B1-5E32-2DEA-94B4-A52A85CB2C80}"/>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BFC818AB-E312-7EA9-144A-9566F4FACDAB}"/>
              </a:ext>
            </a:extLst>
          </p:cNvPr>
          <p:cNvSpPr>
            <a:spLocks noGrp="1"/>
          </p:cNvSpPr>
          <p:nvPr>
            <p:ph sz="half" idx="1"/>
          </p:nvPr>
        </p:nvSpPr>
        <p:spPr>
          <a:xfrm>
            <a:off x="1358900" y="2068513"/>
            <a:ext cx="4418013" cy="37703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95941B0C-5E4B-8017-F59D-15BC2FF0AD5D}"/>
              </a:ext>
            </a:extLst>
          </p:cNvPr>
          <p:cNvSpPr>
            <a:spLocks noGrp="1"/>
          </p:cNvSpPr>
          <p:nvPr>
            <p:ph sz="half" idx="2"/>
          </p:nvPr>
        </p:nvSpPr>
        <p:spPr>
          <a:xfrm>
            <a:off x="5929313" y="2068513"/>
            <a:ext cx="4418012" cy="37703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8954213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91572-8A54-6AB7-8392-A72643AFB1B6}"/>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69050386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C87FA-2F48-249E-168D-73EC645F023E}"/>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4312DF17-9CC6-0116-A4CB-EE3708D0A4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179BD9B-8384-7A57-2F81-DE385576D03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B29E13CD-A5B6-CF99-7A50-CD344B8D6732}"/>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07F968A-C0A0-2A7A-F3A8-5887264FEC6A}"/>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39267322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39197-458B-43A9-16CC-8BB3171C38C1}"/>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9217886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715745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04E39-1FBE-99BE-E0FD-744B03A980A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1D165FE7-72E7-8684-A545-32A42ECB448B}"/>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1BD001EE-58E1-CCAB-2482-D2072752CF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44670744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7373D-7C9A-1255-A1C1-CC4786DF05E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F33A9661-F15F-F98A-A2E0-1FCFDF5701CD}"/>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6544C646-40CA-67C0-EE03-F4017DA6A7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76988102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DB33F-AC1E-57EA-A35B-888BC3C01720}"/>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75A82A7E-6E95-F401-DBFC-2F7B8185FCE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47036647"/>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F48FA2-1680-2832-22C6-8D9942DC769D}"/>
              </a:ext>
            </a:extLst>
          </p:cNvPr>
          <p:cNvSpPr>
            <a:spLocks noGrp="1"/>
          </p:cNvSpPr>
          <p:nvPr>
            <p:ph type="title" orient="vert"/>
          </p:nvPr>
        </p:nvSpPr>
        <p:spPr>
          <a:xfrm>
            <a:off x="8837613" y="273050"/>
            <a:ext cx="2741612" cy="556577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B9E83CBE-2B8C-68BD-B2EE-B933738ED6C9}"/>
              </a:ext>
            </a:extLst>
          </p:cNvPr>
          <p:cNvSpPr>
            <a:spLocks noGrp="1"/>
          </p:cNvSpPr>
          <p:nvPr>
            <p:ph type="body" orient="vert" idx="1"/>
          </p:nvPr>
        </p:nvSpPr>
        <p:spPr>
          <a:xfrm>
            <a:off x="609600" y="273050"/>
            <a:ext cx="8075613" cy="556577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6637379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0DFEF-E962-499B-7922-AE6705C0E5AA}"/>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108A0E8B-51A6-2E18-748B-0EBE611D2F3A}"/>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841664228"/>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B8D18-4EF3-EA80-01BD-BE90AE4DD611}"/>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6A9A6638-004E-2FD5-3B27-1D6630FA33A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25290327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47E3A-8C38-4876-2A14-6EA3CDA9BAE1}"/>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18F0B9F2-A525-7987-5384-E3AC4452DA95}"/>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20140284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07990115"/>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AA10F-BC94-CE2A-5BC8-158BF578A40A}"/>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4628BB43-2319-62C3-5A23-17883F937EF3}"/>
              </a:ext>
            </a:extLst>
          </p:cNvPr>
          <p:cNvSpPr>
            <a:spLocks noGrp="1"/>
          </p:cNvSpPr>
          <p:nvPr>
            <p:ph sz="half" idx="1"/>
          </p:nvPr>
        </p:nvSpPr>
        <p:spPr>
          <a:xfrm>
            <a:off x="1085850" y="750888"/>
            <a:ext cx="5221288" cy="9493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24E81651-C839-5942-DF4B-2921A7802A35}"/>
              </a:ext>
            </a:extLst>
          </p:cNvPr>
          <p:cNvSpPr>
            <a:spLocks noGrp="1"/>
          </p:cNvSpPr>
          <p:nvPr>
            <p:ph sz="half" idx="2"/>
          </p:nvPr>
        </p:nvSpPr>
        <p:spPr>
          <a:xfrm>
            <a:off x="6459538" y="750888"/>
            <a:ext cx="5222875" cy="9493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264796207"/>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1ED0E9-1A41-6098-ED7E-011B0A28DDB3}"/>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7BA9FB9B-8F5C-53A0-218A-8425299AB7D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640A63C-99FF-23D3-4214-0A3FA261C00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05B062D4-CDC4-6E44-A905-337DFBB9D1AB}"/>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71BCFB1-B2BC-D9B6-7A67-8B5F595640EF}"/>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79314115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13A485-0A95-2A6B-FDA6-BC1DE287448F}"/>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869710112"/>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7112844"/>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40BB8-D5BB-7CD3-4792-7FED8E50106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7D19D435-B64C-C824-2968-AFD8D223201C}"/>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D6865FAB-6379-6236-8374-BB5F8AF7E5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77862800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04260-4454-7CF2-6D38-306094D71BC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3C3C265D-F313-83AB-5ECA-B95ABECB9E0F}"/>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4A9E6796-6C6F-6E33-B5E4-7F42944809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64238845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A1C24-2A3B-1DE3-33FA-D5A43E2EA88D}"/>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FCFD5A11-E61E-773F-C003-3D764AE5A93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288858248"/>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A109E2-47C9-22A9-5E2E-4C0FE3892DA1}"/>
              </a:ext>
            </a:extLst>
          </p:cNvPr>
          <p:cNvSpPr>
            <a:spLocks noGrp="1"/>
          </p:cNvSpPr>
          <p:nvPr>
            <p:ph type="title" orient="vert"/>
          </p:nvPr>
        </p:nvSpPr>
        <p:spPr>
          <a:xfrm>
            <a:off x="8915400" y="273050"/>
            <a:ext cx="2767013" cy="1427163"/>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6EB8EE46-006D-8C0E-058B-A902CBC1941E}"/>
              </a:ext>
            </a:extLst>
          </p:cNvPr>
          <p:cNvSpPr>
            <a:spLocks noGrp="1"/>
          </p:cNvSpPr>
          <p:nvPr>
            <p:ph type="body" orient="vert" idx="1"/>
          </p:nvPr>
        </p:nvSpPr>
        <p:spPr>
          <a:xfrm>
            <a:off x="609600" y="273050"/>
            <a:ext cx="8153400" cy="142716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446938369"/>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783A5-CE8A-4D84-41B9-77483453327E}"/>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27E8C822-C2B0-9E8D-9AAC-F1231F8F5BB1}"/>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64131686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BC8D7-0123-57FE-12CA-E7ABE9509B77}"/>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3661AABC-1B6F-6622-7CC5-0BB9D876B96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3818932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C5F39-7BA1-F38D-57ED-FD3B00EB879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13B6B35C-8819-5EF8-83C3-58B73CD4B592}"/>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1B33EAEB-A16E-7723-6A19-99397D98D5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897706440"/>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4E0E6-0B64-828E-E1A6-40C3D32AB640}"/>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D028FC2C-6E73-F8A9-CDF2-9A48A4728060}"/>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27417023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E58FB-159F-2CD8-E6AC-AA9C4BECFEBB}"/>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A4C84ADA-4CD2-B2CA-8D38-90786A6FABD8}"/>
              </a:ext>
            </a:extLst>
          </p:cNvPr>
          <p:cNvSpPr>
            <a:spLocks noGrp="1"/>
          </p:cNvSpPr>
          <p:nvPr>
            <p:ph sz="half" idx="1"/>
          </p:nvPr>
        </p:nvSpPr>
        <p:spPr>
          <a:xfrm>
            <a:off x="1085850" y="750888"/>
            <a:ext cx="5221288" cy="9493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4A4E79E1-9FBF-D7D8-220E-1C2D56E315F4}"/>
              </a:ext>
            </a:extLst>
          </p:cNvPr>
          <p:cNvSpPr>
            <a:spLocks noGrp="1"/>
          </p:cNvSpPr>
          <p:nvPr>
            <p:ph sz="half" idx="2"/>
          </p:nvPr>
        </p:nvSpPr>
        <p:spPr>
          <a:xfrm>
            <a:off x="6459538" y="750888"/>
            <a:ext cx="5222875" cy="9493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56462618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9950F-F8A3-CE3B-5C47-0DE5966C0B30}"/>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4543F749-BE13-24F7-3D3D-17289E84AF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FC7CA8E-91F8-332A-A421-D0DD84CBEB4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5D860222-9705-0728-3790-AC77DB25C607}"/>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6406ED4-04DA-5F5C-1FD7-FD383990F93C}"/>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921440211"/>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8E8749-D84D-70C3-F4F4-8ECA429AF166}"/>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867454986"/>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7636990"/>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B6768-EE38-CF53-7265-FB141DBDCF0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9932C984-C441-2145-C845-3987A2091B2D}"/>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09445FC3-E5D0-C173-52F3-DFFABDAA1A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819163931"/>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F9F8A-5D9F-91D7-2D85-F9E793CE8E3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9298FC6F-E1E1-115B-CBED-27B8BD47FE4A}"/>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34C11D9E-623E-1DF0-1592-21861B5051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4276278481"/>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57E96-29AB-C82E-DBF1-570F65C3F1BC}"/>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D89B8446-D072-974A-9E37-9137D312BB9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490160987"/>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BF8159-8200-1DE5-ADE3-3F3FAE23C15F}"/>
              </a:ext>
            </a:extLst>
          </p:cNvPr>
          <p:cNvSpPr>
            <a:spLocks noGrp="1"/>
          </p:cNvSpPr>
          <p:nvPr>
            <p:ph type="title" orient="vert"/>
          </p:nvPr>
        </p:nvSpPr>
        <p:spPr>
          <a:xfrm>
            <a:off x="8915400" y="273050"/>
            <a:ext cx="2767013" cy="1427163"/>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33BFB7D2-1E31-586E-FF0C-036D372E832C}"/>
              </a:ext>
            </a:extLst>
          </p:cNvPr>
          <p:cNvSpPr>
            <a:spLocks noGrp="1"/>
          </p:cNvSpPr>
          <p:nvPr>
            <p:ph type="body" orient="vert" idx="1"/>
          </p:nvPr>
        </p:nvSpPr>
        <p:spPr>
          <a:xfrm>
            <a:off x="609600" y="273050"/>
            <a:ext cx="8153400" cy="142716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228890835"/>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517E6-3335-DC3D-0731-9D6B9618E01F}"/>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BB4E8E83-C85D-60F8-4DA3-1B7CBC09FEB5}"/>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413152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738DB-5D5D-6699-FBB5-D8787F28E8DC}"/>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5E98DBD1-A778-9951-3B1C-12E79F700B4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9309686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B44BC-7AC9-8D1A-1288-4D97267FCE5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206A26D1-B3D0-77DF-76CC-CC3D72D0CC78}"/>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8CE6904D-FC7C-278A-68A0-4F06079924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021614287"/>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7E509-21D8-81EE-9BA0-D3B4DDB728BC}"/>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E50CA013-5955-C214-40D3-3B46D8287D9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538400960"/>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CE899-2336-D4FE-23E8-710AD0B3BBC2}"/>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4CE227B1-F7B9-92DB-8E47-9B93A991D380}"/>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4257930524"/>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D45F6-0B5C-BE1A-81A4-8941D7AA64CE}"/>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7DDFA6EE-A606-12EF-6D6A-151CC4FD74EB}"/>
              </a:ext>
            </a:extLst>
          </p:cNvPr>
          <p:cNvSpPr>
            <a:spLocks noGrp="1"/>
          </p:cNvSpPr>
          <p:nvPr>
            <p:ph sz="half" idx="1"/>
          </p:nvPr>
        </p:nvSpPr>
        <p:spPr>
          <a:xfrm>
            <a:off x="5272088" y="1403350"/>
            <a:ext cx="2754312" cy="34750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D2B7D547-ACD3-9911-BF20-5118F3F336A7}"/>
              </a:ext>
            </a:extLst>
          </p:cNvPr>
          <p:cNvSpPr>
            <a:spLocks noGrp="1"/>
          </p:cNvSpPr>
          <p:nvPr>
            <p:ph sz="half" idx="2"/>
          </p:nvPr>
        </p:nvSpPr>
        <p:spPr>
          <a:xfrm>
            <a:off x="8178800" y="1403350"/>
            <a:ext cx="2755900" cy="34750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472225148"/>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50841-C952-E50D-2E85-E83A51E86CB1}"/>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7FBAA233-26DF-FC27-D450-148DE814694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33073F2-F8AB-04CB-1254-15C918E4B49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E6366B6D-B5D4-9CE5-7254-D7D134CD6189}"/>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5B5E0A0-5BC5-1B70-83AB-FABE8EB54955}"/>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53503507"/>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37D80-93E0-C822-4E34-B7DB4E225519}"/>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262633732"/>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00972148"/>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95E62A-7CB5-7DDA-634E-A61EC6C7D59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F0AC4E3F-AC10-FFE6-3C26-23CA945047C5}"/>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0A2E0E86-7591-EEF3-98E7-2E1D5E277F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404820513"/>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70692-AB5A-C269-4D3A-10AA5204114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53EC8E2B-5077-0C2E-39BF-9C38213E578C}"/>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FBED8502-A8B8-D8A3-2E09-30369F10E9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468074664"/>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7C119-DD0C-B0FE-E2C8-96E9614EB9A2}"/>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D8B5EEAA-0D66-0B87-C10F-2323249D4F5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29215241"/>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CDA595-5B87-3B40-87BA-A550F2F957FF}"/>
              </a:ext>
            </a:extLst>
          </p:cNvPr>
          <p:cNvSpPr>
            <a:spLocks noGrp="1"/>
          </p:cNvSpPr>
          <p:nvPr>
            <p:ph type="title" orient="vert"/>
          </p:nvPr>
        </p:nvSpPr>
        <p:spPr>
          <a:xfrm>
            <a:off x="8837613" y="273050"/>
            <a:ext cx="2741612" cy="46053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685C801-413B-34CF-1C88-D25842E10F2D}"/>
              </a:ext>
            </a:extLst>
          </p:cNvPr>
          <p:cNvSpPr>
            <a:spLocks noGrp="1"/>
          </p:cNvSpPr>
          <p:nvPr>
            <p:ph type="body" orient="vert" idx="1"/>
          </p:nvPr>
        </p:nvSpPr>
        <p:spPr>
          <a:xfrm>
            <a:off x="609600" y="273050"/>
            <a:ext cx="8075613" cy="46053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9008725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E63D1-916D-7D75-E09C-57CEFAE78D88}"/>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464D77E9-D120-7AA7-8EF2-FC3FC43D6E7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13722307"/>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0457E-5F93-5708-065C-9E82AA8F939E}"/>
              </a:ext>
            </a:extLst>
          </p:cNvPr>
          <p:cNvSpPr>
            <a:spLocks noGrp="1"/>
          </p:cNvSpPr>
          <p:nvPr>
            <p:ph type="ctrTitle"/>
          </p:nvPr>
        </p:nvSpPr>
        <p:spPr>
          <a:xfrm>
            <a:off x="1524000" y="1122363"/>
            <a:ext cx="9145588" cy="2387600"/>
          </a:xfrm>
        </p:spPr>
        <p:txBody>
          <a:bodyPr/>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3A05B013-1A31-DFD2-60F3-B9F8F418B89F}"/>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
        <p:nvSpPr>
          <p:cNvPr id="4" name="Date Placeholder 3">
            <a:extLst>
              <a:ext uri="{FF2B5EF4-FFF2-40B4-BE49-F238E27FC236}">
                <a16:creationId xmlns:a16="http://schemas.microsoft.com/office/drawing/2014/main" id="{88F4F74D-64BB-DC28-7C2E-1D03825B46B5}"/>
              </a:ext>
            </a:extLst>
          </p:cNvPr>
          <p:cNvSpPr>
            <a:spLocks noGrp="1"/>
          </p:cNvSpPr>
          <p:nvPr>
            <p:ph type="dt" idx="10"/>
          </p:nvPr>
        </p:nvSpPr>
        <p:spPr/>
        <p:txBody>
          <a:bodyPr/>
          <a:lstStyle>
            <a:lvl1pPr>
              <a:defRPr/>
            </a:lvl1pPr>
          </a:lstStyle>
          <a:p>
            <a:r>
              <a:rPr lang="el-GR" altLang="en-GR"/>
              <a:t>18/7/2022</a:t>
            </a:r>
          </a:p>
        </p:txBody>
      </p:sp>
      <p:sp>
        <p:nvSpPr>
          <p:cNvPr id="5" name="Slide Number Placeholder 4">
            <a:extLst>
              <a:ext uri="{FF2B5EF4-FFF2-40B4-BE49-F238E27FC236}">
                <a16:creationId xmlns:a16="http://schemas.microsoft.com/office/drawing/2014/main" id="{90D49450-2A32-9982-7B76-FEC2E3A6B16A}"/>
              </a:ext>
            </a:extLst>
          </p:cNvPr>
          <p:cNvSpPr>
            <a:spLocks noGrp="1"/>
          </p:cNvSpPr>
          <p:nvPr>
            <p:ph type="sldNum" idx="11"/>
          </p:nvPr>
        </p:nvSpPr>
        <p:spPr/>
        <p:txBody>
          <a:bodyPr/>
          <a:lstStyle>
            <a:lvl1pPr>
              <a:defRPr/>
            </a:lvl1pPr>
          </a:lstStyle>
          <a:p>
            <a:fld id="{22FBA6C2-92BF-5540-BCDC-282B950F08A7}" type="slidenum">
              <a:rPr lang="el-GR" altLang="en-GR"/>
              <a:pPr/>
              <a:t>‹#›</a:t>
            </a:fld>
            <a:endParaRPr lang="el-GR" altLang="en-GR"/>
          </a:p>
        </p:txBody>
      </p:sp>
    </p:spTree>
    <p:extLst>
      <p:ext uri="{BB962C8B-B14F-4D97-AF65-F5344CB8AC3E}">
        <p14:creationId xmlns:p14="http://schemas.microsoft.com/office/powerpoint/2010/main" val="3245193247"/>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E1D0A-EAA9-B175-59C8-58A60B53FBEC}"/>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30F1B7A5-61B5-A1C4-3714-460847E505E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A3EB6E99-729A-CCB3-53EE-A7D331A9B00E}"/>
              </a:ext>
            </a:extLst>
          </p:cNvPr>
          <p:cNvSpPr>
            <a:spLocks noGrp="1"/>
          </p:cNvSpPr>
          <p:nvPr>
            <p:ph type="dt" idx="10"/>
          </p:nvPr>
        </p:nvSpPr>
        <p:spPr/>
        <p:txBody>
          <a:bodyPr/>
          <a:lstStyle>
            <a:lvl1pPr>
              <a:defRPr/>
            </a:lvl1pPr>
          </a:lstStyle>
          <a:p>
            <a:r>
              <a:rPr lang="el-GR" altLang="en-GR"/>
              <a:t>18/7/2022</a:t>
            </a:r>
          </a:p>
        </p:txBody>
      </p:sp>
      <p:sp>
        <p:nvSpPr>
          <p:cNvPr id="5" name="Slide Number Placeholder 4">
            <a:extLst>
              <a:ext uri="{FF2B5EF4-FFF2-40B4-BE49-F238E27FC236}">
                <a16:creationId xmlns:a16="http://schemas.microsoft.com/office/drawing/2014/main" id="{55C3D313-B926-2A89-5668-342E99E9B0A9}"/>
              </a:ext>
            </a:extLst>
          </p:cNvPr>
          <p:cNvSpPr>
            <a:spLocks noGrp="1"/>
          </p:cNvSpPr>
          <p:nvPr>
            <p:ph type="sldNum" idx="11"/>
          </p:nvPr>
        </p:nvSpPr>
        <p:spPr/>
        <p:txBody>
          <a:bodyPr/>
          <a:lstStyle>
            <a:lvl1pPr>
              <a:defRPr/>
            </a:lvl1pPr>
          </a:lstStyle>
          <a:p>
            <a:fld id="{9A72A24A-F02A-974F-86F3-D469F3C3593B}" type="slidenum">
              <a:rPr lang="el-GR" altLang="en-GR"/>
              <a:pPr/>
              <a:t>‹#›</a:t>
            </a:fld>
            <a:endParaRPr lang="el-GR" altLang="en-GR"/>
          </a:p>
        </p:txBody>
      </p:sp>
    </p:spTree>
    <p:extLst>
      <p:ext uri="{BB962C8B-B14F-4D97-AF65-F5344CB8AC3E}">
        <p14:creationId xmlns:p14="http://schemas.microsoft.com/office/powerpoint/2010/main" val="3225749545"/>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B0E09-671B-939E-7E66-E3B855D8DF24}"/>
              </a:ext>
            </a:extLst>
          </p:cNvPr>
          <p:cNvSpPr>
            <a:spLocks noGrp="1"/>
          </p:cNvSpPr>
          <p:nvPr>
            <p:ph type="title"/>
          </p:nvPr>
        </p:nvSpPr>
        <p:spPr>
          <a:xfrm>
            <a:off x="831850" y="1709738"/>
            <a:ext cx="10517188" cy="2852737"/>
          </a:xfrm>
        </p:spPr>
        <p:txBody>
          <a:bodyPr/>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72A1FAB8-AA29-FD1A-1278-2C232DC10791}"/>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
        <p:nvSpPr>
          <p:cNvPr id="4" name="Date Placeholder 3">
            <a:extLst>
              <a:ext uri="{FF2B5EF4-FFF2-40B4-BE49-F238E27FC236}">
                <a16:creationId xmlns:a16="http://schemas.microsoft.com/office/drawing/2014/main" id="{B5A5B7CD-0EC0-9E8D-8192-285C6C7049BE}"/>
              </a:ext>
            </a:extLst>
          </p:cNvPr>
          <p:cNvSpPr>
            <a:spLocks noGrp="1"/>
          </p:cNvSpPr>
          <p:nvPr>
            <p:ph type="dt" idx="10"/>
          </p:nvPr>
        </p:nvSpPr>
        <p:spPr/>
        <p:txBody>
          <a:bodyPr/>
          <a:lstStyle>
            <a:lvl1pPr>
              <a:defRPr/>
            </a:lvl1pPr>
          </a:lstStyle>
          <a:p>
            <a:r>
              <a:rPr lang="el-GR" altLang="en-GR"/>
              <a:t>18/7/2022</a:t>
            </a:r>
          </a:p>
        </p:txBody>
      </p:sp>
      <p:sp>
        <p:nvSpPr>
          <p:cNvPr id="5" name="Slide Number Placeholder 4">
            <a:extLst>
              <a:ext uri="{FF2B5EF4-FFF2-40B4-BE49-F238E27FC236}">
                <a16:creationId xmlns:a16="http://schemas.microsoft.com/office/drawing/2014/main" id="{1740D468-D326-A27B-4CD5-6B546C79B052}"/>
              </a:ext>
            </a:extLst>
          </p:cNvPr>
          <p:cNvSpPr>
            <a:spLocks noGrp="1"/>
          </p:cNvSpPr>
          <p:nvPr>
            <p:ph type="sldNum" idx="11"/>
          </p:nvPr>
        </p:nvSpPr>
        <p:spPr/>
        <p:txBody>
          <a:bodyPr/>
          <a:lstStyle>
            <a:lvl1pPr>
              <a:defRPr/>
            </a:lvl1pPr>
          </a:lstStyle>
          <a:p>
            <a:fld id="{DF170859-8F5C-B142-A794-516419ADE7F3}" type="slidenum">
              <a:rPr lang="el-GR" altLang="en-GR"/>
              <a:pPr/>
              <a:t>‹#›</a:t>
            </a:fld>
            <a:endParaRPr lang="el-GR" altLang="en-GR"/>
          </a:p>
        </p:txBody>
      </p:sp>
    </p:spTree>
    <p:extLst>
      <p:ext uri="{BB962C8B-B14F-4D97-AF65-F5344CB8AC3E}">
        <p14:creationId xmlns:p14="http://schemas.microsoft.com/office/powerpoint/2010/main" val="318495390"/>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2B969B-DEE7-BC7D-D20E-FC1780F72D9B}"/>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80AFDCEB-F983-A46F-9293-0C8D3834894D}"/>
              </a:ext>
            </a:extLst>
          </p:cNvPr>
          <p:cNvSpPr>
            <a:spLocks noGrp="1"/>
          </p:cNvSpPr>
          <p:nvPr>
            <p:ph sz="half" idx="1"/>
          </p:nvPr>
        </p:nvSpPr>
        <p:spPr>
          <a:xfrm>
            <a:off x="609600" y="1604963"/>
            <a:ext cx="5408613"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3FE96F41-9B2A-6A59-6DBB-746B46611156}"/>
              </a:ext>
            </a:extLst>
          </p:cNvPr>
          <p:cNvSpPr>
            <a:spLocks noGrp="1"/>
          </p:cNvSpPr>
          <p:nvPr>
            <p:ph sz="half" idx="2"/>
          </p:nvPr>
        </p:nvSpPr>
        <p:spPr>
          <a:xfrm>
            <a:off x="6170613" y="1604963"/>
            <a:ext cx="5408612" cy="397351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Date Placeholder 4">
            <a:extLst>
              <a:ext uri="{FF2B5EF4-FFF2-40B4-BE49-F238E27FC236}">
                <a16:creationId xmlns:a16="http://schemas.microsoft.com/office/drawing/2014/main" id="{27C80197-8F76-F4E2-83DF-CD51F01181CE}"/>
              </a:ext>
            </a:extLst>
          </p:cNvPr>
          <p:cNvSpPr>
            <a:spLocks noGrp="1"/>
          </p:cNvSpPr>
          <p:nvPr>
            <p:ph type="dt" idx="10"/>
          </p:nvPr>
        </p:nvSpPr>
        <p:spPr/>
        <p:txBody>
          <a:bodyPr/>
          <a:lstStyle>
            <a:lvl1pPr>
              <a:defRPr/>
            </a:lvl1pPr>
          </a:lstStyle>
          <a:p>
            <a:r>
              <a:rPr lang="el-GR" altLang="en-GR"/>
              <a:t>18/7/2022</a:t>
            </a:r>
          </a:p>
        </p:txBody>
      </p:sp>
      <p:sp>
        <p:nvSpPr>
          <p:cNvPr id="6" name="Slide Number Placeholder 5">
            <a:extLst>
              <a:ext uri="{FF2B5EF4-FFF2-40B4-BE49-F238E27FC236}">
                <a16:creationId xmlns:a16="http://schemas.microsoft.com/office/drawing/2014/main" id="{78255775-E469-5F07-0368-DC6B7A1FBB43}"/>
              </a:ext>
            </a:extLst>
          </p:cNvPr>
          <p:cNvSpPr>
            <a:spLocks noGrp="1"/>
          </p:cNvSpPr>
          <p:nvPr>
            <p:ph type="sldNum" idx="11"/>
          </p:nvPr>
        </p:nvSpPr>
        <p:spPr/>
        <p:txBody>
          <a:bodyPr/>
          <a:lstStyle>
            <a:lvl1pPr>
              <a:defRPr/>
            </a:lvl1pPr>
          </a:lstStyle>
          <a:p>
            <a:fld id="{3CABE8D6-FE20-8B48-A31B-3037D2D8F9AD}" type="slidenum">
              <a:rPr lang="el-GR" altLang="en-GR"/>
              <a:pPr/>
              <a:t>‹#›</a:t>
            </a:fld>
            <a:endParaRPr lang="el-GR" altLang="en-GR"/>
          </a:p>
        </p:txBody>
      </p:sp>
    </p:spTree>
    <p:extLst>
      <p:ext uri="{BB962C8B-B14F-4D97-AF65-F5344CB8AC3E}">
        <p14:creationId xmlns:p14="http://schemas.microsoft.com/office/powerpoint/2010/main" val="328199230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F15E-1830-8DC9-AB05-437D6AA2E319}"/>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02ECB279-D392-957E-1B8D-F7E5595D32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BC24BE1-FE31-4ED1-B854-6AD92E6F698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17DAEDA5-3296-FDC5-73F1-133AA4636B9C}"/>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6A5BDE5-49D5-7933-DC7D-5197F70D54F2}"/>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7" name="Date Placeholder 6">
            <a:extLst>
              <a:ext uri="{FF2B5EF4-FFF2-40B4-BE49-F238E27FC236}">
                <a16:creationId xmlns:a16="http://schemas.microsoft.com/office/drawing/2014/main" id="{F63AA0F8-B8BF-D87B-B9BE-062820588203}"/>
              </a:ext>
            </a:extLst>
          </p:cNvPr>
          <p:cNvSpPr>
            <a:spLocks noGrp="1"/>
          </p:cNvSpPr>
          <p:nvPr>
            <p:ph type="dt" idx="10"/>
          </p:nvPr>
        </p:nvSpPr>
        <p:spPr/>
        <p:txBody>
          <a:bodyPr/>
          <a:lstStyle>
            <a:lvl1pPr>
              <a:defRPr/>
            </a:lvl1pPr>
          </a:lstStyle>
          <a:p>
            <a:r>
              <a:rPr lang="el-GR" altLang="en-GR"/>
              <a:t>18/7/2022</a:t>
            </a:r>
          </a:p>
        </p:txBody>
      </p:sp>
      <p:sp>
        <p:nvSpPr>
          <p:cNvPr id="8" name="Slide Number Placeholder 7">
            <a:extLst>
              <a:ext uri="{FF2B5EF4-FFF2-40B4-BE49-F238E27FC236}">
                <a16:creationId xmlns:a16="http://schemas.microsoft.com/office/drawing/2014/main" id="{DF36A95E-774A-C8FE-78BF-E168BA1373B7}"/>
              </a:ext>
            </a:extLst>
          </p:cNvPr>
          <p:cNvSpPr>
            <a:spLocks noGrp="1"/>
          </p:cNvSpPr>
          <p:nvPr>
            <p:ph type="sldNum" idx="11"/>
          </p:nvPr>
        </p:nvSpPr>
        <p:spPr/>
        <p:txBody>
          <a:bodyPr/>
          <a:lstStyle>
            <a:lvl1pPr>
              <a:defRPr/>
            </a:lvl1pPr>
          </a:lstStyle>
          <a:p>
            <a:fld id="{8D78C9BD-7DB5-F643-ADFE-B3D933082EDE}" type="slidenum">
              <a:rPr lang="el-GR" altLang="en-GR"/>
              <a:pPr/>
              <a:t>‹#›</a:t>
            </a:fld>
            <a:endParaRPr lang="el-GR" altLang="en-GR"/>
          </a:p>
        </p:txBody>
      </p:sp>
    </p:spTree>
    <p:extLst>
      <p:ext uri="{BB962C8B-B14F-4D97-AF65-F5344CB8AC3E}">
        <p14:creationId xmlns:p14="http://schemas.microsoft.com/office/powerpoint/2010/main" val="70245103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82989-D232-C3B8-93FE-025E0CEF51A2}"/>
              </a:ext>
            </a:extLst>
          </p:cNvPr>
          <p:cNvSpPr>
            <a:spLocks noGrp="1"/>
          </p:cNvSpPr>
          <p:nvPr>
            <p:ph type="title"/>
          </p:nvPr>
        </p:nvSpPr>
        <p:spPr/>
        <p:txBody>
          <a:bodyPr/>
          <a:lstStyle/>
          <a:p>
            <a:r>
              <a:rPr lang="en-GB"/>
              <a:t>Click to edit Master title style</a:t>
            </a:r>
            <a:endParaRPr lang="en-GR"/>
          </a:p>
        </p:txBody>
      </p:sp>
      <p:sp>
        <p:nvSpPr>
          <p:cNvPr id="3" name="Date Placeholder 2">
            <a:extLst>
              <a:ext uri="{FF2B5EF4-FFF2-40B4-BE49-F238E27FC236}">
                <a16:creationId xmlns:a16="http://schemas.microsoft.com/office/drawing/2014/main" id="{0A3782E7-0C83-083D-B5D4-173235526843}"/>
              </a:ext>
            </a:extLst>
          </p:cNvPr>
          <p:cNvSpPr>
            <a:spLocks noGrp="1"/>
          </p:cNvSpPr>
          <p:nvPr>
            <p:ph type="dt" idx="10"/>
          </p:nvPr>
        </p:nvSpPr>
        <p:spPr/>
        <p:txBody>
          <a:bodyPr/>
          <a:lstStyle>
            <a:lvl1pPr>
              <a:defRPr/>
            </a:lvl1pPr>
          </a:lstStyle>
          <a:p>
            <a:r>
              <a:rPr lang="el-GR" altLang="en-GR"/>
              <a:t>18/7/2022</a:t>
            </a:r>
          </a:p>
        </p:txBody>
      </p:sp>
      <p:sp>
        <p:nvSpPr>
          <p:cNvPr id="4" name="Slide Number Placeholder 3">
            <a:extLst>
              <a:ext uri="{FF2B5EF4-FFF2-40B4-BE49-F238E27FC236}">
                <a16:creationId xmlns:a16="http://schemas.microsoft.com/office/drawing/2014/main" id="{7DADBDCB-25B6-F1CB-5F4D-0B835E9AB119}"/>
              </a:ext>
            </a:extLst>
          </p:cNvPr>
          <p:cNvSpPr>
            <a:spLocks noGrp="1"/>
          </p:cNvSpPr>
          <p:nvPr>
            <p:ph type="sldNum" idx="11"/>
          </p:nvPr>
        </p:nvSpPr>
        <p:spPr/>
        <p:txBody>
          <a:bodyPr/>
          <a:lstStyle>
            <a:lvl1pPr>
              <a:defRPr/>
            </a:lvl1pPr>
          </a:lstStyle>
          <a:p>
            <a:fld id="{FC7D49F9-C331-C348-A234-3A1533133EEC}" type="slidenum">
              <a:rPr lang="el-GR" altLang="en-GR"/>
              <a:pPr/>
              <a:t>‹#›</a:t>
            </a:fld>
            <a:endParaRPr lang="el-GR" altLang="en-GR"/>
          </a:p>
        </p:txBody>
      </p:sp>
    </p:spTree>
    <p:extLst>
      <p:ext uri="{BB962C8B-B14F-4D97-AF65-F5344CB8AC3E}">
        <p14:creationId xmlns:p14="http://schemas.microsoft.com/office/powerpoint/2010/main" val="561846554"/>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14DD28-8ABB-FE82-A5E2-603FEC45628B}"/>
              </a:ext>
            </a:extLst>
          </p:cNvPr>
          <p:cNvSpPr>
            <a:spLocks noGrp="1"/>
          </p:cNvSpPr>
          <p:nvPr>
            <p:ph type="dt" idx="10"/>
          </p:nvPr>
        </p:nvSpPr>
        <p:spPr/>
        <p:txBody>
          <a:bodyPr/>
          <a:lstStyle>
            <a:lvl1pPr>
              <a:defRPr/>
            </a:lvl1pPr>
          </a:lstStyle>
          <a:p>
            <a:r>
              <a:rPr lang="el-GR" altLang="en-GR"/>
              <a:t>18/7/2022</a:t>
            </a:r>
          </a:p>
        </p:txBody>
      </p:sp>
      <p:sp>
        <p:nvSpPr>
          <p:cNvPr id="3" name="Slide Number Placeholder 2">
            <a:extLst>
              <a:ext uri="{FF2B5EF4-FFF2-40B4-BE49-F238E27FC236}">
                <a16:creationId xmlns:a16="http://schemas.microsoft.com/office/drawing/2014/main" id="{8BF6F872-776E-7D50-9523-2D068F348A58}"/>
              </a:ext>
            </a:extLst>
          </p:cNvPr>
          <p:cNvSpPr>
            <a:spLocks noGrp="1"/>
          </p:cNvSpPr>
          <p:nvPr>
            <p:ph type="sldNum" idx="11"/>
          </p:nvPr>
        </p:nvSpPr>
        <p:spPr/>
        <p:txBody>
          <a:bodyPr/>
          <a:lstStyle>
            <a:lvl1pPr>
              <a:defRPr/>
            </a:lvl1pPr>
          </a:lstStyle>
          <a:p>
            <a:fld id="{6C3A1652-CBD0-F645-BACF-D1C39CE1972A}" type="slidenum">
              <a:rPr lang="el-GR" altLang="en-GR"/>
              <a:pPr/>
              <a:t>‹#›</a:t>
            </a:fld>
            <a:endParaRPr lang="el-GR" altLang="en-GR"/>
          </a:p>
        </p:txBody>
      </p:sp>
    </p:spTree>
    <p:extLst>
      <p:ext uri="{BB962C8B-B14F-4D97-AF65-F5344CB8AC3E}">
        <p14:creationId xmlns:p14="http://schemas.microsoft.com/office/powerpoint/2010/main" val="2198726691"/>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CE0DD-B618-EEE3-2DE0-2F6042AB55CF}"/>
              </a:ext>
            </a:extLst>
          </p:cNvPr>
          <p:cNvSpPr>
            <a:spLocks noGrp="1"/>
          </p:cNvSpPr>
          <p:nvPr>
            <p:ph type="title"/>
          </p:nvPr>
        </p:nvSpPr>
        <p:spPr>
          <a:xfrm>
            <a:off x="839788" y="457200"/>
            <a:ext cx="3932237" cy="1600200"/>
          </a:xfrm>
        </p:spPr>
        <p:txBody>
          <a:bodyPr/>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7D201156-28E1-C471-57B0-8E428760BE6D}"/>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EB9F2968-D9B0-FD8A-5D30-181E1B9392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3DFDBE5-0FFC-0275-4B01-B97679F9A0BB}"/>
              </a:ext>
            </a:extLst>
          </p:cNvPr>
          <p:cNvSpPr>
            <a:spLocks noGrp="1"/>
          </p:cNvSpPr>
          <p:nvPr>
            <p:ph type="dt" idx="10"/>
          </p:nvPr>
        </p:nvSpPr>
        <p:spPr/>
        <p:txBody>
          <a:bodyPr/>
          <a:lstStyle>
            <a:lvl1pPr>
              <a:defRPr/>
            </a:lvl1pPr>
          </a:lstStyle>
          <a:p>
            <a:r>
              <a:rPr lang="el-GR" altLang="en-GR"/>
              <a:t>18/7/2022</a:t>
            </a:r>
          </a:p>
        </p:txBody>
      </p:sp>
      <p:sp>
        <p:nvSpPr>
          <p:cNvPr id="6" name="Slide Number Placeholder 5">
            <a:extLst>
              <a:ext uri="{FF2B5EF4-FFF2-40B4-BE49-F238E27FC236}">
                <a16:creationId xmlns:a16="http://schemas.microsoft.com/office/drawing/2014/main" id="{CA279709-A4E9-06DA-4C4D-2297FCE08FB1}"/>
              </a:ext>
            </a:extLst>
          </p:cNvPr>
          <p:cNvSpPr>
            <a:spLocks noGrp="1"/>
          </p:cNvSpPr>
          <p:nvPr>
            <p:ph type="sldNum" idx="11"/>
          </p:nvPr>
        </p:nvSpPr>
        <p:spPr/>
        <p:txBody>
          <a:bodyPr/>
          <a:lstStyle>
            <a:lvl1pPr>
              <a:defRPr/>
            </a:lvl1pPr>
          </a:lstStyle>
          <a:p>
            <a:fld id="{09EEAF17-0795-7042-8B69-7F675E6A2A77}" type="slidenum">
              <a:rPr lang="el-GR" altLang="en-GR"/>
              <a:pPr/>
              <a:t>‹#›</a:t>
            </a:fld>
            <a:endParaRPr lang="el-GR" altLang="en-GR"/>
          </a:p>
        </p:txBody>
      </p:sp>
    </p:spTree>
    <p:extLst>
      <p:ext uri="{BB962C8B-B14F-4D97-AF65-F5344CB8AC3E}">
        <p14:creationId xmlns:p14="http://schemas.microsoft.com/office/powerpoint/2010/main" val="1959045041"/>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6214B-3291-3A45-C307-81694CDF6D6E}"/>
              </a:ext>
            </a:extLst>
          </p:cNvPr>
          <p:cNvSpPr>
            <a:spLocks noGrp="1"/>
          </p:cNvSpPr>
          <p:nvPr>
            <p:ph type="title"/>
          </p:nvPr>
        </p:nvSpPr>
        <p:spPr>
          <a:xfrm>
            <a:off x="839788" y="457200"/>
            <a:ext cx="3932237" cy="1600200"/>
          </a:xfrm>
        </p:spPr>
        <p:txBody>
          <a:bodyPr/>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219DF1D9-5150-1D2C-ACC9-4AF693D589D0}"/>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B153608E-0418-B944-510B-018A0CFF3C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BB55D0F-4532-D4B5-2456-419A3B435916}"/>
              </a:ext>
            </a:extLst>
          </p:cNvPr>
          <p:cNvSpPr>
            <a:spLocks noGrp="1"/>
          </p:cNvSpPr>
          <p:nvPr>
            <p:ph type="dt" idx="10"/>
          </p:nvPr>
        </p:nvSpPr>
        <p:spPr/>
        <p:txBody>
          <a:bodyPr/>
          <a:lstStyle>
            <a:lvl1pPr>
              <a:defRPr/>
            </a:lvl1pPr>
          </a:lstStyle>
          <a:p>
            <a:r>
              <a:rPr lang="el-GR" altLang="en-GR"/>
              <a:t>18/7/2022</a:t>
            </a:r>
          </a:p>
        </p:txBody>
      </p:sp>
      <p:sp>
        <p:nvSpPr>
          <p:cNvPr id="6" name="Slide Number Placeholder 5">
            <a:extLst>
              <a:ext uri="{FF2B5EF4-FFF2-40B4-BE49-F238E27FC236}">
                <a16:creationId xmlns:a16="http://schemas.microsoft.com/office/drawing/2014/main" id="{7B311FF1-20A5-0039-4BFB-C970CB8BDB26}"/>
              </a:ext>
            </a:extLst>
          </p:cNvPr>
          <p:cNvSpPr>
            <a:spLocks noGrp="1"/>
          </p:cNvSpPr>
          <p:nvPr>
            <p:ph type="sldNum" idx="11"/>
          </p:nvPr>
        </p:nvSpPr>
        <p:spPr/>
        <p:txBody>
          <a:bodyPr/>
          <a:lstStyle>
            <a:lvl1pPr>
              <a:defRPr/>
            </a:lvl1pPr>
          </a:lstStyle>
          <a:p>
            <a:fld id="{B6799949-1344-794C-83F9-C72FC355BAE2}" type="slidenum">
              <a:rPr lang="el-GR" altLang="en-GR"/>
              <a:pPr/>
              <a:t>‹#›</a:t>
            </a:fld>
            <a:endParaRPr lang="el-GR" altLang="en-GR"/>
          </a:p>
        </p:txBody>
      </p:sp>
    </p:spTree>
    <p:extLst>
      <p:ext uri="{BB962C8B-B14F-4D97-AF65-F5344CB8AC3E}">
        <p14:creationId xmlns:p14="http://schemas.microsoft.com/office/powerpoint/2010/main" val="1153703644"/>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FE5C3-C229-CA16-B8AA-6621F507AE38}"/>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960933EF-A08F-CE81-E2C9-54841691732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57C90EA8-93CD-9E59-0321-AAC321B98B63}"/>
              </a:ext>
            </a:extLst>
          </p:cNvPr>
          <p:cNvSpPr>
            <a:spLocks noGrp="1"/>
          </p:cNvSpPr>
          <p:nvPr>
            <p:ph type="dt" idx="10"/>
          </p:nvPr>
        </p:nvSpPr>
        <p:spPr/>
        <p:txBody>
          <a:bodyPr/>
          <a:lstStyle>
            <a:lvl1pPr>
              <a:defRPr/>
            </a:lvl1pPr>
          </a:lstStyle>
          <a:p>
            <a:r>
              <a:rPr lang="el-GR" altLang="en-GR"/>
              <a:t>18/7/2022</a:t>
            </a:r>
          </a:p>
        </p:txBody>
      </p:sp>
      <p:sp>
        <p:nvSpPr>
          <p:cNvPr id="5" name="Slide Number Placeholder 4">
            <a:extLst>
              <a:ext uri="{FF2B5EF4-FFF2-40B4-BE49-F238E27FC236}">
                <a16:creationId xmlns:a16="http://schemas.microsoft.com/office/drawing/2014/main" id="{F846C570-5B41-3106-81F4-6E72F62B0554}"/>
              </a:ext>
            </a:extLst>
          </p:cNvPr>
          <p:cNvSpPr>
            <a:spLocks noGrp="1"/>
          </p:cNvSpPr>
          <p:nvPr>
            <p:ph type="sldNum" idx="11"/>
          </p:nvPr>
        </p:nvSpPr>
        <p:spPr/>
        <p:txBody>
          <a:bodyPr/>
          <a:lstStyle>
            <a:lvl1pPr>
              <a:defRPr/>
            </a:lvl1pPr>
          </a:lstStyle>
          <a:p>
            <a:fld id="{DCB955DF-C638-924B-A1FF-A850C2F6770E}" type="slidenum">
              <a:rPr lang="el-GR" altLang="en-GR"/>
              <a:pPr/>
              <a:t>‹#›</a:t>
            </a:fld>
            <a:endParaRPr lang="el-GR" altLang="en-GR"/>
          </a:p>
        </p:txBody>
      </p:sp>
    </p:spTree>
    <p:extLst>
      <p:ext uri="{BB962C8B-B14F-4D97-AF65-F5344CB8AC3E}">
        <p14:creationId xmlns:p14="http://schemas.microsoft.com/office/powerpoint/2010/main" val="4141620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015BB3-2800-6979-B335-7D16B211099A}"/>
              </a:ext>
            </a:extLst>
          </p:cNvPr>
          <p:cNvSpPr>
            <a:spLocks noGrp="1"/>
          </p:cNvSpPr>
          <p:nvPr>
            <p:ph type="title" orient="vert"/>
          </p:nvPr>
        </p:nvSpPr>
        <p:spPr>
          <a:xfrm>
            <a:off x="8837613" y="273050"/>
            <a:ext cx="2741612" cy="1141413"/>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47A7D280-E3A4-7339-FE40-AE2D1678B7D1}"/>
              </a:ext>
            </a:extLst>
          </p:cNvPr>
          <p:cNvSpPr>
            <a:spLocks noGrp="1"/>
          </p:cNvSpPr>
          <p:nvPr>
            <p:ph type="body" orient="vert" idx="1"/>
          </p:nvPr>
        </p:nvSpPr>
        <p:spPr>
          <a:xfrm>
            <a:off x="609600" y="273050"/>
            <a:ext cx="8075613" cy="114141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23191808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C8905B8-4206-DFB3-65B1-890E731377A2}"/>
              </a:ext>
            </a:extLst>
          </p:cNvPr>
          <p:cNvSpPr>
            <a:spLocks noGrp="1"/>
          </p:cNvSpPr>
          <p:nvPr>
            <p:ph type="title" orient="vert"/>
          </p:nvPr>
        </p:nvSpPr>
        <p:spPr>
          <a:xfrm>
            <a:off x="8837613" y="1122363"/>
            <a:ext cx="2741612" cy="4456112"/>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7ADF5E48-69EA-6042-3B5A-30C408ADB22F}"/>
              </a:ext>
            </a:extLst>
          </p:cNvPr>
          <p:cNvSpPr>
            <a:spLocks noGrp="1"/>
          </p:cNvSpPr>
          <p:nvPr>
            <p:ph type="body" orient="vert" idx="1"/>
          </p:nvPr>
        </p:nvSpPr>
        <p:spPr>
          <a:xfrm>
            <a:off x="609600" y="1122363"/>
            <a:ext cx="8075613" cy="4456112"/>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Date Placeholder 3">
            <a:extLst>
              <a:ext uri="{FF2B5EF4-FFF2-40B4-BE49-F238E27FC236}">
                <a16:creationId xmlns:a16="http://schemas.microsoft.com/office/drawing/2014/main" id="{881D0605-50FF-4AB8-1B64-4EECE2493010}"/>
              </a:ext>
            </a:extLst>
          </p:cNvPr>
          <p:cNvSpPr>
            <a:spLocks noGrp="1"/>
          </p:cNvSpPr>
          <p:nvPr>
            <p:ph type="dt" idx="10"/>
          </p:nvPr>
        </p:nvSpPr>
        <p:spPr/>
        <p:txBody>
          <a:bodyPr/>
          <a:lstStyle>
            <a:lvl1pPr>
              <a:defRPr/>
            </a:lvl1pPr>
          </a:lstStyle>
          <a:p>
            <a:r>
              <a:rPr lang="el-GR" altLang="en-GR"/>
              <a:t>18/7/2022</a:t>
            </a:r>
          </a:p>
        </p:txBody>
      </p:sp>
      <p:sp>
        <p:nvSpPr>
          <p:cNvPr id="5" name="Slide Number Placeholder 4">
            <a:extLst>
              <a:ext uri="{FF2B5EF4-FFF2-40B4-BE49-F238E27FC236}">
                <a16:creationId xmlns:a16="http://schemas.microsoft.com/office/drawing/2014/main" id="{70D06398-8F85-F0A4-9B37-37D4923F0E0F}"/>
              </a:ext>
            </a:extLst>
          </p:cNvPr>
          <p:cNvSpPr>
            <a:spLocks noGrp="1"/>
          </p:cNvSpPr>
          <p:nvPr>
            <p:ph type="sldNum" idx="11"/>
          </p:nvPr>
        </p:nvSpPr>
        <p:spPr/>
        <p:txBody>
          <a:bodyPr/>
          <a:lstStyle>
            <a:lvl1pPr>
              <a:defRPr/>
            </a:lvl1pPr>
          </a:lstStyle>
          <a:p>
            <a:fld id="{94CCEF60-AF5E-4048-8F45-AD2D75696052}" type="slidenum">
              <a:rPr lang="el-GR" altLang="en-GR"/>
              <a:pPr/>
              <a:t>‹#›</a:t>
            </a:fld>
            <a:endParaRPr lang="el-GR" altLang="en-GR"/>
          </a:p>
        </p:txBody>
      </p:sp>
    </p:spTree>
    <p:extLst>
      <p:ext uri="{BB962C8B-B14F-4D97-AF65-F5344CB8AC3E}">
        <p14:creationId xmlns:p14="http://schemas.microsoft.com/office/powerpoint/2010/main" val="319122097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3D653-1AD4-849C-982E-3E97EF14507D}"/>
              </a:ext>
            </a:extLst>
          </p:cNvPr>
          <p:cNvSpPr>
            <a:spLocks noGrp="1"/>
          </p:cNvSpPr>
          <p:nvPr>
            <p:ph type="title"/>
          </p:nvPr>
        </p:nvSpPr>
        <p:spPr>
          <a:xfrm>
            <a:off x="1524000" y="1122363"/>
            <a:ext cx="9140825" cy="2384425"/>
          </a:xfrm>
        </p:spPr>
        <p:txBody>
          <a:bodyPr/>
          <a:lstStyle/>
          <a:p>
            <a:r>
              <a:rPr lang="en-GB"/>
              <a:t>Click to edit Master title style</a:t>
            </a:r>
            <a:endParaRPr lang="en-GR"/>
          </a:p>
        </p:txBody>
      </p:sp>
      <p:sp>
        <p:nvSpPr>
          <p:cNvPr id="3" name="Date Placeholder 2">
            <a:extLst>
              <a:ext uri="{FF2B5EF4-FFF2-40B4-BE49-F238E27FC236}">
                <a16:creationId xmlns:a16="http://schemas.microsoft.com/office/drawing/2014/main" id="{078FF1BF-7A52-4551-0C2A-AE99634B0589}"/>
              </a:ext>
            </a:extLst>
          </p:cNvPr>
          <p:cNvSpPr>
            <a:spLocks noGrp="1"/>
          </p:cNvSpPr>
          <p:nvPr>
            <p:ph type="dt" idx="10"/>
          </p:nvPr>
        </p:nvSpPr>
        <p:spPr>
          <a:xfrm>
            <a:off x="838200" y="6356350"/>
            <a:ext cx="2740025" cy="361950"/>
          </a:xfrm>
        </p:spPr>
        <p:txBody>
          <a:bodyPr/>
          <a:lstStyle>
            <a:lvl1pPr>
              <a:defRPr/>
            </a:lvl1pPr>
          </a:lstStyle>
          <a:p>
            <a:r>
              <a:rPr lang="el-GR" altLang="en-GR"/>
              <a:t>18/7/2022</a:t>
            </a:r>
          </a:p>
        </p:txBody>
      </p:sp>
      <p:sp>
        <p:nvSpPr>
          <p:cNvPr id="4" name="Slide Number Placeholder 3">
            <a:extLst>
              <a:ext uri="{FF2B5EF4-FFF2-40B4-BE49-F238E27FC236}">
                <a16:creationId xmlns:a16="http://schemas.microsoft.com/office/drawing/2014/main" id="{B9243BD2-DE3F-3C38-B6B4-4A47CF79632C}"/>
              </a:ext>
            </a:extLst>
          </p:cNvPr>
          <p:cNvSpPr>
            <a:spLocks noGrp="1"/>
          </p:cNvSpPr>
          <p:nvPr>
            <p:ph type="sldNum" idx="11"/>
          </p:nvPr>
        </p:nvSpPr>
        <p:spPr>
          <a:xfrm>
            <a:off x="8610600" y="6356350"/>
            <a:ext cx="2740025" cy="361950"/>
          </a:xfrm>
        </p:spPr>
        <p:txBody>
          <a:bodyPr/>
          <a:lstStyle>
            <a:lvl1pPr>
              <a:defRPr/>
            </a:lvl1pPr>
          </a:lstStyle>
          <a:p>
            <a:fld id="{E245EE6C-E426-EF4A-8B5E-71CB5F05AF96}" type="slidenum">
              <a:rPr lang="el-GR" altLang="en-GR"/>
              <a:pPr/>
              <a:t>‹#›</a:t>
            </a:fld>
            <a:endParaRPr lang="el-GR" altLang="en-GR"/>
          </a:p>
        </p:txBody>
      </p:sp>
    </p:spTree>
    <p:extLst>
      <p:ext uri="{BB962C8B-B14F-4D97-AF65-F5344CB8AC3E}">
        <p14:creationId xmlns:p14="http://schemas.microsoft.com/office/powerpoint/2010/main" val="2520011879"/>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63BFE-C51B-3BDF-C684-2A79D3E1C877}"/>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9E60D2B8-332F-FE4B-A074-09D5A659F51E}"/>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697355045"/>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DB7E0B-29EE-1F32-4596-6160E8D2F0A6}"/>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FD72C98E-BCDA-147F-82F6-AF48C654083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387355404"/>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F0A68-5E4A-503A-636C-B104F6A8DDAD}"/>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96E74B8C-2C3B-7185-7EF7-A334026F0EE7}"/>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3273490499"/>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A9DF2-653D-63B8-CF41-176D521258B1}"/>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E1BB5E6D-7B9E-DAF8-0B0D-8322C18065E4}"/>
              </a:ext>
            </a:extLst>
          </p:cNvPr>
          <p:cNvSpPr>
            <a:spLocks noGrp="1"/>
          </p:cNvSpPr>
          <p:nvPr>
            <p:ph sz="half" idx="1"/>
          </p:nvPr>
        </p:nvSpPr>
        <p:spPr>
          <a:xfrm>
            <a:off x="-19050" y="422275"/>
            <a:ext cx="6018213" cy="9493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4EF9BA33-2E71-7570-AF12-E4C150F00537}"/>
              </a:ext>
            </a:extLst>
          </p:cNvPr>
          <p:cNvSpPr>
            <a:spLocks noGrp="1"/>
          </p:cNvSpPr>
          <p:nvPr>
            <p:ph sz="half" idx="2"/>
          </p:nvPr>
        </p:nvSpPr>
        <p:spPr>
          <a:xfrm>
            <a:off x="6151563" y="422275"/>
            <a:ext cx="6018212" cy="9493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61058502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7C126B-10A9-87A9-8602-840FE605B922}"/>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D8247A12-BB67-C0A8-0AD5-6B43585B60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6C92786-A750-AA93-4287-6B20E23945C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DB89D1E4-B98C-3611-29AC-A312AB42FB96}"/>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BC3B168-6277-40EE-E5E6-3C9F4830E6D7}"/>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661026522"/>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7CB6F-BEF2-35CA-34BB-DE0B512CB2EB}"/>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54952310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23240111"/>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0EC6E-8298-9AA7-7FF3-E38B51F8D24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0D0A8273-DB6F-C863-D637-9250957375AA}"/>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6B217A2F-B282-0339-2FD4-1B118A6495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5959148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EA0E6-F540-62BE-6EFE-B744EAAA4CE4}"/>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79DDAF15-5BE0-2E65-E91E-C819654E1969}"/>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14127485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7009E-8B5C-5B51-2CCD-12830F03B0D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34E1BFEA-C6A9-DB61-4A4F-E4B37E1BE9C1}"/>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14A7AD8F-58C2-0433-55BA-C14873003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001785864"/>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01988-EB77-60F3-5611-CCADEF55952B}"/>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61423488-AE8E-FCC6-0C1C-80F0059F9FF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977525056"/>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4B4443-F963-75F4-E624-FB7E177C7734}"/>
              </a:ext>
            </a:extLst>
          </p:cNvPr>
          <p:cNvSpPr>
            <a:spLocks noGrp="1"/>
          </p:cNvSpPr>
          <p:nvPr>
            <p:ph type="title" orient="vert"/>
          </p:nvPr>
        </p:nvSpPr>
        <p:spPr>
          <a:xfrm>
            <a:off x="9123363" y="273050"/>
            <a:ext cx="3046412" cy="1141413"/>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D0534C11-01CA-E781-0424-39E62F5B5A2C}"/>
              </a:ext>
            </a:extLst>
          </p:cNvPr>
          <p:cNvSpPr>
            <a:spLocks noGrp="1"/>
          </p:cNvSpPr>
          <p:nvPr>
            <p:ph type="body" orient="vert" idx="1"/>
          </p:nvPr>
        </p:nvSpPr>
        <p:spPr>
          <a:xfrm>
            <a:off x="-19050" y="273050"/>
            <a:ext cx="8990013" cy="114141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864564947"/>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3F2B96-99C2-CB53-B3FA-03219F1DFA12}"/>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97D50EAD-6704-7E50-005C-7C128E98CC2A}"/>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286757728"/>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CFC4F-43FC-35D2-F61D-DF6647486E90}"/>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BD536424-0012-00D4-8034-69EF0025913D}"/>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678869207"/>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BCA5D-F1B1-4E75-D348-30961CC715B1}"/>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7DC52242-EB0A-2945-7FFB-F71A3EED8B0B}"/>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547981013"/>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C9156-731D-B1CD-1FFE-6702B099530B}"/>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825A4FB0-B99B-4AB3-BE66-BCA78288BB15}"/>
              </a:ext>
            </a:extLst>
          </p:cNvPr>
          <p:cNvSpPr>
            <a:spLocks noGrp="1"/>
          </p:cNvSpPr>
          <p:nvPr>
            <p:ph sz="half" idx="1"/>
          </p:nvPr>
        </p:nvSpPr>
        <p:spPr>
          <a:xfrm>
            <a:off x="541338" y="1355725"/>
            <a:ext cx="1519237" cy="7270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5BCAE047-2C08-B174-0517-D41DD9FEA8FA}"/>
              </a:ext>
            </a:extLst>
          </p:cNvPr>
          <p:cNvSpPr>
            <a:spLocks noGrp="1"/>
          </p:cNvSpPr>
          <p:nvPr>
            <p:ph sz="half" idx="2"/>
          </p:nvPr>
        </p:nvSpPr>
        <p:spPr>
          <a:xfrm>
            <a:off x="2212975" y="1355725"/>
            <a:ext cx="1520825" cy="7270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228122666"/>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06006-4678-81BB-3E73-6E702388B334}"/>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4EB11A91-85FA-A622-D868-794023B096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D4F332B-6EF2-D899-DB78-D8A635C3C5E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BDBBD615-BEE9-F6E5-5387-48889C690542}"/>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0A62E9F-2A78-1D10-B17D-779F63D18A8D}"/>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988975356"/>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2FA6D-4690-C382-7F3B-EF5496D64F85}"/>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421265641"/>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47840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265AF-49DC-6412-6D86-B253349E5057}"/>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854BB1E6-4E31-434C-DDAD-5CC17A354C5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083437410"/>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462403-1EF0-03AA-C4F2-CFFDA68F579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900E0CE6-A37F-B469-8B5D-B33CEDFA7C1B}"/>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5F642BE2-2CFE-B57B-BDB3-97B9296871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82696596"/>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87B78-FFD2-261E-7DE6-93D3D9B8EAF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D86FCCBD-6D22-E11C-7DB3-7E0B02FD8649}"/>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17154964-47D0-8B60-CBE4-9D17E8E4722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871035142"/>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EDBB4-A4C8-5BE2-3372-17E9E55C41D4}"/>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118062E8-7F8B-B0E8-9919-217BA608627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4354626"/>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052003-350D-FB72-6F54-B0A42733ADF4}"/>
              </a:ext>
            </a:extLst>
          </p:cNvPr>
          <p:cNvSpPr>
            <a:spLocks noGrp="1"/>
          </p:cNvSpPr>
          <p:nvPr>
            <p:ph type="title" orient="vert"/>
          </p:nvPr>
        </p:nvSpPr>
        <p:spPr>
          <a:xfrm>
            <a:off x="8820150" y="273050"/>
            <a:ext cx="2759075" cy="1809750"/>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F8494C48-B300-D7FB-64FC-7B0F49198930}"/>
              </a:ext>
            </a:extLst>
          </p:cNvPr>
          <p:cNvSpPr>
            <a:spLocks noGrp="1"/>
          </p:cNvSpPr>
          <p:nvPr>
            <p:ph type="body" orient="vert" idx="1"/>
          </p:nvPr>
        </p:nvSpPr>
        <p:spPr>
          <a:xfrm>
            <a:off x="541338" y="273050"/>
            <a:ext cx="8126412" cy="18097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4741628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F2ACB-3504-A045-B799-F9A69EEB33AF}"/>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98BFFFFA-CE60-C87E-0B5C-F37EB4658696}"/>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9219304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4F5F7-A289-535D-5211-C0795362C636}"/>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AEE2832D-9907-DA43-B193-6D19CCAE4B89}"/>
              </a:ext>
            </a:extLst>
          </p:cNvPr>
          <p:cNvSpPr>
            <a:spLocks noGrp="1"/>
          </p:cNvSpPr>
          <p:nvPr>
            <p:ph sz="half" idx="1"/>
          </p:nvPr>
        </p:nvSpPr>
        <p:spPr>
          <a:xfrm>
            <a:off x="4440238" y="4675188"/>
            <a:ext cx="314325" cy="1054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17406B3A-5BDB-0677-8C19-DE8C968EC7D8}"/>
              </a:ext>
            </a:extLst>
          </p:cNvPr>
          <p:cNvSpPr>
            <a:spLocks noGrp="1"/>
          </p:cNvSpPr>
          <p:nvPr>
            <p:ph sz="half" idx="2"/>
          </p:nvPr>
        </p:nvSpPr>
        <p:spPr>
          <a:xfrm>
            <a:off x="4906963" y="4675188"/>
            <a:ext cx="314325" cy="1054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3350463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F0587-C561-4526-4DA6-E4D468438BC2}"/>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BE616E3E-14CE-7A7B-32D4-A6F1A7E813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0F5FD2B-7906-21CF-3846-E36A3597AEF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0974692E-669A-2175-9323-AEAF69EF7FDC}"/>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09752B9D-357D-6661-DB17-D6AD3B6C79A2}"/>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0996486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F3A1F-BE97-37A0-699E-31C9BEF66B46}"/>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2612745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1884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05E0D-FAE5-FE42-8B1B-8EF72B1506FF}"/>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EFBC414A-7D42-51F5-4EA9-3FFB988BC72E}"/>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2357298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3C984-93ED-1039-9F19-1D07C1BB88C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E95166AF-8313-3DCD-24F7-1ABB84B2BADF}"/>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6BF8F4BB-5896-3A18-3288-97C6CAE6CB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3698656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2338F-4746-98DC-DDFB-6ACCA0D5DF5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770705C1-975C-3DC6-25A4-ECF3D4142965}"/>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15B0E41D-265B-B7F0-4C24-94A5967051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9894662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CE890-B253-1C10-78CD-F27BB7CD002C}"/>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940ECF59-C25D-C2BB-AEAC-77E3C27BD39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1492106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301B06A-32F5-E7AA-100D-19D287E056E9}"/>
              </a:ext>
            </a:extLst>
          </p:cNvPr>
          <p:cNvSpPr>
            <a:spLocks noGrp="1"/>
          </p:cNvSpPr>
          <p:nvPr>
            <p:ph type="title" orient="vert"/>
          </p:nvPr>
        </p:nvSpPr>
        <p:spPr>
          <a:xfrm>
            <a:off x="8837613" y="273050"/>
            <a:ext cx="2741612" cy="54562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86FA2B6E-0E50-495D-51FD-361F743B503B}"/>
              </a:ext>
            </a:extLst>
          </p:cNvPr>
          <p:cNvSpPr>
            <a:spLocks noGrp="1"/>
          </p:cNvSpPr>
          <p:nvPr>
            <p:ph type="body" orient="vert" idx="1"/>
          </p:nvPr>
        </p:nvSpPr>
        <p:spPr>
          <a:xfrm>
            <a:off x="609600" y="273050"/>
            <a:ext cx="8075613" cy="54562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6056409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A8AEC-68B6-0B51-C0EB-17FAF2BA0A38}"/>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B5DDE72C-5FC1-EB92-F986-31867E2F80E2}"/>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7885710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CA24F-0185-964C-9915-E045907C9FDD}"/>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944454A2-F17B-C675-F605-DDEFDCA395E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0478732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A02C8-4FE2-BE4C-D343-E2A5861B74A2}"/>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CB3877EB-F319-6B70-0D93-2A650031BDFF}"/>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38566634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CAC1C-20EC-D181-A516-4DDDECA0AF7A}"/>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03D7C6B2-F812-EBD0-A489-F5781D5FF8AF}"/>
              </a:ext>
            </a:extLst>
          </p:cNvPr>
          <p:cNvSpPr>
            <a:spLocks noGrp="1"/>
          </p:cNvSpPr>
          <p:nvPr>
            <p:ph sz="half" idx="1"/>
          </p:nvPr>
        </p:nvSpPr>
        <p:spPr>
          <a:xfrm>
            <a:off x="5734050" y="0"/>
            <a:ext cx="2767013" cy="68548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9CB11204-A4D7-36C8-0811-88540D87B586}"/>
              </a:ext>
            </a:extLst>
          </p:cNvPr>
          <p:cNvSpPr>
            <a:spLocks noGrp="1"/>
          </p:cNvSpPr>
          <p:nvPr>
            <p:ph sz="half" idx="2"/>
          </p:nvPr>
        </p:nvSpPr>
        <p:spPr>
          <a:xfrm>
            <a:off x="8653463" y="0"/>
            <a:ext cx="2767012" cy="68548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14529286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8C4F9-7865-64D9-7B85-4E102770967A}"/>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79CFE550-1841-E628-2917-5C3806525DA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A914988-B3FA-65C7-307F-F9C2ECD7FC2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440C2CF3-1EEA-F4C8-B8B3-2E7E5D9853A8}"/>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9156404-3187-0B8A-8A83-100969A1AD78}"/>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510259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B8E2F-D31E-4FAE-5370-B95A07A73A3D}"/>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281039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658171-02EF-A39A-35BA-BC7834FCD3ED}"/>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7602FF6E-AE93-6372-6791-DBD2FFDAD8E1}"/>
              </a:ext>
            </a:extLst>
          </p:cNvPr>
          <p:cNvSpPr>
            <a:spLocks noGrp="1"/>
          </p:cNvSpPr>
          <p:nvPr>
            <p:ph sz="half" idx="1"/>
          </p:nvPr>
        </p:nvSpPr>
        <p:spPr>
          <a:xfrm>
            <a:off x="5734050" y="0"/>
            <a:ext cx="2767013" cy="68548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6BE89F18-C8C6-BEAC-D6D1-9B76DCFD3975}"/>
              </a:ext>
            </a:extLst>
          </p:cNvPr>
          <p:cNvSpPr>
            <a:spLocks noGrp="1"/>
          </p:cNvSpPr>
          <p:nvPr>
            <p:ph sz="half" idx="2"/>
          </p:nvPr>
        </p:nvSpPr>
        <p:spPr>
          <a:xfrm>
            <a:off x="8653463" y="0"/>
            <a:ext cx="2767012" cy="68548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62079710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7130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54EB3-54B2-0A7A-6704-5357B192D35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0B69C69D-9634-A0CE-3A6C-0AD9396CB67B}"/>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F86C45AB-A6F1-1A6C-06C2-B0C6D3DF80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81302056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DD976-38D5-F770-AA50-DB30896A1A0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B7E19EC6-1AED-0EAF-9310-2F27E670BF0A}"/>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1EBB0726-1F5B-384F-CCA1-4F3F5FF46C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3187654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DE056-E8E1-5D1D-389E-AFCE520B522A}"/>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B6E70F49-7594-451D-945E-AD8EEABFCA8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4587160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A3517E-AEE9-A407-57C0-CC7276CE7897}"/>
              </a:ext>
            </a:extLst>
          </p:cNvPr>
          <p:cNvSpPr>
            <a:spLocks noGrp="1"/>
          </p:cNvSpPr>
          <p:nvPr>
            <p:ph type="title" orient="vert"/>
          </p:nvPr>
        </p:nvSpPr>
        <p:spPr>
          <a:xfrm>
            <a:off x="8837613" y="0"/>
            <a:ext cx="2741612" cy="68548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2BE4FE20-062A-5769-594A-5E1E23BEDB29}"/>
              </a:ext>
            </a:extLst>
          </p:cNvPr>
          <p:cNvSpPr>
            <a:spLocks noGrp="1"/>
          </p:cNvSpPr>
          <p:nvPr>
            <p:ph type="body" orient="vert" idx="1"/>
          </p:nvPr>
        </p:nvSpPr>
        <p:spPr>
          <a:xfrm>
            <a:off x="609600" y="0"/>
            <a:ext cx="8075613" cy="68548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61716211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8A2F4-EB6C-5035-7F84-E11695A1EDEC}"/>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72C25D72-DE0E-5EA3-95EA-2226CA325D83}"/>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7951677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7A8F7-74F6-4D19-AB2F-75FB5F3095E0}"/>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494089B9-A2BE-4B63-FE62-7A1C59E0D10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8003039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D4FF0-94DC-F29B-52AA-D2F9B1A2B94E}"/>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5334A0CA-3549-88C4-7716-0290047D2E98}"/>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128415020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ECF1A-3335-6440-29C5-CBD8B89765EC}"/>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18DBAD66-56FF-6C5C-6829-7E10736D3A6A}"/>
              </a:ext>
            </a:extLst>
          </p:cNvPr>
          <p:cNvSpPr>
            <a:spLocks noGrp="1"/>
          </p:cNvSpPr>
          <p:nvPr>
            <p:ph sz="half" idx="1"/>
          </p:nvPr>
        </p:nvSpPr>
        <p:spPr>
          <a:xfrm>
            <a:off x="4440238" y="4675188"/>
            <a:ext cx="314325" cy="1054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B1A92931-9CEC-34DB-EA28-A801DB9EE405}"/>
              </a:ext>
            </a:extLst>
          </p:cNvPr>
          <p:cNvSpPr>
            <a:spLocks noGrp="1"/>
          </p:cNvSpPr>
          <p:nvPr>
            <p:ph sz="half" idx="2"/>
          </p:nvPr>
        </p:nvSpPr>
        <p:spPr>
          <a:xfrm>
            <a:off x="4906963" y="4675188"/>
            <a:ext cx="314325" cy="1054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28794343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14308-1F47-1EEC-A2BE-0D9B8E067894}"/>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F86815D7-73B3-E92E-D5C1-B831C0769D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5F6F540-DC1D-BAAD-3BBA-F132902D198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B94B102F-EB13-16FC-CCAB-8AB9040277FD}"/>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D8E936D-1575-F7F6-830F-2D606E1089C7}"/>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050476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0EED5-88B6-2B28-FAA8-F4312566E781}"/>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04B23363-9FF2-E6FF-2673-5E36518F21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6593045-54ED-B6D0-197B-511D00407F1B}"/>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79F85313-8A08-9C76-15D6-35A32B32C9F7}"/>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3265CDF-82BB-B8B4-084D-52029B1DC2A2}"/>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89949288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B4069-D6F5-4E76-C4B4-2920483E909E}"/>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2743175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57899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D3A76-3747-1416-3D8B-9208CA71F70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11160679-5E13-68AC-BFE7-842F3CE0B6AF}"/>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21EC9F72-4E74-C6FD-926A-A82C145519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1566869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BD679-6D3E-4E84-2DA9-534705A9029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2D9EF435-6537-BBFA-F616-014020922F12}"/>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801E207A-B7BD-ABAC-0126-BEFD7984D4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99685619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44C78-0766-A2D9-F75C-BDD14C664607}"/>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9F4493EC-3742-3231-1EF8-52E860C9575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76105787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571532B-1BC2-060B-D7DB-B445F4C1A607}"/>
              </a:ext>
            </a:extLst>
          </p:cNvPr>
          <p:cNvSpPr>
            <a:spLocks noGrp="1"/>
          </p:cNvSpPr>
          <p:nvPr>
            <p:ph type="title" orient="vert"/>
          </p:nvPr>
        </p:nvSpPr>
        <p:spPr>
          <a:xfrm>
            <a:off x="8837613" y="273050"/>
            <a:ext cx="2741612" cy="54562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E1D64505-B76C-0FAF-0997-A897924A0874}"/>
              </a:ext>
            </a:extLst>
          </p:cNvPr>
          <p:cNvSpPr>
            <a:spLocks noGrp="1"/>
          </p:cNvSpPr>
          <p:nvPr>
            <p:ph type="body" orient="vert" idx="1"/>
          </p:nvPr>
        </p:nvSpPr>
        <p:spPr>
          <a:xfrm>
            <a:off x="609600" y="273050"/>
            <a:ext cx="8075613" cy="54562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53599019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3D58F-7407-D0AE-ECFB-905A4D440B67}"/>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EF91E895-ABB3-A60B-AEEE-BFDA6E0790EF}"/>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10483416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914FC-B4FE-794F-51C6-7F2124A24507}"/>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1DB30D64-06CA-A213-3E6A-B9C1404D303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91933077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D6A76-A316-DB60-4300-C3E1E660A7A3}"/>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AA98DA5D-01B9-130D-7EB8-DB447A415652}"/>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245860851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BCC4F-0557-DFA3-FE8C-A3787D77C3AC}"/>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8C2F0C8B-22D8-EC3B-F19A-E889ECFE5227}"/>
              </a:ext>
            </a:extLst>
          </p:cNvPr>
          <p:cNvSpPr>
            <a:spLocks noGrp="1"/>
          </p:cNvSpPr>
          <p:nvPr>
            <p:ph sz="half" idx="1"/>
          </p:nvPr>
        </p:nvSpPr>
        <p:spPr>
          <a:xfrm>
            <a:off x="515938" y="750888"/>
            <a:ext cx="5507037" cy="8413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CFB551F1-B9A6-4F37-FAC2-953555CE6B72}"/>
              </a:ext>
            </a:extLst>
          </p:cNvPr>
          <p:cNvSpPr>
            <a:spLocks noGrp="1"/>
          </p:cNvSpPr>
          <p:nvPr>
            <p:ph sz="half" idx="2"/>
          </p:nvPr>
        </p:nvSpPr>
        <p:spPr>
          <a:xfrm>
            <a:off x="6175375" y="750888"/>
            <a:ext cx="5508625" cy="8413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5349986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664F4-60BA-E046-5CEC-EC2BBE2000FD}"/>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42597489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DCACE-36CC-4435-A7D0-592F38A87A05}"/>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1388F9BE-813B-E521-1461-FB599ADE5E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2E4700E-737D-F315-1295-6DEDBFF93C2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E3202BF8-8E9C-22ED-1DC0-46011EDA1BDF}"/>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72E3E75-8F05-AE4D-0718-909E7EBF4287}"/>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42491906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DF560-6165-29E5-2713-A5089368F7EB}"/>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2225287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512007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3E160-F34D-8C3D-5CE1-746AE19C0E7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273FF3DA-9A3C-26B6-36AC-8C6ACADB0747}"/>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7C3C6A33-6E2A-FE19-8A89-DA5C7245C9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16765393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FF31C-AD0C-78E7-BF69-6BF78B9DF35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2B802616-17CC-D444-1904-2622785A8CBD}"/>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428BE960-2325-E332-89AF-9D41C7D72F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42775851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0049C-70B7-5A7F-B708-08D1D8902843}"/>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904ABF6E-A75E-E64E-42DB-1C685E93329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96563672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0BC174-464A-CD30-367C-0DFC622D94FF}"/>
              </a:ext>
            </a:extLst>
          </p:cNvPr>
          <p:cNvSpPr>
            <a:spLocks noGrp="1"/>
          </p:cNvSpPr>
          <p:nvPr>
            <p:ph type="title" orient="vert"/>
          </p:nvPr>
        </p:nvSpPr>
        <p:spPr>
          <a:xfrm>
            <a:off x="8893175" y="273050"/>
            <a:ext cx="2790825" cy="1319213"/>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CDA0FC3D-5380-6159-F089-154DB5818534}"/>
              </a:ext>
            </a:extLst>
          </p:cNvPr>
          <p:cNvSpPr>
            <a:spLocks noGrp="1"/>
          </p:cNvSpPr>
          <p:nvPr>
            <p:ph type="body" orient="vert" idx="1"/>
          </p:nvPr>
        </p:nvSpPr>
        <p:spPr>
          <a:xfrm>
            <a:off x="515938" y="273050"/>
            <a:ext cx="8224837" cy="131921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3272642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95833-C4B6-DCE5-D180-9B98E2F0816A}"/>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A5F2ACE9-6C71-8B6F-54A0-E396C76F75E3}"/>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80075154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29F27-0A79-4538-53B7-E99802D19DD5}"/>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AF1F5012-AE42-7488-6548-2DF0B05D635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9305861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E9ADF-7B26-91DB-8E3B-BBC6192C103C}"/>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F3DBD954-8493-89E8-06C9-564B489E2885}"/>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2817093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247574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AAD15-0B41-F108-B863-7E3198E9BD69}"/>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3B2985E5-5EA9-D209-704E-42A92545BAF6}"/>
              </a:ext>
            </a:extLst>
          </p:cNvPr>
          <p:cNvSpPr>
            <a:spLocks noGrp="1"/>
          </p:cNvSpPr>
          <p:nvPr>
            <p:ph sz="half" idx="1"/>
          </p:nvPr>
        </p:nvSpPr>
        <p:spPr>
          <a:xfrm>
            <a:off x="1085850" y="750888"/>
            <a:ext cx="5221288" cy="9493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33872D2E-A184-2D7C-F4C3-E1FF79EC987B}"/>
              </a:ext>
            </a:extLst>
          </p:cNvPr>
          <p:cNvSpPr>
            <a:spLocks noGrp="1"/>
          </p:cNvSpPr>
          <p:nvPr>
            <p:ph sz="half" idx="2"/>
          </p:nvPr>
        </p:nvSpPr>
        <p:spPr>
          <a:xfrm>
            <a:off x="6459538" y="750888"/>
            <a:ext cx="5222875" cy="9493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98532347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99FC9-268C-A51A-A03E-7971A5BDCDA7}"/>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BED6ED74-5284-FF33-25D7-3147DBDAA8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2628C4B-53E9-492F-E7CE-C8F0BAF5282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C8705C98-BF7E-24AD-314C-30A68F1AA683}"/>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98CA0ACA-ACD4-18A8-F2CA-5E6A59A0AD67}"/>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7425757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C39CC-F8D2-ECB0-2925-FC3C8F7E2D00}"/>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55713337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74678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193C1-3DE3-E8EE-A9CD-0279C415223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ED753FAC-6B1E-4EF6-97A8-8805AE3E0812}"/>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7A5074D4-534A-35E7-7C94-53B03648C8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22038089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4000B-9FC1-404F-C1FB-306A2B17245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3152BC63-7EE1-4C81-24EB-21A819E807E0}"/>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90FC64C0-9B4F-398D-8A0B-7C83C57418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89654668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AFD40-B940-5512-F6F0-EF7F874E04CA}"/>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CBDBAC0B-A7F2-5D0B-0720-73482874859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12682011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9C084E-8153-3C85-20B7-1862DD84AC31}"/>
              </a:ext>
            </a:extLst>
          </p:cNvPr>
          <p:cNvSpPr>
            <a:spLocks noGrp="1"/>
          </p:cNvSpPr>
          <p:nvPr>
            <p:ph type="title" orient="vert"/>
          </p:nvPr>
        </p:nvSpPr>
        <p:spPr>
          <a:xfrm>
            <a:off x="8915400" y="273050"/>
            <a:ext cx="2767013" cy="1427163"/>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CF23379A-241E-9EE8-DFFB-BECC09ACF749}"/>
              </a:ext>
            </a:extLst>
          </p:cNvPr>
          <p:cNvSpPr>
            <a:spLocks noGrp="1"/>
          </p:cNvSpPr>
          <p:nvPr>
            <p:ph type="body" orient="vert" idx="1"/>
          </p:nvPr>
        </p:nvSpPr>
        <p:spPr>
          <a:xfrm>
            <a:off x="609600" y="273050"/>
            <a:ext cx="8153400" cy="142716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17021301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F337F-6C48-353F-24BE-17E3D02F11BE}"/>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35CC0B41-256A-4E78-4820-9B68E94E6A97}"/>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66899013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1CB85-9447-B2E0-12E5-B586F1DD58ED}"/>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F3EF5B00-76CE-E0FF-5327-D7D937BD6D2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224997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77B8C-BABE-27AB-FD50-06BC893BA24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25679470-5432-3C12-99B2-A192499BA413}"/>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B11BE62A-DD84-6C33-CBAC-19B2E4AC29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73313725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24EB3-5456-EABE-DB15-E4FF5B990790}"/>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F8C6952D-8C66-C764-9834-8671BBB0972F}"/>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425458984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2486A-5B6E-BC63-CB23-9C412594464F}"/>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0918E1E4-0ABA-AB9B-0C7B-F136EF74E5B6}"/>
              </a:ext>
            </a:extLst>
          </p:cNvPr>
          <p:cNvSpPr>
            <a:spLocks noGrp="1"/>
          </p:cNvSpPr>
          <p:nvPr>
            <p:ph sz="half" idx="1"/>
          </p:nvPr>
        </p:nvSpPr>
        <p:spPr>
          <a:xfrm>
            <a:off x="436563" y="709613"/>
            <a:ext cx="2298700" cy="32940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FDD55D75-FA81-0415-A232-3FE8349CFC14}"/>
              </a:ext>
            </a:extLst>
          </p:cNvPr>
          <p:cNvSpPr>
            <a:spLocks noGrp="1"/>
          </p:cNvSpPr>
          <p:nvPr>
            <p:ph sz="half" idx="2"/>
          </p:nvPr>
        </p:nvSpPr>
        <p:spPr>
          <a:xfrm>
            <a:off x="2887663" y="709613"/>
            <a:ext cx="2300287" cy="329406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78414519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74766-529B-61D1-59E9-C8C7934D987A}"/>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E13190C2-80EC-346C-4F7E-555DEEB936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E1FD529D-4AC8-21D2-F114-E02C1604034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A88D84EA-816E-16FD-CEA9-93EA2421BBC7}"/>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8567655-D2F7-31C6-E649-9162B8A5A907}"/>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7504912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3A63F-08E6-C7D2-F534-C6EB6ABAF170}"/>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339831093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135369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5DBB6C-24BC-8166-2926-F6512669ACE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D2D8349F-7EFC-50C5-571E-FF41B89C56FD}"/>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EAE774C2-5EA1-E9F3-00F0-7557E1C56D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41214908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538DE-FC7C-FB46-675D-1D26EDB4937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A8CE6663-ACA5-E866-044D-512A5ED74FB8}"/>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CD5D4540-6A80-D54A-8312-F7E108C5D7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01973771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49729-A77A-B459-9AB9-4983D4AAC13B}"/>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A975A51A-301D-AF82-00EC-496484AEBD0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89943489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2D24D7-BE09-A4C1-92CD-24953933A973}"/>
              </a:ext>
            </a:extLst>
          </p:cNvPr>
          <p:cNvSpPr>
            <a:spLocks noGrp="1"/>
          </p:cNvSpPr>
          <p:nvPr>
            <p:ph type="title" orient="vert"/>
          </p:nvPr>
        </p:nvSpPr>
        <p:spPr>
          <a:xfrm>
            <a:off x="8794750" y="273050"/>
            <a:ext cx="2784475" cy="3730625"/>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D4A0BA3B-E4F5-3CF3-69F5-40708497DC08}"/>
              </a:ext>
            </a:extLst>
          </p:cNvPr>
          <p:cNvSpPr>
            <a:spLocks noGrp="1"/>
          </p:cNvSpPr>
          <p:nvPr>
            <p:ph type="body" orient="vert" idx="1"/>
          </p:nvPr>
        </p:nvSpPr>
        <p:spPr>
          <a:xfrm>
            <a:off x="436563" y="273050"/>
            <a:ext cx="8205787" cy="37306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77995231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E3ABD-4C10-C6F5-3371-D80934919430}"/>
              </a:ext>
            </a:extLst>
          </p:cNvPr>
          <p:cNvSpPr>
            <a:spLocks noGrp="1"/>
          </p:cNvSpPr>
          <p:nvPr>
            <p:ph type="ctrTitle"/>
          </p:nvPr>
        </p:nvSpPr>
        <p:spPr>
          <a:xfrm>
            <a:off x="1524000" y="1122363"/>
            <a:ext cx="9145588" cy="2387600"/>
          </a:xfrm>
        </p:spPr>
        <p:txBody>
          <a:bodyPr anchor="b"/>
          <a:lstStyle>
            <a:lvl1pPr algn="ctr">
              <a:defRPr sz="6000"/>
            </a:lvl1pPr>
          </a:lstStyle>
          <a:p>
            <a:r>
              <a:rPr lang="en-GB"/>
              <a:t>Click to edit Master title style</a:t>
            </a:r>
            <a:endParaRPr lang="en-GR"/>
          </a:p>
        </p:txBody>
      </p:sp>
      <p:sp>
        <p:nvSpPr>
          <p:cNvPr id="3" name="Subtitle 2">
            <a:extLst>
              <a:ext uri="{FF2B5EF4-FFF2-40B4-BE49-F238E27FC236}">
                <a16:creationId xmlns:a16="http://schemas.microsoft.com/office/drawing/2014/main" id="{04E715A5-E792-7934-ED04-3D1880A9BCDF}"/>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R"/>
          </a:p>
        </p:txBody>
      </p:sp>
    </p:spTree>
    <p:extLst>
      <p:ext uri="{BB962C8B-B14F-4D97-AF65-F5344CB8AC3E}">
        <p14:creationId xmlns:p14="http://schemas.microsoft.com/office/powerpoint/2010/main" val="3962904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D0E56-96D2-C3D8-AD9F-2AC454C9850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230E1BF6-EA71-3700-B69E-2D10D3F9E8F2}"/>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26021C28-BD03-7029-008B-E65B7AAADE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291143491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86A3FE-E2F7-DF28-90E1-9118A76A85FF}"/>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42FB5361-5907-03AB-DA98-8D2E0C0D5C4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166721428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EFCFE-4A0C-3019-7D1E-F7CB8B38882F}"/>
              </a:ext>
            </a:extLst>
          </p:cNvPr>
          <p:cNvSpPr>
            <a:spLocks noGrp="1"/>
          </p:cNvSpPr>
          <p:nvPr>
            <p:ph type="title"/>
          </p:nvPr>
        </p:nvSpPr>
        <p:spPr>
          <a:xfrm>
            <a:off x="831850" y="1709738"/>
            <a:ext cx="10517188" cy="2852737"/>
          </a:xfrm>
        </p:spPr>
        <p:txBody>
          <a:bodyPr anchor="b"/>
          <a:lstStyle>
            <a:lvl1pPr>
              <a:defRPr sz="6000"/>
            </a:lvl1pPr>
          </a:lstStyle>
          <a:p>
            <a:r>
              <a:rPr lang="en-GB"/>
              <a:t>Click to edit Master title style</a:t>
            </a:r>
            <a:endParaRPr lang="en-GR"/>
          </a:p>
        </p:txBody>
      </p:sp>
      <p:sp>
        <p:nvSpPr>
          <p:cNvPr id="3" name="Text Placeholder 2">
            <a:extLst>
              <a:ext uri="{FF2B5EF4-FFF2-40B4-BE49-F238E27FC236}">
                <a16:creationId xmlns:a16="http://schemas.microsoft.com/office/drawing/2014/main" id="{2FF1D9E2-EE2C-AF9C-1D48-BA2E079E9E8A}"/>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GB"/>
              <a:t>Click to edit Master text styles</a:t>
            </a:r>
          </a:p>
        </p:txBody>
      </p:sp>
    </p:spTree>
    <p:extLst>
      <p:ext uri="{BB962C8B-B14F-4D97-AF65-F5344CB8AC3E}">
        <p14:creationId xmlns:p14="http://schemas.microsoft.com/office/powerpoint/2010/main" val="427915859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CA86C-AD6A-6E89-1EB9-7E95E5E7F2F1}"/>
              </a:ext>
            </a:extLst>
          </p:cNvPr>
          <p:cNvSpPr>
            <a:spLocks noGrp="1"/>
          </p:cNvSpPr>
          <p:nvPr>
            <p:ph type="title"/>
          </p:nvPr>
        </p:nvSpPr>
        <p:spPr/>
        <p:txBody>
          <a:bodyPr/>
          <a:lstStyle/>
          <a:p>
            <a:r>
              <a:rPr lang="en-GB"/>
              <a:t>Click to edit Master title style</a:t>
            </a:r>
            <a:endParaRPr lang="en-GR"/>
          </a:p>
        </p:txBody>
      </p:sp>
      <p:sp>
        <p:nvSpPr>
          <p:cNvPr id="3" name="Content Placeholder 2">
            <a:extLst>
              <a:ext uri="{FF2B5EF4-FFF2-40B4-BE49-F238E27FC236}">
                <a16:creationId xmlns:a16="http://schemas.microsoft.com/office/drawing/2014/main" id="{F84BC047-E96F-6CBF-1A55-5439993BADAD}"/>
              </a:ext>
            </a:extLst>
          </p:cNvPr>
          <p:cNvSpPr>
            <a:spLocks noGrp="1"/>
          </p:cNvSpPr>
          <p:nvPr>
            <p:ph sz="half" idx="1"/>
          </p:nvPr>
        </p:nvSpPr>
        <p:spPr>
          <a:xfrm>
            <a:off x="4440238" y="4675188"/>
            <a:ext cx="314325" cy="1054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Content Placeholder 3">
            <a:extLst>
              <a:ext uri="{FF2B5EF4-FFF2-40B4-BE49-F238E27FC236}">
                <a16:creationId xmlns:a16="http://schemas.microsoft.com/office/drawing/2014/main" id="{D64E8690-1393-B812-E456-4938B4093441}"/>
              </a:ext>
            </a:extLst>
          </p:cNvPr>
          <p:cNvSpPr>
            <a:spLocks noGrp="1"/>
          </p:cNvSpPr>
          <p:nvPr>
            <p:ph sz="half" idx="2"/>
          </p:nvPr>
        </p:nvSpPr>
        <p:spPr>
          <a:xfrm>
            <a:off x="4906963" y="4675188"/>
            <a:ext cx="314325" cy="10541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320401293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4EBCCB-D273-1A84-DC39-FDB060EF112D}"/>
              </a:ext>
            </a:extLst>
          </p:cNvPr>
          <p:cNvSpPr>
            <a:spLocks noGrp="1"/>
          </p:cNvSpPr>
          <p:nvPr>
            <p:ph type="title"/>
          </p:nvPr>
        </p:nvSpPr>
        <p:spPr>
          <a:xfrm>
            <a:off x="839788" y="365125"/>
            <a:ext cx="10517187" cy="1325563"/>
          </a:xfrm>
        </p:spPr>
        <p:txBody>
          <a:bodyPr/>
          <a:lstStyle/>
          <a:p>
            <a:r>
              <a:rPr lang="en-GB"/>
              <a:t>Click to edit Master title style</a:t>
            </a:r>
            <a:endParaRPr lang="en-GR"/>
          </a:p>
        </p:txBody>
      </p:sp>
      <p:sp>
        <p:nvSpPr>
          <p:cNvPr id="3" name="Text Placeholder 2">
            <a:extLst>
              <a:ext uri="{FF2B5EF4-FFF2-40B4-BE49-F238E27FC236}">
                <a16:creationId xmlns:a16="http://schemas.microsoft.com/office/drawing/2014/main" id="{0EC25D7F-CE97-DA97-5D4E-821557C065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C5DD731-E868-A185-9843-C8B61E3C798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5" name="Text Placeholder 4">
            <a:extLst>
              <a:ext uri="{FF2B5EF4-FFF2-40B4-BE49-F238E27FC236}">
                <a16:creationId xmlns:a16="http://schemas.microsoft.com/office/drawing/2014/main" id="{CE8520F7-3C34-4E6F-72C5-A1974C7D4526}"/>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0315031-7913-AD8A-3E2B-8832D6642CD7}"/>
              </a:ext>
            </a:extLst>
          </p:cNvPr>
          <p:cNvSpPr>
            <a:spLocks noGrp="1"/>
          </p:cNvSpPr>
          <p:nvPr>
            <p:ph sz="quarter" idx="4"/>
          </p:nvPr>
        </p:nvSpPr>
        <p:spPr>
          <a:xfrm>
            <a:off x="6173788" y="2505075"/>
            <a:ext cx="51831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88589138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118CD-9940-B421-EC10-6A4190CEB98E}"/>
              </a:ext>
            </a:extLst>
          </p:cNvPr>
          <p:cNvSpPr>
            <a:spLocks noGrp="1"/>
          </p:cNvSpPr>
          <p:nvPr>
            <p:ph type="title"/>
          </p:nvPr>
        </p:nvSpPr>
        <p:spPr/>
        <p:txBody>
          <a:bodyPr/>
          <a:lstStyle/>
          <a:p>
            <a:r>
              <a:rPr lang="en-GB"/>
              <a:t>Click to edit Master title style</a:t>
            </a:r>
            <a:endParaRPr lang="en-GR"/>
          </a:p>
        </p:txBody>
      </p:sp>
    </p:spTree>
    <p:extLst>
      <p:ext uri="{BB962C8B-B14F-4D97-AF65-F5344CB8AC3E}">
        <p14:creationId xmlns:p14="http://schemas.microsoft.com/office/powerpoint/2010/main" val="121284725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2736191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AF20E-1FE8-C762-A9AC-018B6A7B211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Content Placeholder 2">
            <a:extLst>
              <a:ext uri="{FF2B5EF4-FFF2-40B4-BE49-F238E27FC236}">
                <a16:creationId xmlns:a16="http://schemas.microsoft.com/office/drawing/2014/main" id="{92A34012-F58C-86E6-A522-4824532B57E8}"/>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
        <p:nvSpPr>
          <p:cNvPr id="4" name="Text Placeholder 3">
            <a:extLst>
              <a:ext uri="{FF2B5EF4-FFF2-40B4-BE49-F238E27FC236}">
                <a16:creationId xmlns:a16="http://schemas.microsoft.com/office/drawing/2014/main" id="{32D445A5-0E4B-AD97-95D1-41EFCD6694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116293983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817C3-B7F2-91F0-3DF1-45482D8BB90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GR"/>
          </a:p>
        </p:txBody>
      </p:sp>
      <p:sp>
        <p:nvSpPr>
          <p:cNvPr id="3" name="Picture Placeholder 2">
            <a:extLst>
              <a:ext uri="{FF2B5EF4-FFF2-40B4-BE49-F238E27FC236}">
                <a16:creationId xmlns:a16="http://schemas.microsoft.com/office/drawing/2014/main" id="{C0345B4C-3EAF-90F7-644C-55F8EE9CA0B4}"/>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R"/>
          </a:p>
        </p:txBody>
      </p:sp>
      <p:sp>
        <p:nvSpPr>
          <p:cNvPr id="4" name="Text Placeholder 3">
            <a:extLst>
              <a:ext uri="{FF2B5EF4-FFF2-40B4-BE49-F238E27FC236}">
                <a16:creationId xmlns:a16="http://schemas.microsoft.com/office/drawing/2014/main" id="{964F72CF-F019-0DB9-116D-A14BA370CB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Tree>
    <p:extLst>
      <p:ext uri="{BB962C8B-B14F-4D97-AF65-F5344CB8AC3E}">
        <p14:creationId xmlns:p14="http://schemas.microsoft.com/office/powerpoint/2010/main" val="382433200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3157A-168E-CD53-21B8-90F07B0E5206}"/>
              </a:ext>
            </a:extLst>
          </p:cNvPr>
          <p:cNvSpPr>
            <a:spLocks noGrp="1"/>
          </p:cNvSpPr>
          <p:nvPr>
            <p:ph type="title"/>
          </p:nvPr>
        </p:nvSpPr>
        <p:spPr/>
        <p:txBody>
          <a:bodyPr/>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AF4674CE-543D-2A34-298B-D137FDEEA27B}"/>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428649979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5B894E-FA59-6E7B-ED2A-0EE37950A843}"/>
              </a:ext>
            </a:extLst>
          </p:cNvPr>
          <p:cNvSpPr>
            <a:spLocks noGrp="1"/>
          </p:cNvSpPr>
          <p:nvPr>
            <p:ph type="title" orient="vert"/>
          </p:nvPr>
        </p:nvSpPr>
        <p:spPr>
          <a:xfrm>
            <a:off x="8837613" y="273050"/>
            <a:ext cx="2741612" cy="5456238"/>
          </a:xfrm>
        </p:spPr>
        <p:txBody>
          <a:bodyPr vert="eaVert"/>
          <a:lstStyle/>
          <a:p>
            <a:r>
              <a:rPr lang="en-GB"/>
              <a:t>Click to edit Master title style</a:t>
            </a:r>
            <a:endParaRPr lang="en-GR"/>
          </a:p>
        </p:txBody>
      </p:sp>
      <p:sp>
        <p:nvSpPr>
          <p:cNvPr id="3" name="Vertical Text Placeholder 2">
            <a:extLst>
              <a:ext uri="{FF2B5EF4-FFF2-40B4-BE49-F238E27FC236}">
                <a16:creationId xmlns:a16="http://schemas.microsoft.com/office/drawing/2014/main" id="{759E0ABD-67FD-6B1E-AD14-CDB85E34F822}"/>
              </a:ext>
            </a:extLst>
          </p:cNvPr>
          <p:cNvSpPr>
            <a:spLocks noGrp="1"/>
          </p:cNvSpPr>
          <p:nvPr>
            <p:ph type="body" orient="vert" idx="1"/>
          </p:nvPr>
        </p:nvSpPr>
        <p:spPr>
          <a:xfrm>
            <a:off x="609600" y="273050"/>
            <a:ext cx="8075613" cy="54562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R"/>
          </a:p>
        </p:txBody>
      </p:sp>
    </p:spTree>
    <p:extLst>
      <p:ext uri="{BB962C8B-B14F-4D97-AF65-F5344CB8AC3E}">
        <p14:creationId xmlns:p14="http://schemas.microsoft.com/office/powerpoint/2010/main" val="2648313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image" Target="../media/image1.png"/><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13" Type="http://schemas.openxmlformats.org/officeDocument/2006/relationships/theme" Target="../theme/theme20.xml"/><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slideLayout" Target="../slideLayouts/slideLayout221.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9.xml"/><Relationship Id="rId3" Type="http://schemas.openxmlformats.org/officeDocument/2006/relationships/slideLayout" Target="../slideLayouts/slideLayout224.xml"/><Relationship Id="rId7" Type="http://schemas.openxmlformats.org/officeDocument/2006/relationships/slideLayout" Target="../slideLayouts/slideLayout228.xml"/><Relationship Id="rId12" Type="http://schemas.openxmlformats.org/officeDocument/2006/relationships/theme" Target="../theme/theme21.xml"/><Relationship Id="rId2" Type="http://schemas.openxmlformats.org/officeDocument/2006/relationships/slideLayout" Target="../slideLayouts/slideLayout223.xml"/><Relationship Id="rId1" Type="http://schemas.openxmlformats.org/officeDocument/2006/relationships/slideLayout" Target="../slideLayouts/slideLayout222.xml"/><Relationship Id="rId6" Type="http://schemas.openxmlformats.org/officeDocument/2006/relationships/slideLayout" Target="../slideLayouts/slideLayout227.xml"/><Relationship Id="rId11" Type="http://schemas.openxmlformats.org/officeDocument/2006/relationships/slideLayout" Target="../slideLayouts/slideLayout232.xml"/><Relationship Id="rId5" Type="http://schemas.openxmlformats.org/officeDocument/2006/relationships/slideLayout" Target="../slideLayouts/slideLayout226.xml"/><Relationship Id="rId10" Type="http://schemas.openxmlformats.org/officeDocument/2006/relationships/slideLayout" Target="../slideLayouts/slideLayout231.xml"/><Relationship Id="rId4" Type="http://schemas.openxmlformats.org/officeDocument/2006/relationships/slideLayout" Target="../slideLayouts/slideLayout225.xml"/><Relationship Id="rId9" Type="http://schemas.openxmlformats.org/officeDocument/2006/relationships/slideLayout" Target="../slideLayouts/slideLayout230.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40.xml"/><Relationship Id="rId13" Type="http://schemas.openxmlformats.org/officeDocument/2006/relationships/image" Target="../media/image2.emf"/><Relationship Id="rId3" Type="http://schemas.openxmlformats.org/officeDocument/2006/relationships/slideLayout" Target="../slideLayouts/slideLayout235.xml"/><Relationship Id="rId7" Type="http://schemas.openxmlformats.org/officeDocument/2006/relationships/slideLayout" Target="../slideLayouts/slideLayout239.xml"/><Relationship Id="rId12" Type="http://schemas.openxmlformats.org/officeDocument/2006/relationships/theme" Target="../theme/theme22.xml"/><Relationship Id="rId2" Type="http://schemas.openxmlformats.org/officeDocument/2006/relationships/slideLayout" Target="../slideLayouts/slideLayout234.xml"/><Relationship Id="rId1" Type="http://schemas.openxmlformats.org/officeDocument/2006/relationships/slideLayout" Target="../slideLayouts/slideLayout233.xml"/><Relationship Id="rId6" Type="http://schemas.openxmlformats.org/officeDocument/2006/relationships/slideLayout" Target="../slideLayouts/slideLayout238.xml"/><Relationship Id="rId11" Type="http://schemas.openxmlformats.org/officeDocument/2006/relationships/slideLayout" Target="../slideLayouts/slideLayout243.xml"/><Relationship Id="rId5" Type="http://schemas.openxmlformats.org/officeDocument/2006/relationships/slideLayout" Target="../slideLayouts/slideLayout237.xml"/><Relationship Id="rId10" Type="http://schemas.openxmlformats.org/officeDocument/2006/relationships/slideLayout" Target="../slideLayouts/slideLayout242.xml"/><Relationship Id="rId4" Type="http://schemas.openxmlformats.org/officeDocument/2006/relationships/slideLayout" Target="../slideLayouts/slideLayout236.xml"/><Relationship Id="rId9" Type="http://schemas.openxmlformats.org/officeDocument/2006/relationships/slideLayout" Target="../slideLayouts/slideLayout241.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a:extLst>
              <a:ext uri="{FF2B5EF4-FFF2-40B4-BE49-F238E27FC236}">
                <a16:creationId xmlns:a16="http://schemas.microsoft.com/office/drawing/2014/main" id="{30CCD72F-46FA-8058-1321-B298075CC7FA}"/>
              </a:ext>
            </a:extLst>
          </p:cNvPr>
          <p:cNvSpPr>
            <a:spLocks noChangeArrowheads="1"/>
          </p:cNvSpPr>
          <p:nvPr/>
        </p:nvSpPr>
        <p:spPr bwMode="auto">
          <a:xfrm>
            <a:off x="404813" y="369888"/>
            <a:ext cx="11380787" cy="5121275"/>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26" name="AutoShape 2">
            <a:extLst>
              <a:ext uri="{FF2B5EF4-FFF2-40B4-BE49-F238E27FC236}">
                <a16:creationId xmlns:a16="http://schemas.microsoft.com/office/drawing/2014/main" id="{AB6915A7-4ACE-9C72-88A1-438C64C3B14A}"/>
              </a:ext>
            </a:extLst>
          </p:cNvPr>
          <p:cNvSpPr>
            <a:spLocks noChangeArrowheads="1"/>
          </p:cNvSpPr>
          <p:nvPr/>
        </p:nvSpPr>
        <p:spPr bwMode="auto">
          <a:xfrm rot="10800000" flipV="1">
            <a:off x="242888" y="3838575"/>
            <a:ext cx="4359275" cy="1995488"/>
          </a:xfrm>
          <a:custGeom>
            <a:avLst/>
            <a:gdLst>
              <a:gd name="G0" fmla="*/ 100000 65535 1"/>
              <a:gd name="G1" fmla="+- 34464 0 100000"/>
              <a:gd name="G2" fmla="?: G1 100000 34464"/>
              <a:gd name="G3" fmla="?: G0 0 G1"/>
              <a:gd name="G4" fmla="*/ 12108 G3 1"/>
              <a:gd name="G5" fmla="*/ G4 1 3392"/>
              <a:gd name="G6" fmla="*/ 12108 G3 1"/>
              <a:gd name="G7" fmla="*/ G6 1 34464"/>
              <a:gd name="G8" fmla="+- 6054 0 0"/>
              <a:gd name="G9" fmla="+- G5 G8 0"/>
              <a:gd name="G10" fmla="+- 2772 0 0"/>
              <a:gd name="G11" fmla="+- 5544 0 0"/>
              <a:gd name="G12" fmla="+- 12108 0 0"/>
            </a:gdLst>
            <a:ahLst/>
            <a:cxnLst>
              <a:cxn ang="0">
                <a:pos x="r" y="vc"/>
              </a:cxn>
              <a:cxn ang="5400000">
                <a:pos x="hc" y="b"/>
              </a:cxn>
              <a:cxn ang="10800000">
                <a:pos x="l" y="vc"/>
              </a:cxn>
              <a:cxn ang="16200000">
                <a:pos x="hc" y="t"/>
              </a:cxn>
            </a:cxnLst>
            <a:rect l="0" t="0" r="0" b="0"/>
            <a:pathLst>
              <a:path>
                <a:moveTo>
                  <a:pt x="0" y="5544"/>
                </a:moveTo>
                <a:lnTo>
                  <a:pt x="0" y="0"/>
                </a:lnTo>
                <a:lnTo>
                  <a:pt x="12108" y="5544"/>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27" name="Rectangle 3">
            <a:extLst>
              <a:ext uri="{FF2B5EF4-FFF2-40B4-BE49-F238E27FC236}">
                <a16:creationId xmlns:a16="http://schemas.microsoft.com/office/drawing/2014/main" id="{1AD80FE7-485E-BF92-0EB7-F2BA19657BD6}"/>
              </a:ext>
            </a:extLst>
          </p:cNvPr>
          <p:cNvSpPr>
            <a:spLocks noGrp="1" noChangeArrowheads="1"/>
          </p:cNvSpPr>
          <p:nvPr>
            <p:ph type="body" idx="1"/>
          </p:nvPr>
        </p:nvSpPr>
        <p:spPr bwMode="auto">
          <a:xfrm>
            <a:off x="5734050" y="0"/>
            <a:ext cx="5686425" cy="6854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1028" name="Group 4">
            <a:extLst>
              <a:ext uri="{FF2B5EF4-FFF2-40B4-BE49-F238E27FC236}">
                <a16:creationId xmlns:a16="http://schemas.microsoft.com/office/drawing/2014/main" id="{7FF91DC7-D864-8D3E-F9FB-B22BCC093E11}"/>
              </a:ext>
            </a:extLst>
          </p:cNvPr>
          <p:cNvGrpSpPr>
            <a:grpSpLocks/>
          </p:cNvGrpSpPr>
          <p:nvPr/>
        </p:nvGrpSpPr>
        <p:grpSpPr bwMode="auto">
          <a:xfrm>
            <a:off x="0" y="6110288"/>
            <a:ext cx="1874838" cy="512762"/>
            <a:chOff x="0" y="3849"/>
            <a:chExt cx="1181" cy="323"/>
          </a:xfrm>
        </p:grpSpPr>
        <p:sp>
          <p:nvSpPr>
            <p:cNvPr id="1029" name="Rectangle 5">
              <a:extLst>
                <a:ext uri="{FF2B5EF4-FFF2-40B4-BE49-F238E27FC236}">
                  <a16:creationId xmlns:a16="http://schemas.microsoft.com/office/drawing/2014/main" id="{A6B88089-9855-73CB-B7C1-55F52262D61E}"/>
                </a:ext>
              </a:extLst>
            </p:cNvPr>
            <p:cNvSpPr>
              <a:spLocks noChangeArrowheads="1"/>
            </p:cNvSpPr>
            <p:nvPr/>
          </p:nvSpPr>
          <p:spPr bwMode="auto">
            <a:xfrm>
              <a:off x="0" y="3859"/>
              <a:ext cx="1181"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30" name="Rectangle 6">
              <a:extLst>
                <a:ext uri="{FF2B5EF4-FFF2-40B4-BE49-F238E27FC236}">
                  <a16:creationId xmlns:a16="http://schemas.microsoft.com/office/drawing/2014/main" id="{C969654D-6A2B-E957-2999-0EFC34728CD2}"/>
                </a:ext>
              </a:extLst>
            </p:cNvPr>
            <p:cNvSpPr>
              <a:spLocks noChangeArrowheads="1"/>
            </p:cNvSpPr>
            <p:nvPr/>
          </p:nvSpPr>
          <p:spPr bwMode="auto">
            <a:xfrm>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31" name="Rectangle 7">
              <a:extLst>
                <a:ext uri="{FF2B5EF4-FFF2-40B4-BE49-F238E27FC236}">
                  <a16:creationId xmlns:a16="http://schemas.microsoft.com/office/drawing/2014/main" id="{22BFBD19-91C7-4031-8EC8-5A5DE8A3BB70}"/>
                </a:ext>
              </a:extLst>
            </p:cNvPr>
            <p:cNvSpPr>
              <a:spLocks noChangeArrowheads="1"/>
            </p:cNvSpPr>
            <p:nvPr/>
          </p:nvSpPr>
          <p:spPr bwMode="auto">
            <a:xfrm>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032" name="Rectangle 8">
              <a:extLst>
                <a:ext uri="{FF2B5EF4-FFF2-40B4-BE49-F238E27FC236}">
                  <a16:creationId xmlns:a16="http://schemas.microsoft.com/office/drawing/2014/main" id="{444BC22C-ECAC-6B72-2915-CCBF91B0631B}"/>
                </a:ext>
              </a:extLst>
            </p:cNvPr>
            <p:cNvSpPr>
              <a:spLocks noChangeArrowheads="1"/>
            </p:cNvSpPr>
            <p:nvPr/>
          </p:nvSpPr>
          <p:spPr bwMode="auto">
            <a:xfrm>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1033" name="Rectangle 9">
            <a:extLst>
              <a:ext uri="{FF2B5EF4-FFF2-40B4-BE49-F238E27FC236}">
                <a16:creationId xmlns:a16="http://schemas.microsoft.com/office/drawing/2014/main" id="{9A3A38EE-A37B-0A3A-1E81-733364FDFFD4}"/>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1" name="Rectangle 1">
            <a:extLst>
              <a:ext uri="{FF2B5EF4-FFF2-40B4-BE49-F238E27FC236}">
                <a16:creationId xmlns:a16="http://schemas.microsoft.com/office/drawing/2014/main" id="{7C8C1AA3-05E7-0471-85E3-092BEFC73CB4}"/>
              </a:ext>
            </a:extLst>
          </p:cNvPr>
          <p:cNvSpPr>
            <a:spLocks noGrp="1" noChangeArrowheads="1"/>
          </p:cNvSpPr>
          <p:nvPr>
            <p:ph type="body" idx="1"/>
          </p:nvPr>
        </p:nvSpPr>
        <p:spPr bwMode="auto">
          <a:xfrm>
            <a:off x="5934075" y="2066925"/>
            <a:ext cx="5548313" cy="3719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10242" name="Line 2">
            <a:extLst>
              <a:ext uri="{FF2B5EF4-FFF2-40B4-BE49-F238E27FC236}">
                <a16:creationId xmlns:a16="http://schemas.microsoft.com/office/drawing/2014/main" id="{EE445A9E-2264-8358-0DFD-068BB05384FF}"/>
              </a:ext>
            </a:extLst>
          </p:cNvPr>
          <p:cNvSpPr>
            <a:spLocks noChangeShapeType="1"/>
          </p:cNvSpPr>
          <p:nvPr/>
        </p:nvSpPr>
        <p:spPr bwMode="auto">
          <a:xfrm>
            <a:off x="4256088" y="-14288"/>
            <a:ext cx="1587" cy="6853238"/>
          </a:xfrm>
          <a:prstGeom prst="line">
            <a:avLst/>
          </a:prstGeom>
          <a:noFill/>
          <a:ln w="12600" cap="flat">
            <a:solidFill>
              <a:srgbClr val="D6315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10243" name="AutoShape 3">
            <a:extLst>
              <a:ext uri="{FF2B5EF4-FFF2-40B4-BE49-F238E27FC236}">
                <a16:creationId xmlns:a16="http://schemas.microsoft.com/office/drawing/2014/main" id="{42EEEAC3-DB69-5F49-ECB7-72E995A01CBD}"/>
              </a:ext>
            </a:extLst>
          </p:cNvPr>
          <p:cNvSpPr>
            <a:spLocks noChangeArrowheads="1"/>
          </p:cNvSpPr>
          <p:nvPr/>
        </p:nvSpPr>
        <p:spPr bwMode="auto">
          <a:xfrm rot="5400000">
            <a:off x="4191000" y="427038"/>
            <a:ext cx="1317625" cy="1181100"/>
          </a:xfrm>
          <a:custGeom>
            <a:avLst/>
            <a:gdLst>
              <a:gd name="G0" fmla="*/ 50241 65535 1"/>
              <a:gd name="G1" fmla="+- 34464 0 50241"/>
              <a:gd name="G2" fmla="?: G1 50241 34464"/>
              <a:gd name="G3" fmla="?: G0 0 G1"/>
              <a:gd name="G4" fmla="*/ 3659 G3 1"/>
              <a:gd name="G5" fmla="*/ G4 1 3392"/>
              <a:gd name="G6" fmla="*/ 3659 G3 1"/>
              <a:gd name="G7" fmla="*/ G6 1 34464"/>
              <a:gd name="G8" fmla="*/ 1 3659 2"/>
              <a:gd name="G9" fmla="+- G5 G8 0"/>
              <a:gd name="G10" fmla="*/ 1 3283 2"/>
              <a:gd name="G11" fmla="+- 3283 0 0"/>
              <a:gd name="G12" fmla="+- 3659 0 0"/>
            </a:gdLst>
            <a:ahLst/>
            <a:cxnLst>
              <a:cxn ang="0">
                <a:pos x="r" y="vc"/>
              </a:cxn>
              <a:cxn ang="5400000">
                <a:pos x="hc" y="b"/>
              </a:cxn>
              <a:cxn ang="10800000">
                <a:pos x="l" y="vc"/>
              </a:cxn>
              <a:cxn ang="16200000">
                <a:pos x="hc" y="t"/>
              </a:cxn>
            </a:cxnLst>
            <a:rect l="0" t="0" r="0" b="0"/>
            <a:pathLst>
              <a:path>
                <a:moveTo>
                  <a:pt x="0" y="3283"/>
                </a:moveTo>
                <a:lnTo>
                  <a:pt x="0" y="0"/>
                </a:lnTo>
                <a:lnTo>
                  <a:pt x="3659" y="3283"/>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10244" name="Group 4">
            <a:extLst>
              <a:ext uri="{FF2B5EF4-FFF2-40B4-BE49-F238E27FC236}">
                <a16:creationId xmlns:a16="http://schemas.microsoft.com/office/drawing/2014/main" id="{D782B2D6-84B7-A2A8-2027-4AE4F96C8BCF}"/>
              </a:ext>
            </a:extLst>
          </p:cNvPr>
          <p:cNvGrpSpPr>
            <a:grpSpLocks/>
          </p:cNvGrpSpPr>
          <p:nvPr/>
        </p:nvGrpSpPr>
        <p:grpSpPr bwMode="auto">
          <a:xfrm>
            <a:off x="0" y="6110288"/>
            <a:ext cx="1874838" cy="512762"/>
            <a:chOff x="0" y="3849"/>
            <a:chExt cx="1181" cy="323"/>
          </a:xfrm>
        </p:grpSpPr>
        <p:sp>
          <p:nvSpPr>
            <p:cNvPr id="10245" name="Rectangle 5">
              <a:extLst>
                <a:ext uri="{FF2B5EF4-FFF2-40B4-BE49-F238E27FC236}">
                  <a16:creationId xmlns:a16="http://schemas.microsoft.com/office/drawing/2014/main" id="{89C6E43A-A31D-3AEC-34A7-E0BCFC3818E3}"/>
                </a:ext>
              </a:extLst>
            </p:cNvPr>
            <p:cNvSpPr>
              <a:spLocks noChangeArrowheads="1"/>
            </p:cNvSpPr>
            <p:nvPr/>
          </p:nvSpPr>
          <p:spPr bwMode="auto">
            <a:xfrm>
              <a:off x="0" y="3859"/>
              <a:ext cx="1181"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246" name="Rectangle 6">
              <a:extLst>
                <a:ext uri="{FF2B5EF4-FFF2-40B4-BE49-F238E27FC236}">
                  <a16:creationId xmlns:a16="http://schemas.microsoft.com/office/drawing/2014/main" id="{642B2FD0-C337-AECB-6275-FE42A72D90DC}"/>
                </a:ext>
              </a:extLst>
            </p:cNvPr>
            <p:cNvSpPr>
              <a:spLocks noChangeArrowheads="1"/>
            </p:cNvSpPr>
            <p:nvPr/>
          </p:nvSpPr>
          <p:spPr bwMode="auto">
            <a:xfrm>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0247" name="Rectangle 7">
              <a:extLst>
                <a:ext uri="{FF2B5EF4-FFF2-40B4-BE49-F238E27FC236}">
                  <a16:creationId xmlns:a16="http://schemas.microsoft.com/office/drawing/2014/main" id="{8DEB133A-2423-860C-2918-5D225DBE762B}"/>
                </a:ext>
              </a:extLst>
            </p:cNvPr>
            <p:cNvSpPr>
              <a:spLocks noChangeArrowheads="1"/>
            </p:cNvSpPr>
            <p:nvPr/>
          </p:nvSpPr>
          <p:spPr bwMode="auto">
            <a:xfrm>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0248" name="Rectangle 8">
              <a:extLst>
                <a:ext uri="{FF2B5EF4-FFF2-40B4-BE49-F238E27FC236}">
                  <a16:creationId xmlns:a16="http://schemas.microsoft.com/office/drawing/2014/main" id="{5F190DBD-3AF4-E56E-A646-1A23CA3E838A}"/>
                </a:ext>
              </a:extLst>
            </p:cNvPr>
            <p:cNvSpPr>
              <a:spLocks noChangeArrowheads="1"/>
            </p:cNvSpPr>
            <p:nvPr/>
          </p:nvSpPr>
          <p:spPr bwMode="auto">
            <a:xfrm>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10249" name="Rectangle 9">
            <a:extLst>
              <a:ext uri="{FF2B5EF4-FFF2-40B4-BE49-F238E27FC236}">
                <a16:creationId xmlns:a16="http://schemas.microsoft.com/office/drawing/2014/main" id="{BCEA50CC-22E6-B21E-48EC-D86FE778836D}"/>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5" name="Rectangle 1">
            <a:extLst>
              <a:ext uri="{FF2B5EF4-FFF2-40B4-BE49-F238E27FC236}">
                <a16:creationId xmlns:a16="http://schemas.microsoft.com/office/drawing/2014/main" id="{5CC98ED4-392F-CC83-0600-6544858AEFF6}"/>
              </a:ext>
            </a:extLst>
          </p:cNvPr>
          <p:cNvSpPr>
            <a:spLocks noGrp="1" noChangeArrowheads="1"/>
          </p:cNvSpPr>
          <p:nvPr>
            <p:ph type="body" idx="1"/>
          </p:nvPr>
        </p:nvSpPr>
        <p:spPr bwMode="auto">
          <a:xfrm>
            <a:off x="5934075" y="2066925"/>
            <a:ext cx="5548313" cy="3719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11266" name="Line 2">
            <a:extLst>
              <a:ext uri="{FF2B5EF4-FFF2-40B4-BE49-F238E27FC236}">
                <a16:creationId xmlns:a16="http://schemas.microsoft.com/office/drawing/2014/main" id="{F17F2C1F-946E-4CD9-D3A2-14057BCB357B}"/>
              </a:ext>
            </a:extLst>
          </p:cNvPr>
          <p:cNvSpPr>
            <a:spLocks noChangeShapeType="1"/>
          </p:cNvSpPr>
          <p:nvPr/>
        </p:nvSpPr>
        <p:spPr bwMode="auto">
          <a:xfrm>
            <a:off x="4256088" y="-14288"/>
            <a:ext cx="1587" cy="6853238"/>
          </a:xfrm>
          <a:prstGeom prst="line">
            <a:avLst/>
          </a:prstGeom>
          <a:noFill/>
          <a:ln w="12600" cap="flat">
            <a:solidFill>
              <a:srgbClr val="00ACA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11267" name="AutoShape 3">
            <a:extLst>
              <a:ext uri="{FF2B5EF4-FFF2-40B4-BE49-F238E27FC236}">
                <a16:creationId xmlns:a16="http://schemas.microsoft.com/office/drawing/2014/main" id="{C906B7B0-9C7C-03E1-A095-094F37ED1889}"/>
              </a:ext>
            </a:extLst>
          </p:cNvPr>
          <p:cNvSpPr>
            <a:spLocks noChangeArrowheads="1"/>
          </p:cNvSpPr>
          <p:nvPr/>
        </p:nvSpPr>
        <p:spPr bwMode="auto">
          <a:xfrm rot="5400000">
            <a:off x="4191000" y="427038"/>
            <a:ext cx="1317625" cy="1181100"/>
          </a:xfrm>
          <a:custGeom>
            <a:avLst/>
            <a:gdLst>
              <a:gd name="G0" fmla="*/ 50241 65535 1"/>
              <a:gd name="G1" fmla="+- 34464 0 50241"/>
              <a:gd name="G2" fmla="?: G1 50241 34464"/>
              <a:gd name="G3" fmla="?: G0 0 G1"/>
              <a:gd name="G4" fmla="*/ 3659 G3 1"/>
              <a:gd name="G5" fmla="*/ G4 1 3392"/>
              <a:gd name="G6" fmla="*/ 3659 G3 1"/>
              <a:gd name="G7" fmla="*/ G6 1 34464"/>
              <a:gd name="G8" fmla="*/ 1 3659 2"/>
              <a:gd name="G9" fmla="+- G5 G8 0"/>
              <a:gd name="G10" fmla="*/ 1 3283 2"/>
              <a:gd name="G11" fmla="+- 3283 0 0"/>
              <a:gd name="G12" fmla="+- 3659 0 0"/>
            </a:gdLst>
            <a:ahLst/>
            <a:cxnLst>
              <a:cxn ang="0">
                <a:pos x="r" y="vc"/>
              </a:cxn>
              <a:cxn ang="5400000">
                <a:pos x="hc" y="b"/>
              </a:cxn>
              <a:cxn ang="10800000">
                <a:pos x="l" y="vc"/>
              </a:cxn>
              <a:cxn ang="16200000">
                <a:pos x="hc" y="t"/>
              </a:cxn>
            </a:cxnLst>
            <a:rect l="0" t="0" r="0" b="0"/>
            <a:pathLst>
              <a:path>
                <a:moveTo>
                  <a:pt x="0" y="3283"/>
                </a:moveTo>
                <a:lnTo>
                  <a:pt x="0" y="0"/>
                </a:lnTo>
                <a:lnTo>
                  <a:pt x="3659" y="3283"/>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11268" name="Group 4">
            <a:extLst>
              <a:ext uri="{FF2B5EF4-FFF2-40B4-BE49-F238E27FC236}">
                <a16:creationId xmlns:a16="http://schemas.microsoft.com/office/drawing/2014/main" id="{66D509C4-D0C7-E351-E802-35241BA7868A}"/>
              </a:ext>
            </a:extLst>
          </p:cNvPr>
          <p:cNvGrpSpPr>
            <a:grpSpLocks/>
          </p:cNvGrpSpPr>
          <p:nvPr/>
        </p:nvGrpSpPr>
        <p:grpSpPr bwMode="auto">
          <a:xfrm>
            <a:off x="0" y="6110288"/>
            <a:ext cx="1874838" cy="512762"/>
            <a:chOff x="0" y="3849"/>
            <a:chExt cx="1181" cy="323"/>
          </a:xfrm>
        </p:grpSpPr>
        <p:sp>
          <p:nvSpPr>
            <p:cNvPr id="11269" name="Rectangle 5">
              <a:extLst>
                <a:ext uri="{FF2B5EF4-FFF2-40B4-BE49-F238E27FC236}">
                  <a16:creationId xmlns:a16="http://schemas.microsoft.com/office/drawing/2014/main" id="{C14181F3-B601-7FD1-C229-A2558C4CCD0E}"/>
                </a:ext>
              </a:extLst>
            </p:cNvPr>
            <p:cNvSpPr>
              <a:spLocks noChangeArrowheads="1"/>
            </p:cNvSpPr>
            <p:nvPr/>
          </p:nvSpPr>
          <p:spPr bwMode="auto">
            <a:xfrm>
              <a:off x="0" y="3859"/>
              <a:ext cx="1181"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1270" name="Rectangle 6">
              <a:extLst>
                <a:ext uri="{FF2B5EF4-FFF2-40B4-BE49-F238E27FC236}">
                  <a16:creationId xmlns:a16="http://schemas.microsoft.com/office/drawing/2014/main" id="{C8040E9F-1B8C-8F24-3498-375FE14D0334}"/>
                </a:ext>
              </a:extLst>
            </p:cNvPr>
            <p:cNvSpPr>
              <a:spLocks noChangeArrowheads="1"/>
            </p:cNvSpPr>
            <p:nvPr/>
          </p:nvSpPr>
          <p:spPr bwMode="auto">
            <a:xfrm>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1271" name="Rectangle 7">
              <a:extLst>
                <a:ext uri="{FF2B5EF4-FFF2-40B4-BE49-F238E27FC236}">
                  <a16:creationId xmlns:a16="http://schemas.microsoft.com/office/drawing/2014/main" id="{46C43713-FB9A-795B-E3A2-64FF5FF9A08A}"/>
                </a:ext>
              </a:extLst>
            </p:cNvPr>
            <p:cNvSpPr>
              <a:spLocks noChangeArrowheads="1"/>
            </p:cNvSpPr>
            <p:nvPr/>
          </p:nvSpPr>
          <p:spPr bwMode="auto">
            <a:xfrm>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1272" name="Rectangle 8">
              <a:extLst>
                <a:ext uri="{FF2B5EF4-FFF2-40B4-BE49-F238E27FC236}">
                  <a16:creationId xmlns:a16="http://schemas.microsoft.com/office/drawing/2014/main" id="{8CAC4912-F92D-1E6C-DD78-D3C4F3241A2A}"/>
                </a:ext>
              </a:extLst>
            </p:cNvPr>
            <p:cNvSpPr>
              <a:spLocks noChangeArrowheads="1"/>
            </p:cNvSpPr>
            <p:nvPr/>
          </p:nvSpPr>
          <p:spPr bwMode="auto">
            <a:xfrm>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11273" name="Rectangle 9">
            <a:extLst>
              <a:ext uri="{FF2B5EF4-FFF2-40B4-BE49-F238E27FC236}">
                <a16:creationId xmlns:a16="http://schemas.microsoft.com/office/drawing/2014/main" id="{4355E3BF-EEFA-86D2-16DC-C1FF81953236}"/>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89" name="Rectangle 1">
            <a:extLst>
              <a:ext uri="{FF2B5EF4-FFF2-40B4-BE49-F238E27FC236}">
                <a16:creationId xmlns:a16="http://schemas.microsoft.com/office/drawing/2014/main" id="{3F2DF07C-C9E4-C97D-67AB-DA77A2F2D29D}"/>
              </a:ext>
            </a:extLst>
          </p:cNvPr>
          <p:cNvSpPr>
            <a:spLocks noGrp="1" noChangeArrowheads="1"/>
          </p:cNvSpPr>
          <p:nvPr>
            <p:ph type="body" idx="1"/>
          </p:nvPr>
        </p:nvSpPr>
        <p:spPr bwMode="auto">
          <a:xfrm>
            <a:off x="5934075" y="2066925"/>
            <a:ext cx="5548313" cy="37195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12290" name="Line 2">
            <a:extLst>
              <a:ext uri="{FF2B5EF4-FFF2-40B4-BE49-F238E27FC236}">
                <a16:creationId xmlns:a16="http://schemas.microsoft.com/office/drawing/2014/main" id="{88C7C0A4-6A68-1CCA-AC67-73D49132167C}"/>
              </a:ext>
            </a:extLst>
          </p:cNvPr>
          <p:cNvSpPr>
            <a:spLocks noChangeShapeType="1"/>
          </p:cNvSpPr>
          <p:nvPr/>
        </p:nvSpPr>
        <p:spPr bwMode="auto">
          <a:xfrm>
            <a:off x="4256088" y="-14288"/>
            <a:ext cx="1587" cy="6853238"/>
          </a:xfrm>
          <a:prstGeom prst="line">
            <a:avLst/>
          </a:prstGeom>
          <a:noFill/>
          <a:ln w="12600" cap="flat">
            <a:solidFill>
              <a:srgbClr val="E7863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12291" name="AutoShape 3">
            <a:extLst>
              <a:ext uri="{FF2B5EF4-FFF2-40B4-BE49-F238E27FC236}">
                <a16:creationId xmlns:a16="http://schemas.microsoft.com/office/drawing/2014/main" id="{B3036104-1F14-DA15-7468-4C31CD34ECFF}"/>
              </a:ext>
            </a:extLst>
          </p:cNvPr>
          <p:cNvSpPr>
            <a:spLocks noChangeArrowheads="1"/>
          </p:cNvSpPr>
          <p:nvPr/>
        </p:nvSpPr>
        <p:spPr bwMode="auto">
          <a:xfrm rot="5400000">
            <a:off x="4191000" y="427038"/>
            <a:ext cx="1317625" cy="1181100"/>
          </a:xfrm>
          <a:custGeom>
            <a:avLst/>
            <a:gdLst>
              <a:gd name="G0" fmla="*/ 50241 65535 1"/>
              <a:gd name="G1" fmla="+- 34464 0 50241"/>
              <a:gd name="G2" fmla="?: G1 50241 34464"/>
              <a:gd name="G3" fmla="?: G0 0 G1"/>
              <a:gd name="G4" fmla="*/ 3659 G3 1"/>
              <a:gd name="G5" fmla="*/ G4 1 3392"/>
              <a:gd name="G6" fmla="*/ 3659 G3 1"/>
              <a:gd name="G7" fmla="*/ G6 1 34464"/>
              <a:gd name="G8" fmla="*/ 1 3659 2"/>
              <a:gd name="G9" fmla="+- G5 G8 0"/>
              <a:gd name="G10" fmla="*/ 1 3283 2"/>
              <a:gd name="G11" fmla="+- 3283 0 0"/>
              <a:gd name="G12" fmla="+- 3659 0 0"/>
            </a:gdLst>
            <a:ahLst/>
            <a:cxnLst>
              <a:cxn ang="0">
                <a:pos x="r" y="vc"/>
              </a:cxn>
              <a:cxn ang="5400000">
                <a:pos x="hc" y="b"/>
              </a:cxn>
              <a:cxn ang="10800000">
                <a:pos x="l" y="vc"/>
              </a:cxn>
              <a:cxn ang="16200000">
                <a:pos x="hc" y="t"/>
              </a:cxn>
            </a:cxnLst>
            <a:rect l="0" t="0" r="0" b="0"/>
            <a:pathLst>
              <a:path>
                <a:moveTo>
                  <a:pt x="0" y="3283"/>
                </a:moveTo>
                <a:lnTo>
                  <a:pt x="0" y="0"/>
                </a:lnTo>
                <a:lnTo>
                  <a:pt x="3659" y="3283"/>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12292" name="Group 4">
            <a:extLst>
              <a:ext uri="{FF2B5EF4-FFF2-40B4-BE49-F238E27FC236}">
                <a16:creationId xmlns:a16="http://schemas.microsoft.com/office/drawing/2014/main" id="{6D5DDE2A-95C1-7650-2195-4B70C2C70FB0}"/>
              </a:ext>
            </a:extLst>
          </p:cNvPr>
          <p:cNvGrpSpPr>
            <a:grpSpLocks/>
          </p:cNvGrpSpPr>
          <p:nvPr/>
        </p:nvGrpSpPr>
        <p:grpSpPr bwMode="auto">
          <a:xfrm>
            <a:off x="0" y="6110288"/>
            <a:ext cx="1874838" cy="512762"/>
            <a:chOff x="0" y="3849"/>
            <a:chExt cx="1181" cy="323"/>
          </a:xfrm>
        </p:grpSpPr>
        <p:sp>
          <p:nvSpPr>
            <p:cNvPr id="12293" name="Rectangle 5">
              <a:extLst>
                <a:ext uri="{FF2B5EF4-FFF2-40B4-BE49-F238E27FC236}">
                  <a16:creationId xmlns:a16="http://schemas.microsoft.com/office/drawing/2014/main" id="{3514236F-AFDB-3A4F-DE23-4FDDFE8A0A9B}"/>
                </a:ext>
              </a:extLst>
            </p:cNvPr>
            <p:cNvSpPr>
              <a:spLocks noChangeArrowheads="1"/>
            </p:cNvSpPr>
            <p:nvPr/>
          </p:nvSpPr>
          <p:spPr bwMode="auto">
            <a:xfrm>
              <a:off x="0" y="3859"/>
              <a:ext cx="1181"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2294" name="Rectangle 6">
              <a:extLst>
                <a:ext uri="{FF2B5EF4-FFF2-40B4-BE49-F238E27FC236}">
                  <a16:creationId xmlns:a16="http://schemas.microsoft.com/office/drawing/2014/main" id="{53377887-6F63-373B-8400-9A6BDC4FC07D}"/>
                </a:ext>
              </a:extLst>
            </p:cNvPr>
            <p:cNvSpPr>
              <a:spLocks noChangeArrowheads="1"/>
            </p:cNvSpPr>
            <p:nvPr/>
          </p:nvSpPr>
          <p:spPr bwMode="auto">
            <a:xfrm>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2295" name="Rectangle 7">
              <a:extLst>
                <a:ext uri="{FF2B5EF4-FFF2-40B4-BE49-F238E27FC236}">
                  <a16:creationId xmlns:a16="http://schemas.microsoft.com/office/drawing/2014/main" id="{9E5F381D-D07B-6C76-36BD-4553E406EE86}"/>
                </a:ext>
              </a:extLst>
            </p:cNvPr>
            <p:cNvSpPr>
              <a:spLocks noChangeArrowheads="1"/>
            </p:cNvSpPr>
            <p:nvPr/>
          </p:nvSpPr>
          <p:spPr bwMode="auto">
            <a:xfrm>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2296" name="Rectangle 8">
              <a:extLst>
                <a:ext uri="{FF2B5EF4-FFF2-40B4-BE49-F238E27FC236}">
                  <a16:creationId xmlns:a16="http://schemas.microsoft.com/office/drawing/2014/main" id="{EDA4E2D5-7554-81D4-0E05-01A82A980DC3}"/>
                </a:ext>
              </a:extLst>
            </p:cNvPr>
            <p:cNvSpPr>
              <a:spLocks noChangeArrowheads="1"/>
            </p:cNvSpPr>
            <p:nvPr/>
          </p:nvSpPr>
          <p:spPr bwMode="auto">
            <a:xfrm>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12297" name="Rectangle 9">
            <a:extLst>
              <a:ext uri="{FF2B5EF4-FFF2-40B4-BE49-F238E27FC236}">
                <a16:creationId xmlns:a16="http://schemas.microsoft.com/office/drawing/2014/main" id="{DA40C856-71BE-EE86-57F8-A2D510C254A3}"/>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3" name="Rectangle 1">
            <a:extLst>
              <a:ext uri="{FF2B5EF4-FFF2-40B4-BE49-F238E27FC236}">
                <a16:creationId xmlns:a16="http://schemas.microsoft.com/office/drawing/2014/main" id="{AACBCA34-BD24-B353-CA01-6514B8EABCB8}"/>
              </a:ext>
            </a:extLst>
          </p:cNvPr>
          <p:cNvSpPr>
            <a:spLocks noChangeArrowheads="1"/>
          </p:cNvSpPr>
          <p:nvPr/>
        </p:nvSpPr>
        <p:spPr bwMode="auto">
          <a:xfrm>
            <a:off x="404813" y="369888"/>
            <a:ext cx="11380787" cy="5121275"/>
          </a:xfrm>
          <a:prstGeom prst="rect">
            <a:avLst/>
          </a:prstGeom>
          <a:solidFill>
            <a:srgbClr val="DD1B5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3314" name="AutoShape 2">
            <a:extLst>
              <a:ext uri="{FF2B5EF4-FFF2-40B4-BE49-F238E27FC236}">
                <a16:creationId xmlns:a16="http://schemas.microsoft.com/office/drawing/2014/main" id="{BFAF96C0-82F1-E095-E511-0A35C7A220B9}"/>
              </a:ext>
            </a:extLst>
          </p:cNvPr>
          <p:cNvSpPr>
            <a:spLocks noChangeArrowheads="1"/>
          </p:cNvSpPr>
          <p:nvPr/>
        </p:nvSpPr>
        <p:spPr bwMode="auto">
          <a:xfrm rot="10800000" flipV="1">
            <a:off x="242888" y="3838575"/>
            <a:ext cx="4359275" cy="1995488"/>
          </a:xfrm>
          <a:custGeom>
            <a:avLst/>
            <a:gdLst>
              <a:gd name="G0" fmla="*/ 100000 65535 1"/>
              <a:gd name="G1" fmla="+- 34464 0 100000"/>
              <a:gd name="G2" fmla="?: G1 100000 34464"/>
              <a:gd name="G3" fmla="?: G0 0 G1"/>
              <a:gd name="G4" fmla="*/ 12108 G3 1"/>
              <a:gd name="G5" fmla="*/ G4 1 3392"/>
              <a:gd name="G6" fmla="*/ 12108 G3 1"/>
              <a:gd name="G7" fmla="*/ G6 1 34464"/>
              <a:gd name="G8" fmla="+- 6054 0 0"/>
              <a:gd name="G9" fmla="+- G5 G8 0"/>
              <a:gd name="G10" fmla="+- 2772 0 0"/>
              <a:gd name="G11" fmla="+- 5544 0 0"/>
              <a:gd name="G12" fmla="+- 12108 0 0"/>
            </a:gdLst>
            <a:ahLst/>
            <a:cxnLst>
              <a:cxn ang="0">
                <a:pos x="r" y="vc"/>
              </a:cxn>
              <a:cxn ang="5400000">
                <a:pos x="hc" y="b"/>
              </a:cxn>
              <a:cxn ang="10800000">
                <a:pos x="l" y="vc"/>
              </a:cxn>
              <a:cxn ang="16200000">
                <a:pos x="hc" y="t"/>
              </a:cxn>
            </a:cxnLst>
            <a:rect l="0" t="0" r="0" b="0"/>
            <a:pathLst>
              <a:path>
                <a:moveTo>
                  <a:pt x="0" y="5544"/>
                </a:moveTo>
                <a:lnTo>
                  <a:pt x="0" y="0"/>
                </a:lnTo>
                <a:lnTo>
                  <a:pt x="12108" y="5544"/>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3315" name="Rectangle 3">
            <a:extLst>
              <a:ext uri="{FF2B5EF4-FFF2-40B4-BE49-F238E27FC236}">
                <a16:creationId xmlns:a16="http://schemas.microsoft.com/office/drawing/2014/main" id="{162BB438-CB25-58A2-4F2B-78DD62529AE7}"/>
              </a:ext>
            </a:extLst>
          </p:cNvPr>
          <p:cNvSpPr>
            <a:spLocks noGrp="1" noChangeArrowheads="1"/>
          </p:cNvSpPr>
          <p:nvPr>
            <p:ph type="body" idx="1"/>
          </p:nvPr>
        </p:nvSpPr>
        <p:spPr bwMode="auto">
          <a:xfrm>
            <a:off x="5734050" y="0"/>
            <a:ext cx="5686425" cy="6854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13316" name="Group 4">
            <a:extLst>
              <a:ext uri="{FF2B5EF4-FFF2-40B4-BE49-F238E27FC236}">
                <a16:creationId xmlns:a16="http://schemas.microsoft.com/office/drawing/2014/main" id="{DD3FEEB4-6B00-7F2F-4A83-F23462567D45}"/>
              </a:ext>
            </a:extLst>
          </p:cNvPr>
          <p:cNvGrpSpPr>
            <a:grpSpLocks/>
          </p:cNvGrpSpPr>
          <p:nvPr/>
        </p:nvGrpSpPr>
        <p:grpSpPr bwMode="auto">
          <a:xfrm>
            <a:off x="0" y="6110288"/>
            <a:ext cx="1874838" cy="512762"/>
            <a:chOff x="0" y="3849"/>
            <a:chExt cx="1181" cy="323"/>
          </a:xfrm>
        </p:grpSpPr>
        <p:sp>
          <p:nvSpPr>
            <p:cNvPr id="13317" name="Rectangle 5">
              <a:extLst>
                <a:ext uri="{FF2B5EF4-FFF2-40B4-BE49-F238E27FC236}">
                  <a16:creationId xmlns:a16="http://schemas.microsoft.com/office/drawing/2014/main" id="{9B30005E-6594-F5B7-B5E7-58B0EEC919D9}"/>
                </a:ext>
              </a:extLst>
            </p:cNvPr>
            <p:cNvSpPr>
              <a:spLocks noChangeArrowheads="1"/>
            </p:cNvSpPr>
            <p:nvPr/>
          </p:nvSpPr>
          <p:spPr bwMode="auto">
            <a:xfrm>
              <a:off x="0" y="3859"/>
              <a:ext cx="1181"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3318" name="Rectangle 6">
              <a:extLst>
                <a:ext uri="{FF2B5EF4-FFF2-40B4-BE49-F238E27FC236}">
                  <a16:creationId xmlns:a16="http://schemas.microsoft.com/office/drawing/2014/main" id="{883E3016-DC18-E882-761A-ABC3B6F566C7}"/>
                </a:ext>
              </a:extLst>
            </p:cNvPr>
            <p:cNvSpPr>
              <a:spLocks noChangeArrowheads="1"/>
            </p:cNvSpPr>
            <p:nvPr/>
          </p:nvSpPr>
          <p:spPr bwMode="auto">
            <a:xfrm>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3319" name="Rectangle 7">
              <a:extLst>
                <a:ext uri="{FF2B5EF4-FFF2-40B4-BE49-F238E27FC236}">
                  <a16:creationId xmlns:a16="http://schemas.microsoft.com/office/drawing/2014/main" id="{4B0ED5AE-8012-64CC-50F3-E615DD05BBC2}"/>
                </a:ext>
              </a:extLst>
            </p:cNvPr>
            <p:cNvSpPr>
              <a:spLocks noChangeArrowheads="1"/>
            </p:cNvSpPr>
            <p:nvPr/>
          </p:nvSpPr>
          <p:spPr bwMode="auto">
            <a:xfrm>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3320" name="Rectangle 8">
              <a:extLst>
                <a:ext uri="{FF2B5EF4-FFF2-40B4-BE49-F238E27FC236}">
                  <a16:creationId xmlns:a16="http://schemas.microsoft.com/office/drawing/2014/main" id="{8E4DF956-4410-2133-CAB6-F094370D91F1}"/>
                </a:ext>
              </a:extLst>
            </p:cNvPr>
            <p:cNvSpPr>
              <a:spLocks noChangeArrowheads="1"/>
            </p:cNvSpPr>
            <p:nvPr/>
          </p:nvSpPr>
          <p:spPr bwMode="auto">
            <a:xfrm>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13321" name="Rectangle 9">
            <a:extLst>
              <a:ext uri="{FF2B5EF4-FFF2-40B4-BE49-F238E27FC236}">
                <a16:creationId xmlns:a16="http://schemas.microsoft.com/office/drawing/2014/main" id="{EB64252C-9DBF-122B-B67E-B819004C5696}"/>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08" r:id="rId7"/>
    <p:sldLayoutId id="2147483809" r:id="rId8"/>
    <p:sldLayoutId id="2147483810" r:id="rId9"/>
    <p:sldLayoutId id="2147483811" r:id="rId10"/>
    <p:sldLayoutId id="2147483812"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7" name="Rectangle 1">
            <a:extLst>
              <a:ext uri="{FF2B5EF4-FFF2-40B4-BE49-F238E27FC236}">
                <a16:creationId xmlns:a16="http://schemas.microsoft.com/office/drawing/2014/main" id="{80E82AA1-3286-6520-5EFD-BD4566C96E4D}"/>
              </a:ext>
            </a:extLst>
          </p:cNvPr>
          <p:cNvSpPr>
            <a:spLocks noChangeArrowheads="1"/>
          </p:cNvSpPr>
          <p:nvPr/>
        </p:nvSpPr>
        <p:spPr bwMode="auto">
          <a:xfrm>
            <a:off x="2921000" y="342900"/>
            <a:ext cx="8864600" cy="2838450"/>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4338" name="Rectangle 2">
            <a:extLst>
              <a:ext uri="{FF2B5EF4-FFF2-40B4-BE49-F238E27FC236}">
                <a16:creationId xmlns:a16="http://schemas.microsoft.com/office/drawing/2014/main" id="{069DC95F-FB64-46C5-2BEB-86F0710353EB}"/>
              </a:ext>
            </a:extLst>
          </p:cNvPr>
          <p:cNvSpPr>
            <a:spLocks noGrp="1" noChangeArrowheads="1"/>
          </p:cNvSpPr>
          <p:nvPr>
            <p:ph type="body" idx="1"/>
          </p:nvPr>
        </p:nvSpPr>
        <p:spPr bwMode="auto">
          <a:xfrm>
            <a:off x="1358900" y="2068513"/>
            <a:ext cx="8988425" cy="3770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14339" name="Group 3">
            <a:extLst>
              <a:ext uri="{FF2B5EF4-FFF2-40B4-BE49-F238E27FC236}">
                <a16:creationId xmlns:a16="http://schemas.microsoft.com/office/drawing/2014/main" id="{B1D7B25C-C9F8-A72C-0534-D76DDB58D82F}"/>
              </a:ext>
            </a:extLst>
          </p:cNvPr>
          <p:cNvGrpSpPr>
            <a:grpSpLocks/>
          </p:cNvGrpSpPr>
          <p:nvPr/>
        </p:nvGrpSpPr>
        <p:grpSpPr bwMode="auto">
          <a:xfrm>
            <a:off x="10313988" y="6092825"/>
            <a:ext cx="1873250" cy="512763"/>
            <a:chOff x="6497" y="3838"/>
            <a:chExt cx="1180" cy="323"/>
          </a:xfrm>
        </p:grpSpPr>
        <p:sp>
          <p:nvSpPr>
            <p:cNvPr id="14340" name="Rectangle 4">
              <a:extLst>
                <a:ext uri="{FF2B5EF4-FFF2-40B4-BE49-F238E27FC236}">
                  <a16:creationId xmlns:a16="http://schemas.microsoft.com/office/drawing/2014/main" id="{F1DA44D0-970C-700C-9952-ABE76025870F}"/>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4341" name="Rectangle 5">
              <a:extLst>
                <a:ext uri="{FF2B5EF4-FFF2-40B4-BE49-F238E27FC236}">
                  <a16:creationId xmlns:a16="http://schemas.microsoft.com/office/drawing/2014/main" id="{D16072BD-5AE2-3CAC-456E-B44D0965B396}"/>
                </a:ext>
              </a:extLst>
            </p:cNvPr>
            <p:cNvSpPr>
              <a:spLocks noChangeArrowheads="1"/>
            </p:cNvSpPr>
            <p:nvPr/>
          </p:nvSpPr>
          <p:spPr bwMode="auto">
            <a:xfrm>
              <a:off x="6630" y="3965"/>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4342" name="Rectangle 6">
              <a:extLst>
                <a:ext uri="{FF2B5EF4-FFF2-40B4-BE49-F238E27FC236}">
                  <a16:creationId xmlns:a16="http://schemas.microsoft.com/office/drawing/2014/main" id="{0EE2DE2D-8B29-239E-6FEA-CAE72371E0B7}"/>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4343" name="Rectangle 7">
              <a:extLst>
                <a:ext uri="{FF2B5EF4-FFF2-40B4-BE49-F238E27FC236}">
                  <a16:creationId xmlns:a16="http://schemas.microsoft.com/office/drawing/2014/main" id="{609E513A-CAFD-1384-759E-9AF2675EED01}"/>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grpSp>
        <p:nvGrpSpPr>
          <p:cNvPr id="14344" name="Group 8">
            <a:extLst>
              <a:ext uri="{FF2B5EF4-FFF2-40B4-BE49-F238E27FC236}">
                <a16:creationId xmlns:a16="http://schemas.microsoft.com/office/drawing/2014/main" id="{EE5AC204-10E0-B62F-3388-679E61B9771F}"/>
              </a:ext>
            </a:extLst>
          </p:cNvPr>
          <p:cNvGrpSpPr>
            <a:grpSpLocks/>
          </p:cNvGrpSpPr>
          <p:nvPr/>
        </p:nvGrpSpPr>
        <p:grpSpPr bwMode="auto">
          <a:xfrm>
            <a:off x="390525" y="4397375"/>
            <a:ext cx="2078038" cy="2085975"/>
            <a:chOff x="246" y="2770"/>
            <a:chExt cx="1309" cy="1314"/>
          </a:xfrm>
        </p:grpSpPr>
        <p:sp>
          <p:nvSpPr>
            <p:cNvPr id="14345" name="AutoShape 9">
              <a:extLst>
                <a:ext uri="{FF2B5EF4-FFF2-40B4-BE49-F238E27FC236}">
                  <a16:creationId xmlns:a16="http://schemas.microsoft.com/office/drawing/2014/main" id="{6E058069-9845-696B-534B-8BE9160B8B0D}"/>
                </a:ext>
              </a:extLst>
            </p:cNvPr>
            <p:cNvSpPr>
              <a:spLocks noChangeArrowheads="1"/>
            </p:cNvSpPr>
            <p:nvPr/>
          </p:nvSpPr>
          <p:spPr bwMode="auto">
            <a:xfrm flipH="1" flipV="1">
              <a:off x="246" y="3005"/>
              <a:ext cx="1081" cy="1078"/>
            </a:xfrm>
            <a:custGeom>
              <a:avLst/>
              <a:gdLst>
                <a:gd name="G0" fmla="+- 32768 0 0"/>
                <a:gd name="G1" fmla="*/ G0 1 34741"/>
                <a:gd name="G2" fmla="+- 32767 0 0"/>
                <a:gd name="G3" fmla="*/ G2 1 32361"/>
                <a:gd name="G4" fmla="+- 32768 0 0"/>
                <a:gd name="G5" fmla="*/ G4 1 34741"/>
                <a:gd name="G6" fmla="+- 32768 0 0"/>
                <a:gd name="G7" fmla="*/ G6 1 32361"/>
                <a:gd name="G8" fmla="+- 32768 0 0"/>
                <a:gd name="G9" fmla="*/ G8 1 34741"/>
                <a:gd name="G10" fmla="+- 32767 0 0"/>
                <a:gd name="G11" fmla="*/ G10 1 32361"/>
                <a:gd name="G12" fmla="+- 32768 0 0"/>
                <a:gd name="G13" fmla="*/ G12 1 34741"/>
                <a:gd name="G14" fmla="+- 32768 0 0"/>
                <a:gd name="G15" fmla="*/ G14 1 32361"/>
                <a:gd name="G16" fmla="+- 0 0 0"/>
                <a:gd name="G17" fmla="*/ G16 1 34741"/>
                <a:gd name="G18" fmla="+- 0 0 0"/>
                <a:gd name="G19" fmla="*/ G18 1 32361"/>
                <a:gd name="G20" fmla="+- 32768 0 0"/>
                <a:gd name="G21" fmla="*/ G20 1 34741"/>
                <a:gd name="G22" fmla="+- 0 0 0"/>
                <a:gd name="G23" fmla="*/ G22 1 32361"/>
                <a:gd name="G24" fmla="+- 32768 0 0"/>
                <a:gd name="G25" fmla="*/ G24 1 34741"/>
                <a:gd name="G26" fmla="+- 32767 0 0"/>
                <a:gd name="G27" fmla="*/ G26 1 32361"/>
                <a:gd name="G28" fmla="+- 4775 0 0"/>
                <a:gd name="G29" fmla="+- 4767 0 0"/>
              </a:gdLst>
              <a:ahLst/>
              <a:cxnLst>
                <a:cxn ang="0">
                  <a:pos x="r" y="vc"/>
                </a:cxn>
                <a:cxn ang="5400000">
                  <a:pos x="hc" y="b"/>
                </a:cxn>
                <a:cxn ang="10800000">
                  <a:pos x="l" y="vc"/>
                </a:cxn>
                <a:cxn ang="16200000">
                  <a:pos x="hc" y="t"/>
                </a:cxn>
              </a:cxnLst>
              <a:rect l="0" t="0" r="0" b="0"/>
              <a:pathLst>
                <a:path>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4346" name="AutoShape 10">
              <a:extLst>
                <a:ext uri="{FF2B5EF4-FFF2-40B4-BE49-F238E27FC236}">
                  <a16:creationId xmlns:a16="http://schemas.microsoft.com/office/drawing/2014/main" id="{9E857D4D-CCAC-8B13-AC81-01E4EBCE078C}"/>
                </a:ext>
              </a:extLst>
            </p:cNvPr>
            <p:cNvSpPr>
              <a:spLocks noChangeArrowheads="1"/>
            </p:cNvSpPr>
            <p:nvPr/>
          </p:nvSpPr>
          <p:spPr bwMode="auto">
            <a:xfrm flipH="1" flipV="1">
              <a:off x="476" y="3235"/>
              <a:ext cx="307" cy="616"/>
            </a:xfrm>
            <a:custGeom>
              <a:avLst/>
              <a:gdLst>
                <a:gd name="G0" fmla="+- 32768 0 0"/>
                <a:gd name="G1" fmla="*/ G0 1 46783"/>
                <a:gd name="G2" fmla="+- 32767 0 0"/>
                <a:gd name="G3" fmla="*/ G2 1 28032"/>
                <a:gd name="G4" fmla="+- 0 0 0"/>
                <a:gd name="G5" fmla="*/ G4 1 46783"/>
                <a:gd name="G6" fmla="+- 32768 0 0"/>
                <a:gd name="G7" fmla="*/ G6 1 28032"/>
                <a:gd name="G8" fmla="+- 32768 0 0"/>
                <a:gd name="G9" fmla="*/ G8 1 46783"/>
                <a:gd name="G10" fmla="+- 0 0 0"/>
                <a:gd name="G11" fmla="*/ G10 1 28032"/>
                <a:gd name="G12" fmla="+- 32768 0 0"/>
                <a:gd name="G13" fmla="*/ G12 1 46783"/>
                <a:gd name="G14" fmla="+- 32767 0 0"/>
                <a:gd name="G15" fmla="*/ G14 1 28032"/>
                <a:gd name="G16" fmla="+- 1362 0 0"/>
                <a:gd name="G17" fmla="+- 2725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4347" name="AutoShape 11">
              <a:extLst>
                <a:ext uri="{FF2B5EF4-FFF2-40B4-BE49-F238E27FC236}">
                  <a16:creationId xmlns:a16="http://schemas.microsoft.com/office/drawing/2014/main" id="{C0AC1B72-DC55-21FA-B757-A710B4C599B2}"/>
                </a:ext>
              </a:extLst>
            </p:cNvPr>
            <p:cNvSpPr>
              <a:spLocks noChangeArrowheads="1"/>
            </p:cNvSpPr>
            <p:nvPr/>
          </p:nvSpPr>
          <p:spPr bwMode="auto">
            <a:xfrm flipH="1" flipV="1">
              <a:off x="476" y="2770"/>
              <a:ext cx="1079" cy="770"/>
            </a:xfrm>
            <a:custGeom>
              <a:avLst/>
              <a:gdLst>
                <a:gd name="G0" fmla="+- 32767 0 0"/>
                <a:gd name="G1" fmla="*/ G0 1 32361"/>
                <a:gd name="G2" fmla="+- 32768 0 0"/>
                <a:gd name="G3" fmla="*/ G2 1 52813"/>
                <a:gd name="G4" fmla="+- 0 0 0"/>
                <a:gd name="G5" fmla="*/ G4 1 32361"/>
                <a:gd name="G6" fmla="+- 32768 0 0"/>
                <a:gd name="G7" fmla="*/ G6 1 52813"/>
                <a:gd name="G8" fmla="+- 32768 0 0"/>
                <a:gd name="G9" fmla="*/ G8 1 32361"/>
                <a:gd name="G10" fmla="+- 0 0 0"/>
                <a:gd name="G11" fmla="*/ G10 1 52813"/>
                <a:gd name="G12" fmla="+- 32767 0 0"/>
                <a:gd name="G13" fmla="*/ G12 1 32361"/>
                <a:gd name="G14" fmla="+- 32768 0 0"/>
                <a:gd name="G15" fmla="*/ G14 1 52813"/>
                <a:gd name="G16" fmla="+- 32767 0 0"/>
                <a:gd name="G17" fmla="*/ G16 1 32361"/>
                <a:gd name="G18" fmla="+- 32768 0 0"/>
                <a:gd name="G19" fmla="*/ G18 1 52813"/>
                <a:gd name="G20" fmla="+- 4767 0 0"/>
                <a:gd name="G21" fmla="+- 3410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
        <p:nvSpPr>
          <p:cNvPr id="14348" name="Rectangle 12">
            <a:extLst>
              <a:ext uri="{FF2B5EF4-FFF2-40B4-BE49-F238E27FC236}">
                <a16:creationId xmlns:a16="http://schemas.microsoft.com/office/drawing/2014/main" id="{02CEE6BB-F4E9-D0F6-65D0-4BBEEA5385D7}"/>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1" name="Rectangle 1">
            <a:extLst>
              <a:ext uri="{FF2B5EF4-FFF2-40B4-BE49-F238E27FC236}">
                <a16:creationId xmlns:a16="http://schemas.microsoft.com/office/drawing/2014/main" id="{7ACA4099-DF7A-1B43-E7CF-BBD59BC599F7}"/>
              </a:ext>
            </a:extLst>
          </p:cNvPr>
          <p:cNvSpPr>
            <a:spLocks noGrp="1" noChangeArrowheads="1"/>
          </p:cNvSpPr>
          <p:nvPr>
            <p:ph type="ftr"/>
          </p:nvPr>
        </p:nvSpPr>
        <p:spPr bwMode="auto">
          <a:xfrm>
            <a:off x="6897688" y="7321550"/>
            <a:ext cx="4111625"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hangingPunct="1">
              <a:lnSpc>
                <a:spcPct val="100000"/>
              </a:lnSpc>
              <a:buClrTx/>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1200">
                <a:solidFill>
                  <a:srgbClr val="8B8B8B"/>
                </a:solidFill>
                <a:latin typeface="+mn-lt"/>
                <a:cs typeface="Segoe UI" panose="020B0502040204020203" pitchFamily="34" charset="0"/>
              </a:defRPr>
            </a:lvl1pPr>
          </a:lstStyle>
          <a:p>
            <a:r>
              <a:rPr lang="el-GR" altLang="en-GR"/>
              <a:t>www</a:t>
            </a:r>
            <a:r>
              <a:rPr lang="el-GR" altLang="en-GR" b="1"/>
              <a:t>.empowoerme-project</a:t>
            </a:r>
            <a:r>
              <a:rPr lang="el-GR" altLang="en-GR"/>
              <a:t>.eu</a:t>
            </a:r>
          </a:p>
        </p:txBody>
      </p:sp>
      <p:sp>
        <p:nvSpPr>
          <p:cNvPr id="15362" name="Rectangle 2">
            <a:extLst>
              <a:ext uri="{FF2B5EF4-FFF2-40B4-BE49-F238E27FC236}">
                <a16:creationId xmlns:a16="http://schemas.microsoft.com/office/drawing/2014/main" id="{1A056DAE-45AA-48B6-FD89-383CD13C8763}"/>
              </a:ext>
            </a:extLst>
          </p:cNvPr>
          <p:cNvSpPr>
            <a:spLocks noGrp="1" noChangeArrowheads="1"/>
          </p:cNvSpPr>
          <p:nvPr>
            <p:ph type="sldNum"/>
          </p:nvPr>
        </p:nvSpPr>
        <p:spPr bwMode="auto">
          <a:xfrm>
            <a:off x="11979275" y="7321550"/>
            <a:ext cx="422275"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hangingPunct="1">
              <a:lnSpc>
                <a:spcPct val="100000"/>
              </a:lnSpc>
              <a:buClrTx/>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sz="1200">
                <a:solidFill>
                  <a:srgbClr val="8B8B8B"/>
                </a:solidFill>
                <a:latin typeface="+mn-lt"/>
                <a:cs typeface="Segoe UI" panose="020B0502040204020203" pitchFamily="34" charset="0"/>
              </a:defRPr>
            </a:lvl1pPr>
          </a:lstStyle>
          <a:p>
            <a:fld id="{2C5A64B2-5A43-F648-AB7F-484464FAD377}" type="slidenum">
              <a:rPr lang="el-GR" altLang="en-GR"/>
              <a:pPr/>
              <a:t>‹#›</a:t>
            </a:fld>
            <a:endParaRPr lang="el-GR" altLang="en-GR"/>
          </a:p>
        </p:txBody>
      </p:sp>
      <p:sp>
        <p:nvSpPr>
          <p:cNvPr id="15363" name="Rectangle 3">
            <a:extLst>
              <a:ext uri="{FF2B5EF4-FFF2-40B4-BE49-F238E27FC236}">
                <a16:creationId xmlns:a16="http://schemas.microsoft.com/office/drawing/2014/main" id="{DB544F3F-291F-067C-3A70-C4E111EE9F4B}"/>
              </a:ext>
            </a:extLst>
          </p:cNvPr>
          <p:cNvSpPr>
            <a:spLocks noGrp="1" noChangeArrowheads="1"/>
          </p:cNvSpPr>
          <p:nvPr>
            <p:ph type="body" idx="1"/>
          </p:nvPr>
        </p:nvSpPr>
        <p:spPr bwMode="auto">
          <a:xfrm>
            <a:off x="4481513" y="750888"/>
            <a:ext cx="3128962" cy="3038475"/>
          </a:xfrm>
          <a:prstGeom prst="rect">
            <a:avLst/>
          </a:prstGeom>
          <a:solidFill>
            <a:srgbClr val="999999"/>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15364" name="Rectangle 4">
            <a:extLst>
              <a:ext uri="{FF2B5EF4-FFF2-40B4-BE49-F238E27FC236}">
                <a16:creationId xmlns:a16="http://schemas.microsoft.com/office/drawing/2014/main" id="{E006E235-5845-A469-8259-6B52BC997EC2}"/>
              </a:ext>
            </a:extLst>
          </p:cNvPr>
          <p:cNvSpPr>
            <a:spLocks noGrp="1" noChangeArrowheads="1"/>
          </p:cNvSpPr>
          <p:nvPr>
            <p:ph type="title"/>
          </p:nvPr>
        </p:nvSpPr>
        <p:spPr bwMode="auto">
          <a:xfrm>
            <a:off x="2100263" y="3794125"/>
            <a:ext cx="7988300" cy="719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Lst>
  <p:hf sldNum="0" hdr="0" dt="0"/>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5" name="Rectangle 1">
            <a:extLst>
              <a:ext uri="{FF2B5EF4-FFF2-40B4-BE49-F238E27FC236}">
                <a16:creationId xmlns:a16="http://schemas.microsoft.com/office/drawing/2014/main" id="{37581EEC-FA90-39AF-3C7C-0E8CE376F5A2}"/>
              </a:ext>
            </a:extLst>
          </p:cNvPr>
          <p:cNvSpPr>
            <a:spLocks noChangeArrowheads="1"/>
          </p:cNvSpPr>
          <p:nvPr/>
        </p:nvSpPr>
        <p:spPr bwMode="auto">
          <a:xfrm>
            <a:off x="2921000" y="342900"/>
            <a:ext cx="8864600" cy="2838450"/>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6386" name="Rectangle 2">
            <a:extLst>
              <a:ext uri="{FF2B5EF4-FFF2-40B4-BE49-F238E27FC236}">
                <a16:creationId xmlns:a16="http://schemas.microsoft.com/office/drawing/2014/main" id="{65597F9B-0330-FD7B-4BF6-F028CCBB74AE}"/>
              </a:ext>
            </a:extLst>
          </p:cNvPr>
          <p:cNvSpPr>
            <a:spLocks noGrp="1" noChangeArrowheads="1"/>
          </p:cNvSpPr>
          <p:nvPr>
            <p:ph type="body" idx="1"/>
          </p:nvPr>
        </p:nvSpPr>
        <p:spPr bwMode="auto">
          <a:xfrm>
            <a:off x="1358900" y="2068513"/>
            <a:ext cx="8988425" cy="3770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16387" name="Group 3">
            <a:extLst>
              <a:ext uri="{FF2B5EF4-FFF2-40B4-BE49-F238E27FC236}">
                <a16:creationId xmlns:a16="http://schemas.microsoft.com/office/drawing/2014/main" id="{AF9EF77F-4575-DB35-0E39-6DC4B95DD883}"/>
              </a:ext>
            </a:extLst>
          </p:cNvPr>
          <p:cNvGrpSpPr>
            <a:grpSpLocks/>
          </p:cNvGrpSpPr>
          <p:nvPr/>
        </p:nvGrpSpPr>
        <p:grpSpPr bwMode="auto">
          <a:xfrm>
            <a:off x="10313988" y="6092825"/>
            <a:ext cx="1873250" cy="512763"/>
            <a:chOff x="6497" y="3838"/>
            <a:chExt cx="1180" cy="323"/>
          </a:xfrm>
        </p:grpSpPr>
        <p:sp>
          <p:nvSpPr>
            <p:cNvPr id="16388" name="Rectangle 4">
              <a:extLst>
                <a:ext uri="{FF2B5EF4-FFF2-40B4-BE49-F238E27FC236}">
                  <a16:creationId xmlns:a16="http://schemas.microsoft.com/office/drawing/2014/main" id="{BDDD8CD7-4097-CC17-56E8-19F4F3B1DFE4}"/>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6389" name="Rectangle 5">
              <a:extLst>
                <a:ext uri="{FF2B5EF4-FFF2-40B4-BE49-F238E27FC236}">
                  <a16:creationId xmlns:a16="http://schemas.microsoft.com/office/drawing/2014/main" id="{2B2ECFAF-B8E6-4291-A2EF-4D5D5E1BFC04}"/>
                </a:ext>
              </a:extLst>
            </p:cNvPr>
            <p:cNvSpPr>
              <a:spLocks noChangeArrowheads="1"/>
            </p:cNvSpPr>
            <p:nvPr/>
          </p:nvSpPr>
          <p:spPr bwMode="auto">
            <a:xfrm>
              <a:off x="6630" y="3965"/>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6390" name="Rectangle 6">
              <a:extLst>
                <a:ext uri="{FF2B5EF4-FFF2-40B4-BE49-F238E27FC236}">
                  <a16:creationId xmlns:a16="http://schemas.microsoft.com/office/drawing/2014/main" id="{A3AE03C2-3FEA-77F5-015A-C2DBEC3D6C1D}"/>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6391" name="Rectangle 7">
              <a:extLst>
                <a:ext uri="{FF2B5EF4-FFF2-40B4-BE49-F238E27FC236}">
                  <a16:creationId xmlns:a16="http://schemas.microsoft.com/office/drawing/2014/main" id="{BBA94080-8DF3-8F6D-CC93-344B221F65E9}"/>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grpSp>
        <p:nvGrpSpPr>
          <p:cNvPr id="16392" name="Group 8">
            <a:extLst>
              <a:ext uri="{FF2B5EF4-FFF2-40B4-BE49-F238E27FC236}">
                <a16:creationId xmlns:a16="http://schemas.microsoft.com/office/drawing/2014/main" id="{59C9BA4C-1D95-5F80-8DD7-E1B19FF84FEE}"/>
              </a:ext>
            </a:extLst>
          </p:cNvPr>
          <p:cNvGrpSpPr>
            <a:grpSpLocks/>
          </p:cNvGrpSpPr>
          <p:nvPr/>
        </p:nvGrpSpPr>
        <p:grpSpPr bwMode="auto">
          <a:xfrm>
            <a:off x="390525" y="4397375"/>
            <a:ext cx="2078038" cy="2085975"/>
            <a:chOff x="246" y="2770"/>
            <a:chExt cx="1309" cy="1314"/>
          </a:xfrm>
        </p:grpSpPr>
        <p:sp>
          <p:nvSpPr>
            <p:cNvPr id="16393" name="AutoShape 9">
              <a:extLst>
                <a:ext uri="{FF2B5EF4-FFF2-40B4-BE49-F238E27FC236}">
                  <a16:creationId xmlns:a16="http://schemas.microsoft.com/office/drawing/2014/main" id="{6DB2E24E-5927-23C9-C7E6-01EB32512CDC}"/>
                </a:ext>
              </a:extLst>
            </p:cNvPr>
            <p:cNvSpPr>
              <a:spLocks noChangeArrowheads="1"/>
            </p:cNvSpPr>
            <p:nvPr/>
          </p:nvSpPr>
          <p:spPr bwMode="auto">
            <a:xfrm flipH="1" flipV="1">
              <a:off x="246" y="3005"/>
              <a:ext cx="1081" cy="1078"/>
            </a:xfrm>
            <a:custGeom>
              <a:avLst/>
              <a:gdLst>
                <a:gd name="G0" fmla="+- 32768 0 0"/>
                <a:gd name="G1" fmla="*/ G0 1 34741"/>
                <a:gd name="G2" fmla="+- 32767 0 0"/>
                <a:gd name="G3" fmla="*/ G2 1 32361"/>
                <a:gd name="G4" fmla="+- 32768 0 0"/>
                <a:gd name="G5" fmla="*/ G4 1 34741"/>
                <a:gd name="G6" fmla="+- 32768 0 0"/>
                <a:gd name="G7" fmla="*/ G6 1 32361"/>
                <a:gd name="G8" fmla="+- 32768 0 0"/>
                <a:gd name="G9" fmla="*/ G8 1 34741"/>
                <a:gd name="G10" fmla="+- 32767 0 0"/>
                <a:gd name="G11" fmla="*/ G10 1 32361"/>
                <a:gd name="G12" fmla="+- 32768 0 0"/>
                <a:gd name="G13" fmla="*/ G12 1 34741"/>
                <a:gd name="G14" fmla="+- 32768 0 0"/>
                <a:gd name="G15" fmla="*/ G14 1 32361"/>
                <a:gd name="G16" fmla="+- 0 0 0"/>
                <a:gd name="G17" fmla="*/ G16 1 34741"/>
                <a:gd name="G18" fmla="+- 0 0 0"/>
                <a:gd name="G19" fmla="*/ G18 1 32361"/>
                <a:gd name="G20" fmla="+- 32768 0 0"/>
                <a:gd name="G21" fmla="*/ G20 1 34741"/>
                <a:gd name="G22" fmla="+- 0 0 0"/>
                <a:gd name="G23" fmla="*/ G22 1 32361"/>
                <a:gd name="G24" fmla="+- 32768 0 0"/>
                <a:gd name="G25" fmla="*/ G24 1 34741"/>
                <a:gd name="G26" fmla="+- 32767 0 0"/>
                <a:gd name="G27" fmla="*/ G26 1 32361"/>
                <a:gd name="G28" fmla="+- 4775 0 0"/>
                <a:gd name="G29" fmla="+- 4767 0 0"/>
              </a:gdLst>
              <a:ahLst/>
              <a:cxnLst>
                <a:cxn ang="0">
                  <a:pos x="r" y="vc"/>
                </a:cxn>
                <a:cxn ang="5400000">
                  <a:pos x="hc" y="b"/>
                </a:cxn>
                <a:cxn ang="10800000">
                  <a:pos x="l" y="vc"/>
                </a:cxn>
                <a:cxn ang="16200000">
                  <a:pos x="hc" y="t"/>
                </a:cxn>
              </a:cxnLst>
              <a:rect l="0" t="0" r="0" b="0"/>
              <a:pathLst>
                <a:path>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6394" name="AutoShape 10">
              <a:extLst>
                <a:ext uri="{FF2B5EF4-FFF2-40B4-BE49-F238E27FC236}">
                  <a16:creationId xmlns:a16="http://schemas.microsoft.com/office/drawing/2014/main" id="{82379514-5EA0-7D24-D834-F25F0E0EACA7}"/>
                </a:ext>
              </a:extLst>
            </p:cNvPr>
            <p:cNvSpPr>
              <a:spLocks noChangeArrowheads="1"/>
            </p:cNvSpPr>
            <p:nvPr/>
          </p:nvSpPr>
          <p:spPr bwMode="auto">
            <a:xfrm flipH="1" flipV="1">
              <a:off x="476" y="3235"/>
              <a:ext cx="307" cy="616"/>
            </a:xfrm>
            <a:custGeom>
              <a:avLst/>
              <a:gdLst>
                <a:gd name="G0" fmla="+- 32768 0 0"/>
                <a:gd name="G1" fmla="*/ G0 1 46783"/>
                <a:gd name="G2" fmla="+- 32767 0 0"/>
                <a:gd name="G3" fmla="*/ G2 1 28032"/>
                <a:gd name="G4" fmla="+- 0 0 0"/>
                <a:gd name="G5" fmla="*/ G4 1 46783"/>
                <a:gd name="G6" fmla="+- 32768 0 0"/>
                <a:gd name="G7" fmla="*/ G6 1 28032"/>
                <a:gd name="G8" fmla="+- 32768 0 0"/>
                <a:gd name="G9" fmla="*/ G8 1 46783"/>
                <a:gd name="G10" fmla="+- 0 0 0"/>
                <a:gd name="G11" fmla="*/ G10 1 28032"/>
                <a:gd name="G12" fmla="+- 32768 0 0"/>
                <a:gd name="G13" fmla="*/ G12 1 46783"/>
                <a:gd name="G14" fmla="+- 32767 0 0"/>
                <a:gd name="G15" fmla="*/ G14 1 28032"/>
                <a:gd name="G16" fmla="+- 1362 0 0"/>
                <a:gd name="G17" fmla="+- 2725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6395" name="AutoShape 11">
              <a:extLst>
                <a:ext uri="{FF2B5EF4-FFF2-40B4-BE49-F238E27FC236}">
                  <a16:creationId xmlns:a16="http://schemas.microsoft.com/office/drawing/2014/main" id="{FE932C6D-CB85-69E0-7BED-A57BD5888417}"/>
                </a:ext>
              </a:extLst>
            </p:cNvPr>
            <p:cNvSpPr>
              <a:spLocks noChangeArrowheads="1"/>
            </p:cNvSpPr>
            <p:nvPr/>
          </p:nvSpPr>
          <p:spPr bwMode="auto">
            <a:xfrm flipH="1" flipV="1">
              <a:off x="476" y="2770"/>
              <a:ext cx="1079" cy="770"/>
            </a:xfrm>
            <a:custGeom>
              <a:avLst/>
              <a:gdLst>
                <a:gd name="G0" fmla="+- 32767 0 0"/>
                <a:gd name="G1" fmla="*/ G0 1 32361"/>
                <a:gd name="G2" fmla="+- 32768 0 0"/>
                <a:gd name="G3" fmla="*/ G2 1 52813"/>
                <a:gd name="G4" fmla="+- 0 0 0"/>
                <a:gd name="G5" fmla="*/ G4 1 32361"/>
                <a:gd name="G6" fmla="+- 32768 0 0"/>
                <a:gd name="G7" fmla="*/ G6 1 52813"/>
                <a:gd name="G8" fmla="+- 32768 0 0"/>
                <a:gd name="G9" fmla="*/ G8 1 32361"/>
                <a:gd name="G10" fmla="+- 0 0 0"/>
                <a:gd name="G11" fmla="*/ G10 1 52813"/>
                <a:gd name="G12" fmla="+- 32767 0 0"/>
                <a:gd name="G13" fmla="*/ G12 1 32361"/>
                <a:gd name="G14" fmla="+- 32768 0 0"/>
                <a:gd name="G15" fmla="*/ G14 1 52813"/>
                <a:gd name="G16" fmla="+- 32767 0 0"/>
                <a:gd name="G17" fmla="*/ G16 1 32361"/>
                <a:gd name="G18" fmla="+- 32768 0 0"/>
                <a:gd name="G19" fmla="*/ G18 1 52813"/>
                <a:gd name="G20" fmla="+- 4767 0 0"/>
                <a:gd name="G21" fmla="+- 3410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
        <p:nvSpPr>
          <p:cNvPr id="16396" name="Rectangle 12">
            <a:extLst>
              <a:ext uri="{FF2B5EF4-FFF2-40B4-BE49-F238E27FC236}">
                <a16:creationId xmlns:a16="http://schemas.microsoft.com/office/drawing/2014/main" id="{FF01E66A-293E-1AC0-9608-45942ECFABF7}"/>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7409" name="Group 1">
            <a:extLst>
              <a:ext uri="{FF2B5EF4-FFF2-40B4-BE49-F238E27FC236}">
                <a16:creationId xmlns:a16="http://schemas.microsoft.com/office/drawing/2014/main" id="{2D94ADE5-E0D3-DF70-24ED-E9BF30C4554C}"/>
              </a:ext>
            </a:extLst>
          </p:cNvPr>
          <p:cNvGrpSpPr>
            <a:grpSpLocks/>
          </p:cNvGrpSpPr>
          <p:nvPr/>
        </p:nvGrpSpPr>
        <p:grpSpPr bwMode="auto">
          <a:xfrm>
            <a:off x="0" y="0"/>
            <a:ext cx="1671638" cy="1768475"/>
            <a:chOff x="0" y="0"/>
            <a:chExt cx="1053" cy="1114"/>
          </a:xfrm>
        </p:grpSpPr>
        <p:sp>
          <p:nvSpPr>
            <p:cNvPr id="17410" name="AutoShape 2">
              <a:extLst>
                <a:ext uri="{FF2B5EF4-FFF2-40B4-BE49-F238E27FC236}">
                  <a16:creationId xmlns:a16="http://schemas.microsoft.com/office/drawing/2014/main" id="{78CB30C7-25F3-D86D-9FC4-5EBDFCC873B2}"/>
                </a:ext>
              </a:extLst>
            </p:cNvPr>
            <p:cNvSpPr>
              <a:spLocks noChangeArrowheads="1"/>
            </p:cNvSpPr>
            <p:nvPr/>
          </p:nvSpPr>
          <p:spPr bwMode="auto">
            <a:xfrm flipH="1" flipV="1">
              <a:off x="0" y="478"/>
              <a:ext cx="299" cy="635"/>
            </a:xfrm>
            <a:custGeom>
              <a:avLst/>
              <a:gdLst>
                <a:gd name="G0" fmla="+- 32768 0 0"/>
                <a:gd name="G1" fmla="*/ G0 1 46783"/>
                <a:gd name="G2" fmla="+- 32767 0 0"/>
                <a:gd name="G3" fmla="*/ G2 1 28032"/>
                <a:gd name="G4" fmla="+- 0 0 0"/>
                <a:gd name="G5" fmla="*/ G4 1 46783"/>
                <a:gd name="G6" fmla="+- 32768 0 0"/>
                <a:gd name="G7" fmla="*/ G6 1 28032"/>
                <a:gd name="G8" fmla="+- 32768 0 0"/>
                <a:gd name="G9" fmla="*/ G8 1 46783"/>
                <a:gd name="G10" fmla="+- 0 0 0"/>
                <a:gd name="G11" fmla="*/ G10 1 28032"/>
                <a:gd name="G12" fmla="+- 32768 0 0"/>
                <a:gd name="G13" fmla="*/ G12 1 46783"/>
                <a:gd name="G14" fmla="+- 32767 0 0"/>
                <a:gd name="G15" fmla="*/ G14 1 28032"/>
                <a:gd name="G16" fmla="+- 1330 0 0"/>
                <a:gd name="G17" fmla="+- 2809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7411" name="AutoShape 3">
              <a:extLst>
                <a:ext uri="{FF2B5EF4-FFF2-40B4-BE49-F238E27FC236}">
                  <a16:creationId xmlns:a16="http://schemas.microsoft.com/office/drawing/2014/main" id="{1E60E968-8D0B-D4EC-35FF-09F2F143DC75}"/>
                </a:ext>
              </a:extLst>
            </p:cNvPr>
            <p:cNvSpPr>
              <a:spLocks noChangeArrowheads="1"/>
            </p:cNvSpPr>
            <p:nvPr/>
          </p:nvSpPr>
          <p:spPr bwMode="auto">
            <a:xfrm flipH="1" flipV="1">
              <a:off x="0" y="0"/>
              <a:ext cx="1053" cy="795"/>
            </a:xfrm>
            <a:custGeom>
              <a:avLst/>
              <a:gdLst>
                <a:gd name="G0" fmla="+- 32767 0 0"/>
                <a:gd name="G1" fmla="*/ G0 1 32361"/>
                <a:gd name="G2" fmla="+- 32768 0 0"/>
                <a:gd name="G3" fmla="*/ G2 1 52813"/>
                <a:gd name="G4" fmla="+- 0 0 0"/>
                <a:gd name="G5" fmla="*/ G4 1 32361"/>
                <a:gd name="G6" fmla="+- 32768 0 0"/>
                <a:gd name="G7" fmla="*/ G6 1 52813"/>
                <a:gd name="G8" fmla="+- 32768 0 0"/>
                <a:gd name="G9" fmla="*/ G8 1 32361"/>
                <a:gd name="G10" fmla="+- 0 0 0"/>
                <a:gd name="G11" fmla="*/ G10 1 52813"/>
                <a:gd name="G12" fmla="+- 32767 0 0"/>
                <a:gd name="G13" fmla="*/ G12 1 32361"/>
                <a:gd name="G14" fmla="+- 32768 0 0"/>
                <a:gd name="G15" fmla="*/ G14 1 52813"/>
                <a:gd name="G16" fmla="+- 32767 0 0"/>
                <a:gd name="G17" fmla="*/ G16 1 32361"/>
                <a:gd name="G18" fmla="+- 32768 0 0"/>
                <a:gd name="G19" fmla="*/ G18 1 52813"/>
                <a:gd name="G20" fmla="+- 4653 0 0"/>
                <a:gd name="G21" fmla="+- 3516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grpSp>
        <p:nvGrpSpPr>
          <p:cNvPr id="17412" name="Group 4">
            <a:extLst>
              <a:ext uri="{FF2B5EF4-FFF2-40B4-BE49-F238E27FC236}">
                <a16:creationId xmlns:a16="http://schemas.microsoft.com/office/drawing/2014/main" id="{E216FC21-F085-ED47-2DD2-23D450910BDD}"/>
              </a:ext>
            </a:extLst>
          </p:cNvPr>
          <p:cNvGrpSpPr>
            <a:grpSpLocks/>
          </p:cNvGrpSpPr>
          <p:nvPr/>
        </p:nvGrpSpPr>
        <p:grpSpPr bwMode="auto">
          <a:xfrm>
            <a:off x="10313988" y="6092825"/>
            <a:ext cx="1873250" cy="512763"/>
            <a:chOff x="6497" y="3838"/>
            <a:chExt cx="1180" cy="323"/>
          </a:xfrm>
        </p:grpSpPr>
        <p:sp>
          <p:nvSpPr>
            <p:cNvPr id="17413" name="Rectangle 5">
              <a:extLst>
                <a:ext uri="{FF2B5EF4-FFF2-40B4-BE49-F238E27FC236}">
                  <a16:creationId xmlns:a16="http://schemas.microsoft.com/office/drawing/2014/main" id="{BC42348A-E2E0-AFB3-686D-BB2CCD3B6DE0}"/>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7414" name="Rectangle 6">
              <a:extLst>
                <a:ext uri="{FF2B5EF4-FFF2-40B4-BE49-F238E27FC236}">
                  <a16:creationId xmlns:a16="http://schemas.microsoft.com/office/drawing/2014/main" id="{9CA73525-0067-96FD-7574-B871EEE7D277}"/>
                </a:ext>
              </a:extLst>
            </p:cNvPr>
            <p:cNvSpPr>
              <a:spLocks noChangeArrowheads="1"/>
            </p:cNvSpPr>
            <p:nvPr/>
          </p:nvSpPr>
          <p:spPr bwMode="auto">
            <a:xfrm>
              <a:off x="6630" y="3965"/>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7415" name="Rectangle 7">
              <a:extLst>
                <a:ext uri="{FF2B5EF4-FFF2-40B4-BE49-F238E27FC236}">
                  <a16:creationId xmlns:a16="http://schemas.microsoft.com/office/drawing/2014/main" id="{3CABEF6C-D159-9F7C-4728-EBD115FC997A}"/>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7416" name="Rectangle 8">
              <a:extLst>
                <a:ext uri="{FF2B5EF4-FFF2-40B4-BE49-F238E27FC236}">
                  <a16:creationId xmlns:a16="http://schemas.microsoft.com/office/drawing/2014/main" id="{FB1E2433-F981-A173-7A2A-FEA7374E5229}"/>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17417" name="Rectangle 9">
            <a:extLst>
              <a:ext uri="{FF2B5EF4-FFF2-40B4-BE49-F238E27FC236}">
                <a16:creationId xmlns:a16="http://schemas.microsoft.com/office/drawing/2014/main" id="{180525C6-58F9-05D7-8E09-952329DE5994}"/>
              </a:ext>
            </a:extLst>
          </p:cNvPr>
          <p:cNvSpPr>
            <a:spLocks noGrp="1" noChangeArrowheads="1"/>
          </p:cNvSpPr>
          <p:nvPr>
            <p:ph type="body" idx="1"/>
          </p:nvPr>
        </p:nvSpPr>
        <p:spPr bwMode="auto">
          <a:xfrm>
            <a:off x="1085850" y="750888"/>
            <a:ext cx="10596563" cy="949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17418" name="Rectangle 10">
            <a:extLst>
              <a:ext uri="{FF2B5EF4-FFF2-40B4-BE49-F238E27FC236}">
                <a16:creationId xmlns:a16="http://schemas.microsoft.com/office/drawing/2014/main" id="{D8A1BB68-6675-9077-798B-D0F91ED1C518}"/>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8433" name="Group 1">
            <a:extLst>
              <a:ext uri="{FF2B5EF4-FFF2-40B4-BE49-F238E27FC236}">
                <a16:creationId xmlns:a16="http://schemas.microsoft.com/office/drawing/2014/main" id="{3C21589D-32D0-0580-3990-0AF634244112}"/>
              </a:ext>
            </a:extLst>
          </p:cNvPr>
          <p:cNvGrpSpPr>
            <a:grpSpLocks/>
          </p:cNvGrpSpPr>
          <p:nvPr/>
        </p:nvGrpSpPr>
        <p:grpSpPr bwMode="auto">
          <a:xfrm>
            <a:off x="0" y="0"/>
            <a:ext cx="1671638" cy="1768475"/>
            <a:chOff x="0" y="0"/>
            <a:chExt cx="1053" cy="1114"/>
          </a:xfrm>
        </p:grpSpPr>
        <p:sp>
          <p:nvSpPr>
            <p:cNvPr id="18434" name="AutoShape 2">
              <a:extLst>
                <a:ext uri="{FF2B5EF4-FFF2-40B4-BE49-F238E27FC236}">
                  <a16:creationId xmlns:a16="http://schemas.microsoft.com/office/drawing/2014/main" id="{4C4A7BDB-703B-7F3C-5FB0-8F5F06E32F82}"/>
                </a:ext>
              </a:extLst>
            </p:cNvPr>
            <p:cNvSpPr>
              <a:spLocks noChangeArrowheads="1"/>
            </p:cNvSpPr>
            <p:nvPr/>
          </p:nvSpPr>
          <p:spPr bwMode="auto">
            <a:xfrm flipH="1" flipV="1">
              <a:off x="0" y="478"/>
              <a:ext cx="299" cy="635"/>
            </a:xfrm>
            <a:custGeom>
              <a:avLst/>
              <a:gdLst>
                <a:gd name="G0" fmla="+- 32768 0 0"/>
                <a:gd name="G1" fmla="*/ G0 1 46783"/>
                <a:gd name="G2" fmla="+- 32767 0 0"/>
                <a:gd name="G3" fmla="*/ G2 1 28032"/>
                <a:gd name="G4" fmla="+- 0 0 0"/>
                <a:gd name="G5" fmla="*/ G4 1 46783"/>
                <a:gd name="G6" fmla="+- 32768 0 0"/>
                <a:gd name="G7" fmla="*/ G6 1 28032"/>
                <a:gd name="G8" fmla="+- 32768 0 0"/>
                <a:gd name="G9" fmla="*/ G8 1 46783"/>
                <a:gd name="G10" fmla="+- 0 0 0"/>
                <a:gd name="G11" fmla="*/ G10 1 28032"/>
                <a:gd name="G12" fmla="+- 32768 0 0"/>
                <a:gd name="G13" fmla="*/ G12 1 46783"/>
                <a:gd name="G14" fmla="+- 32767 0 0"/>
                <a:gd name="G15" fmla="*/ G14 1 28032"/>
                <a:gd name="G16" fmla="+- 1330 0 0"/>
                <a:gd name="G17" fmla="+- 2809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8435" name="AutoShape 3">
              <a:extLst>
                <a:ext uri="{FF2B5EF4-FFF2-40B4-BE49-F238E27FC236}">
                  <a16:creationId xmlns:a16="http://schemas.microsoft.com/office/drawing/2014/main" id="{8801ACAB-8C63-1DF6-1B65-79DB0FDD20EF}"/>
                </a:ext>
              </a:extLst>
            </p:cNvPr>
            <p:cNvSpPr>
              <a:spLocks noChangeArrowheads="1"/>
            </p:cNvSpPr>
            <p:nvPr/>
          </p:nvSpPr>
          <p:spPr bwMode="auto">
            <a:xfrm flipH="1" flipV="1">
              <a:off x="0" y="0"/>
              <a:ext cx="1053" cy="795"/>
            </a:xfrm>
            <a:custGeom>
              <a:avLst/>
              <a:gdLst>
                <a:gd name="G0" fmla="+- 32767 0 0"/>
                <a:gd name="G1" fmla="*/ G0 1 32361"/>
                <a:gd name="G2" fmla="+- 32768 0 0"/>
                <a:gd name="G3" fmla="*/ G2 1 52813"/>
                <a:gd name="G4" fmla="+- 0 0 0"/>
                <a:gd name="G5" fmla="*/ G4 1 32361"/>
                <a:gd name="G6" fmla="+- 32768 0 0"/>
                <a:gd name="G7" fmla="*/ G6 1 52813"/>
                <a:gd name="G8" fmla="+- 32768 0 0"/>
                <a:gd name="G9" fmla="*/ G8 1 32361"/>
                <a:gd name="G10" fmla="+- 0 0 0"/>
                <a:gd name="G11" fmla="*/ G10 1 52813"/>
                <a:gd name="G12" fmla="+- 32767 0 0"/>
                <a:gd name="G13" fmla="*/ G12 1 32361"/>
                <a:gd name="G14" fmla="+- 32768 0 0"/>
                <a:gd name="G15" fmla="*/ G14 1 52813"/>
                <a:gd name="G16" fmla="+- 32767 0 0"/>
                <a:gd name="G17" fmla="*/ G16 1 32361"/>
                <a:gd name="G18" fmla="+- 32768 0 0"/>
                <a:gd name="G19" fmla="*/ G18 1 52813"/>
                <a:gd name="G20" fmla="+- 4653 0 0"/>
                <a:gd name="G21" fmla="+- 3516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grpSp>
        <p:nvGrpSpPr>
          <p:cNvPr id="18436" name="Group 4">
            <a:extLst>
              <a:ext uri="{FF2B5EF4-FFF2-40B4-BE49-F238E27FC236}">
                <a16:creationId xmlns:a16="http://schemas.microsoft.com/office/drawing/2014/main" id="{62C8B0C0-FF77-B471-5126-2F58E7CCAF10}"/>
              </a:ext>
            </a:extLst>
          </p:cNvPr>
          <p:cNvGrpSpPr>
            <a:grpSpLocks/>
          </p:cNvGrpSpPr>
          <p:nvPr/>
        </p:nvGrpSpPr>
        <p:grpSpPr bwMode="auto">
          <a:xfrm>
            <a:off x="10313988" y="6092825"/>
            <a:ext cx="1873250" cy="512763"/>
            <a:chOff x="6497" y="3838"/>
            <a:chExt cx="1180" cy="323"/>
          </a:xfrm>
        </p:grpSpPr>
        <p:sp>
          <p:nvSpPr>
            <p:cNvPr id="18437" name="Rectangle 5">
              <a:extLst>
                <a:ext uri="{FF2B5EF4-FFF2-40B4-BE49-F238E27FC236}">
                  <a16:creationId xmlns:a16="http://schemas.microsoft.com/office/drawing/2014/main" id="{CAED11EC-C55C-8C2E-C4B6-A37E75AB2364}"/>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8438" name="Rectangle 6">
              <a:extLst>
                <a:ext uri="{FF2B5EF4-FFF2-40B4-BE49-F238E27FC236}">
                  <a16:creationId xmlns:a16="http://schemas.microsoft.com/office/drawing/2014/main" id="{531D8331-4292-268A-1B77-4C440C0608D6}"/>
                </a:ext>
              </a:extLst>
            </p:cNvPr>
            <p:cNvSpPr>
              <a:spLocks noChangeArrowheads="1"/>
            </p:cNvSpPr>
            <p:nvPr/>
          </p:nvSpPr>
          <p:spPr bwMode="auto">
            <a:xfrm>
              <a:off x="6630" y="3965"/>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8439" name="Rectangle 7">
              <a:extLst>
                <a:ext uri="{FF2B5EF4-FFF2-40B4-BE49-F238E27FC236}">
                  <a16:creationId xmlns:a16="http://schemas.microsoft.com/office/drawing/2014/main" id="{D3B5D012-674E-ED61-F1F6-72259DA087A3}"/>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8440" name="Rectangle 8">
              <a:extLst>
                <a:ext uri="{FF2B5EF4-FFF2-40B4-BE49-F238E27FC236}">
                  <a16:creationId xmlns:a16="http://schemas.microsoft.com/office/drawing/2014/main" id="{EB99DB28-E3CA-E431-5561-2A1654027B9F}"/>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18441" name="Rectangle 9">
            <a:extLst>
              <a:ext uri="{FF2B5EF4-FFF2-40B4-BE49-F238E27FC236}">
                <a16:creationId xmlns:a16="http://schemas.microsoft.com/office/drawing/2014/main" id="{31C43BF9-1B6D-C190-8F80-938CA0396692}"/>
              </a:ext>
            </a:extLst>
          </p:cNvPr>
          <p:cNvSpPr>
            <a:spLocks noGrp="1" noChangeArrowheads="1"/>
          </p:cNvSpPr>
          <p:nvPr>
            <p:ph type="body" idx="1"/>
          </p:nvPr>
        </p:nvSpPr>
        <p:spPr bwMode="auto">
          <a:xfrm>
            <a:off x="1085850" y="750888"/>
            <a:ext cx="10596563" cy="949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18442" name="Rectangle 10">
            <a:extLst>
              <a:ext uri="{FF2B5EF4-FFF2-40B4-BE49-F238E27FC236}">
                <a16:creationId xmlns:a16="http://schemas.microsoft.com/office/drawing/2014/main" id="{FF346BAB-0371-55F5-1886-B4E2607E068B}"/>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19457" name="Group 1">
            <a:extLst>
              <a:ext uri="{FF2B5EF4-FFF2-40B4-BE49-F238E27FC236}">
                <a16:creationId xmlns:a16="http://schemas.microsoft.com/office/drawing/2014/main" id="{92654442-A1CB-B08B-FD7E-07188E22EB31}"/>
              </a:ext>
            </a:extLst>
          </p:cNvPr>
          <p:cNvGrpSpPr>
            <a:grpSpLocks/>
          </p:cNvGrpSpPr>
          <p:nvPr/>
        </p:nvGrpSpPr>
        <p:grpSpPr bwMode="auto">
          <a:xfrm>
            <a:off x="0" y="-9525"/>
            <a:ext cx="4887913" cy="6750050"/>
            <a:chOff x="0" y="-6"/>
            <a:chExt cx="3079" cy="4252"/>
          </a:xfrm>
        </p:grpSpPr>
        <p:sp>
          <p:nvSpPr>
            <p:cNvPr id="19458" name="AutoShape 2">
              <a:extLst>
                <a:ext uri="{FF2B5EF4-FFF2-40B4-BE49-F238E27FC236}">
                  <a16:creationId xmlns:a16="http://schemas.microsoft.com/office/drawing/2014/main" id="{B30DC959-99C2-564E-0E64-3C7117245366}"/>
                </a:ext>
              </a:extLst>
            </p:cNvPr>
            <p:cNvSpPr>
              <a:spLocks noChangeArrowheads="1"/>
            </p:cNvSpPr>
            <p:nvPr/>
          </p:nvSpPr>
          <p:spPr bwMode="auto">
            <a:xfrm flipH="1" flipV="1">
              <a:off x="0" y="1821"/>
              <a:ext cx="878" cy="2425"/>
            </a:xfrm>
            <a:custGeom>
              <a:avLst/>
              <a:gdLst>
                <a:gd name="G0" fmla="+- 32768 0 0"/>
                <a:gd name="G1" fmla="*/ G0 1 46783"/>
                <a:gd name="G2" fmla="+- 32767 0 0"/>
                <a:gd name="G3" fmla="*/ G2 1 28032"/>
                <a:gd name="G4" fmla="+- 0 0 0"/>
                <a:gd name="G5" fmla="*/ G4 1 46783"/>
                <a:gd name="G6" fmla="+- 32768 0 0"/>
                <a:gd name="G7" fmla="*/ G6 1 28032"/>
                <a:gd name="G8" fmla="+- 32768 0 0"/>
                <a:gd name="G9" fmla="*/ G8 1 46783"/>
                <a:gd name="G10" fmla="+- 0 0 0"/>
                <a:gd name="G11" fmla="*/ G10 1 28032"/>
                <a:gd name="G12" fmla="+- 32768 0 0"/>
                <a:gd name="G13" fmla="*/ G12 1 46783"/>
                <a:gd name="G14" fmla="+- 32767 0 0"/>
                <a:gd name="G15" fmla="*/ G14 1 28032"/>
                <a:gd name="G16" fmla="+- 3883 0 0"/>
                <a:gd name="G17" fmla="+- 10705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9459" name="AutoShape 3">
              <a:extLst>
                <a:ext uri="{FF2B5EF4-FFF2-40B4-BE49-F238E27FC236}">
                  <a16:creationId xmlns:a16="http://schemas.microsoft.com/office/drawing/2014/main" id="{7CA21B5D-70BA-D326-F582-C6ABF1611B17}"/>
                </a:ext>
              </a:extLst>
            </p:cNvPr>
            <p:cNvSpPr>
              <a:spLocks noChangeArrowheads="1"/>
            </p:cNvSpPr>
            <p:nvPr/>
          </p:nvSpPr>
          <p:spPr bwMode="auto">
            <a:xfrm flipH="1" flipV="1">
              <a:off x="0" y="-6"/>
              <a:ext cx="3079" cy="3036"/>
            </a:xfrm>
            <a:custGeom>
              <a:avLst/>
              <a:gdLst>
                <a:gd name="G0" fmla="+- 32767 0 0"/>
                <a:gd name="G1" fmla="*/ G0 1 32361"/>
                <a:gd name="G2" fmla="+- 32768 0 0"/>
                <a:gd name="G3" fmla="*/ G2 1 52813"/>
                <a:gd name="G4" fmla="+- 0 0 0"/>
                <a:gd name="G5" fmla="*/ G4 1 32361"/>
                <a:gd name="G6" fmla="+- 32768 0 0"/>
                <a:gd name="G7" fmla="*/ G6 1 52813"/>
                <a:gd name="G8" fmla="+- 32768 0 0"/>
                <a:gd name="G9" fmla="*/ G8 1 32361"/>
                <a:gd name="G10" fmla="+- 0 0 0"/>
                <a:gd name="G11" fmla="*/ G10 1 52813"/>
                <a:gd name="G12" fmla="+- 32767 0 0"/>
                <a:gd name="G13" fmla="*/ G12 1 32361"/>
                <a:gd name="G14" fmla="+- 32768 0 0"/>
                <a:gd name="G15" fmla="*/ G14 1 52813"/>
                <a:gd name="G16" fmla="+- 32767 0 0"/>
                <a:gd name="G17" fmla="*/ G16 1 32361"/>
                <a:gd name="G18" fmla="+- 32768 0 0"/>
                <a:gd name="G19" fmla="*/ G18 1 52813"/>
                <a:gd name="G20" fmla="+- 13587 0 0"/>
                <a:gd name="G21" fmla="+- 13398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pic>
        <p:nvPicPr>
          <p:cNvPr id="19460" name="Picture 4">
            <a:extLst>
              <a:ext uri="{FF2B5EF4-FFF2-40B4-BE49-F238E27FC236}">
                <a16:creationId xmlns:a16="http://schemas.microsoft.com/office/drawing/2014/main" id="{1EA237A7-F010-74A9-8F19-B08DE144ACE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089400" y="957263"/>
            <a:ext cx="7940675" cy="48387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9461" name="Rectangle 5">
            <a:extLst>
              <a:ext uri="{FF2B5EF4-FFF2-40B4-BE49-F238E27FC236}">
                <a16:creationId xmlns:a16="http://schemas.microsoft.com/office/drawing/2014/main" id="{E8AF9B43-DB52-BDFF-9912-7737B5761C0D}"/>
              </a:ext>
            </a:extLst>
          </p:cNvPr>
          <p:cNvSpPr>
            <a:spLocks noGrp="1" noChangeArrowheads="1"/>
          </p:cNvSpPr>
          <p:nvPr>
            <p:ph type="body" idx="1"/>
          </p:nvPr>
        </p:nvSpPr>
        <p:spPr bwMode="auto">
          <a:xfrm>
            <a:off x="5272088" y="1403350"/>
            <a:ext cx="5662612" cy="3475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19462" name="Group 6">
            <a:extLst>
              <a:ext uri="{FF2B5EF4-FFF2-40B4-BE49-F238E27FC236}">
                <a16:creationId xmlns:a16="http://schemas.microsoft.com/office/drawing/2014/main" id="{F0C47445-2584-2FBC-C2D4-2E20642550FA}"/>
              </a:ext>
            </a:extLst>
          </p:cNvPr>
          <p:cNvGrpSpPr>
            <a:grpSpLocks/>
          </p:cNvGrpSpPr>
          <p:nvPr/>
        </p:nvGrpSpPr>
        <p:grpSpPr bwMode="auto">
          <a:xfrm>
            <a:off x="0" y="6110288"/>
            <a:ext cx="1874838" cy="512762"/>
            <a:chOff x="0" y="3849"/>
            <a:chExt cx="1181" cy="323"/>
          </a:xfrm>
        </p:grpSpPr>
        <p:sp>
          <p:nvSpPr>
            <p:cNvPr id="19463" name="Rectangle 7">
              <a:extLst>
                <a:ext uri="{FF2B5EF4-FFF2-40B4-BE49-F238E27FC236}">
                  <a16:creationId xmlns:a16="http://schemas.microsoft.com/office/drawing/2014/main" id="{AD15700A-3FCC-FC0D-FA04-D17233763486}"/>
                </a:ext>
              </a:extLst>
            </p:cNvPr>
            <p:cNvSpPr>
              <a:spLocks noChangeArrowheads="1"/>
            </p:cNvSpPr>
            <p:nvPr/>
          </p:nvSpPr>
          <p:spPr bwMode="auto">
            <a:xfrm>
              <a:off x="0" y="3859"/>
              <a:ext cx="1181"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9464" name="Rectangle 8">
              <a:extLst>
                <a:ext uri="{FF2B5EF4-FFF2-40B4-BE49-F238E27FC236}">
                  <a16:creationId xmlns:a16="http://schemas.microsoft.com/office/drawing/2014/main" id="{669DBA33-5898-48AE-08BA-E20468654CA8}"/>
                </a:ext>
              </a:extLst>
            </p:cNvPr>
            <p:cNvSpPr>
              <a:spLocks noChangeArrowheads="1"/>
            </p:cNvSpPr>
            <p:nvPr/>
          </p:nvSpPr>
          <p:spPr bwMode="auto">
            <a:xfrm>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19465" name="Rectangle 9">
              <a:extLst>
                <a:ext uri="{FF2B5EF4-FFF2-40B4-BE49-F238E27FC236}">
                  <a16:creationId xmlns:a16="http://schemas.microsoft.com/office/drawing/2014/main" id="{AD6FA258-2F30-1F7D-6E53-C4671F6CFEAE}"/>
                </a:ext>
              </a:extLst>
            </p:cNvPr>
            <p:cNvSpPr>
              <a:spLocks noChangeArrowheads="1"/>
            </p:cNvSpPr>
            <p:nvPr/>
          </p:nvSpPr>
          <p:spPr bwMode="auto">
            <a:xfrm>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19466" name="Rectangle 10">
              <a:extLst>
                <a:ext uri="{FF2B5EF4-FFF2-40B4-BE49-F238E27FC236}">
                  <a16:creationId xmlns:a16="http://schemas.microsoft.com/office/drawing/2014/main" id="{50B0B486-D4FB-D316-8336-2B9A3B4C44EF}"/>
                </a:ext>
              </a:extLst>
            </p:cNvPr>
            <p:cNvSpPr>
              <a:spLocks noChangeArrowheads="1"/>
            </p:cNvSpPr>
            <p:nvPr/>
          </p:nvSpPr>
          <p:spPr bwMode="auto">
            <a:xfrm>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19467" name="Rectangle 11">
            <a:extLst>
              <a:ext uri="{FF2B5EF4-FFF2-40B4-BE49-F238E27FC236}">
                <a16:creationId xmlns:a16="http://schemas.microsoft.com/office/drawing/2014/main" id="{569DC3CA-B8B6-87DA-25EA-05532CC67475}"/>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68" r:id="rId1"/>
    <p:sldLayoutId id="2147483869" r:id="rId2"/>
    <p:sldLayoutId id="2147483870" r:id="rId3"/>
    <p:sldLayoutId id="2147483871" r:id="rId4"/>
    <p:sldLayoutId id="2147483872" r:id="rId5"/>
    <p:sldLayoutId id="2147483873" r:id="rId6"/>
    <p:sldLayoutId id="2147483874" r:id="rId7"/>
    <p:sldLayoutId id="2147483875" r:id="rId8"/>
    <p:sldLayoutId id="2147483876" r:id="rId9"/>
    <p:sldLayoutId id="2147483877" r:id="rId10"/>
    <p:sldLayoutId id="2147483878"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Line 1">
            <a:extLst>
              <a:ext uri="{FF2B5EF4-FFF2-40B4-BE49-F238E27FC236}">
                <a16:creationId xmlns:a16="http://schemas.microsoft.com/office/drawing/2014/main" id="{2879B4C5-2A88-E47B-6530-AFA5FC3862F5}"/>
              </a:ext>
            </a:extLst>
          </p:cNvPr>
          <p:cNvSpPr>
            <a:spLocks noChangeShapeType="1"/>
          </p:cNvSpPr>
          <p:nvPr/>
        </p:nvSpPr>
        <p:spPr bwMode="auto">
          <a:xfrm>
            <a:off x="5364163" y="5222875"/>
            <a:ext cx="854075" cy="1588"/>
          </a:xfrm>
          <a:prstGeom prst="line">
            <a:avLst/>
          </a:prstGeom>
          <a:noFill/>
          <a:ln w="12600" cap="flat">
            <a:solidFill>
              <a:srgbClr val="00ACA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2050" name="Line 2">
            <a:extLst>
              <a:ext uri="{FF2B5EF4-FFF2-40B4-BE49-F238E27FC236}">
                <a16:creationId xmlns:a16="http://schemas.microsoft.com/office/drawing/2014/main" id="{DEDE091D-543D-D2E5-C2C7-A7CD805BC3DE}"/>
              </a:ext>
            </a:extLst>
          </p:cNvPr>
          <p:cNvSpPr>
            <a:spLocks noChangeShapeType="1"/>
          </p:cNvSpPr>
          <p:nvPr/>
        </p:nvSpPr>
        <p:spPr bwMode="auto">
          <a:xfrm>
            <a:off x="5418138" y="6207125"/>
            <a:ext cx="854075" cy="1588"/>
          </a:xfrm>
          <a:prstGeom prst="line">
            <a:avLst/>
          </a:prstGeom>
          <a:noFill/>
          <a:ln w="12600" cap="flat">
            <a:solidFill>
              <a:srgbClr val="E7863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2051" name="Line 3">
            <a:extLst>
              <a:ext uri="{FF2B5EF4-FFF2-40B4-BE49-F238E27FC236}">
                <a16:creationId xmlns:a16="http://schemas.microsoft.com/office/drawing/2014/main" id="{E1D75395-BA3B-D02D-E9A9-9CD21500B6F4}"/>
              </a:ext>
            </a:extLst>
          </p:cNvPr>
          <p:cNvSpPr>
            <a:spLocks noChangeShapeType="1"/>
          </p:cNvSpPr>
          <p:nvPr/>
        </p:nvSpPr>
        <p:spPr bwMode="auto">
          <a:xfrm>
            <a:off x="5329238" y="679450"/>
            <a:ext cx="854075" cy="1588"/>
          </a:xfrm>
          <a:prstGeom prst="line">
            <a:avLst/>
          </a:prstGeom>
          <a:noFill/>
          <a:ln w="12600" cap="flat">
            <a:solidFill>
              <a:srgbClr val="00ACA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2052" name="Rectangle 4">
            <a:extLst>
              <a:ext uri="{FF2B5EF4-FFF2-40B4-BE49-F238E27FC236}">
                <a16:creationId xmlns:a16="http://schemas.microsoft.com/office/drawing/2014/main" id="{BF2157FD-23A1-5949-F33D-7F5068B5B942}"/>
              </a:ext>
            </a:extLst>
          </p:cNvPr>
          <p:cNvSpPr>
            <a:spLocks noGrp="1" noChangeArrowheads="1"/>
          </p:cNvSpPr>
          <p:nvPr>
            <p:ph type="body" idx="1"/>
          </p:nvPr>
        </p:nvSpPr>
        <p:spPr bwMode="auto">
          <a:xfrm>
            <a:off x="7196138" y="427038"/>
            <a:ext cx="3592512" cy="473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2053" name="AutoShape 5">
            <a:extLst>
              <a:ext uri="{FF2B5EF4-FFF2-40B4-BE49-F238E27FC236}">
                <a16:creationId xmlns:a16="http://schemas.microsoft.com/office/drawing/2014/main" id="{CCFBF085-8987-F7FA-4A98-A3A4BEAE8A9A}"/>
              </a:ext>
            </a:extLst>
          </p:cNvPr>
          <p:cNvSpPr>
            <a:spLocks noChangeArrowheads="1"/>
          </p:cNvSpPr>
          <p:nvPr/>
        </p:nvSpPr>
        <p:spPr bwMode="auto">
          <a:xfrm rot="5400000">
            <a:off x="6326188" y="314325"/>
            <a:ext cx="493712" cy="693738"/>
          </a:xfrm>
          <a:custGeom>
            <a:avLst/>
            <a:gdLst>
              <a:gd name="G0" fmla="*/ 50000 65535 1"/>
              <a:gd name="G1" fmla="+- 34464 0 50000"/>
              <a:gd name="G2" fmla="?: G1 50000 34464"/>
              <a:gd name="G3" fmla="?: G0 0 G1"/>
              <a:gd name="G4" fmla="*/ 1371 G3 1"/>
              <a:gd name="G5" fmla="*/ G4 1 3392"/>
              <a:gd name="G6" fmla="*/ 1371 G3 1"/>
              <a:gd name="G7" fmla="*/ G6 1 34464"/>
              <a:gd name="G8" fmla="*/ 1 1371 2"/>
              <a:gd name="G9" fmla="+- G5 G8 0"/>
              <a:gd name="G10" fmla="+- 964 0 0"/>
              <a:gd name="G11" fmla="+- 1928 0 0"/>
              <a:gd name="G12" fmla="+- 1371 0 0"/>
            </a:gdLst>
            <a:ahLst/>
            <a:cxnLst>
              <a:cxn ang="0">
                <a:pos x="r" y="vc"/>
              </a:cxn>
              <a:cxn ang="5400000">
                <a:pos x="hc" y="b"/>
              </a:cxn>
              <a:cxn ang="10800000">
                <a:pos x="l" y="vc"/>
              </a:cxn>
              <a:cxn ang="16200000">
                <a:pos x="hc" y="t"/>
              </a:cxn>
            </a:cxnLst>
            <a:rect l="0" t="0" r="0" b="0"/>
            <a:pathLst>
              <a:path>
                <a:moveTo>
                  <a:pt x="0" y="1928"/>
                </a:moveTo>
                <a:lnTo>
                  <a:pt x="0" y="0"/>
                </a:lnTo>
                <a:lnTo>
                  <a:pt x="1371" y="1928"/>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54" name="Line 6">
            <a:extLst>
              <a:ext uri="{FF2B5EF4-FFF2-40B4-BE49-F238E27FC236}">
                <a16:creationId xmlns:a16="http://schemas.microsoft.com/office/drawing/2014/main" id="{E655C806-1279-B870-59A0-252C74D70D31}"/>
              </a:ext>
            </a:extLst>
          </p:cNvPr>
          <p:cNvSpPr>
            <a:spLocks noChangeShapeType="1"/>
          </p:cNvSpPr>
          <p:nvPr/>
        </p:nvSpPr>
        <p:spPr bwMode="auto">
          <a:xfrm>
            <a:off x="5329238" y="1762125"/>
            <a:ext cx="854075" cy="1588"/>
          </a:xfrm>
          <a:prstGeom prst="line">
            <a:avLst/>
          </a:prstGeom>
          <a:noFill/>
          <a:ln w="12600" cap="flat">
            <a:solidFill>
              <a:srgbClr val="E7863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2055" name="AutoShape 7">
            <a:extLst>
              <a:ext uri="{FF2B5EF4-FFF2-40B4-BE49-F238E27FC236}">
                <a16:creationId xmlns:a16="http://schemas.microsoft.com/office/drawing/2014/main" id="{E02DE7BA-2308-E897-E94F-EC27D83B1854}"/>
              </a:ext>
            </a:extLst>
          </p:cNvPr>
          <p:cNvSpPr>
            <a:spLocks noChangeArrowheads="1"/>
          </p:cNvSpPr>
          <p:nvPr/>
        </p:nvSpPr>
        <p:spPr bwMode="auto">
          <a:xfrm rot="5400000">
            <a:off x="6326188" y="1397000"/>
            <a:ext cx="493712" cy="693738"/>
          </a:xfrm>
          <a:custGeom>
            <a:avLst/>
            <a:gdLst>
              <a:gd name="G0" fmla="*/ 50000 65535 1"/>
              <a:gd name="G1" fmla="+- 34464 0 50000"/>
              <a:gd name="G2" fmla="?: G1 50000 34464"/>
              <a:gd name="G3" fmla="?: G0 0 G1"/>
              <a:gd name="G4" fmla="*/ 1371 G3 1"/>
              <a:gd name="G5" fmla="*/ G4 1 3392"/>
              <a:gd name="G6" fmla="*/ 1371 G3 1"/>
              <a:gd name="G7" fmla="*/ G6 1 34464"/>
              <a:gd name="G8" fmla="*/ 1 1371 2"/>
              <a:gd name="G9" fmla="+- G5 G8 0"/>
              <a:gd name="G10" fmla="+- 964 0 0"/>
              <a:gd name="G11" fmla="+- 1928 0 0"/>
              <a:gd name="G12" fmla="+- 1371 0 0"/>
            </a:gdLst>
            <a:ahLst/>
            <a:cxnLst>
              <a:cxn ang="0">
                <a:pos x="r" y="vc"/>
              </a:cxn>
              <a:cxn ang="5400000">
                <a:pos x="hc" y="b"/>
              </a:cxn>
              <a:cxn ang="10800000">
                <a:pos x="l" y="vc"/>
              </a:cxn>
              <a:cxn ang="16200000">
                <a:pos x="hc" y="t"/>
              </a:cxn>
            </a:cxnLst>
            <a:rect l="0" t="0" r="0" b="0"/>
            <a:pathLst>
              <a:path>
                <a:moveTo>
                  <a:pt x="0" y="1928"/>
                </a:moveTo>
                <a:lnTo>
                  <a:pt x="0" y="0"/>
                </a:lnTo>
                <a:lnTo>
                  <a:pt x="1371" y="1928"/>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56" name="Line 8">
            <a:extLst>
              <a:ext uri="{FF2B5EF4-FFF2-40B4-BE49-F238E27FC236}">
                <a16:creationId xmlns:a16="http://schemas.microsoft.com/office/drawing/2014/main" id="{25F3BECA-A870-95CF-945A-B5BD432F29CA}"/>
              </a:ext>
            </a:extLst>
          </p:cNvPr>
          <p:cNvSpPr>
            <a:spLocks noChangeShapeType="1"/>
          </p:cNvSpPr>
          <p:nvPr/>
        </p:nvSpPr>
        <p:spPr bwMode="auto">
          <a:xfrm>
            <a:off x="5357813" y="2941638"/>
            <a:ext cx="854075" cy="1587"/>
          </a:xfrm>
          <a:prstGeom prst="line">
            <a:avLst/>
          </a:prstGeom>
          <a:noFill/>
          <a:ln w="12600" cap="flat">
            <a:solidFill>
              <a:srgbClr val="D6315A"/>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2057" name="AutoShape 9">
            <a:extLst>
              <a:ext uri="{FF2B5EF4-FFF2-40B4-BE49-F238E27FC236}">
                <a16:creationId xmlns:a16="http://schemas.microsoft.com/office/drawing/2014/main" id="{48DE6C0F-9581-ECF6-0775-68590BB9A0FB}"/>
              </a:ext>
            </a:extLst>
          </p:cNvPr>
          <p:cNvSpPr>
            <a:spLocks noChangeArrowheads="1"/>
          </p:cNvSpPr>
          <p:nvPr/>
        </p:nvSpPr>
        <p:spPr bwMode="auto">
          <a:xfrm rot="5400000">
            <a:off x="6354762" y="2576513"/>
            <a:ext cx="493713" cy="693738"/>
          </a:xfrm>
          <a:custGeom>
            <a:avLst/>
            <a:gdLst>
              <a:gd name="G0" fmla="*/ 50000 65535 1"/>
              <a:gd name="G1" fmla="+- 34464 0 50000"/>
              <a:gd name="G2" fmla="?: G1 50000 34464"/>
              <a:gd name="G3" fmla="?: G0 0 G1"/>
              <a:gd name="G4" fmla="*/ 1371 G3 1"/>
              <a:gd name="G5" fmla="*/ G4 1 3392"/>
              <a:gd name="G6" fmla="*/ 1371 G3 1"/>
              <a:gd name="G7" fmla="*/ G6 1 34464"/>
              <a:gd name="G8" fmla="*/ 1 1371 2"/>
              <a:gd name="G9" fmla="+- G5 G8 0"/>
              <a:gd name="G10" fmla="+- 964 0 0"/>
              <a:gd name="G11" fmla="+- 1928 0 0"/>
              <a:gd name="G12" fmla="+- 1371 0 0"/>
            </a:gdLst>
            <a:ahLst/>
            <a:cxnLst>
              <a:cxn ang="0">
                <a:pos x="r" y="vc"/>
              </a:cxn>
              <a:cxn ang="5400000">
                <a:pos x="hc" y="b"/>
              </a:cxn>
              <a:cxn ang="10800000">
                <a:pos x="l" y="vc"/>
              </a:cxn>
              <a:cxn ang="16200000">
                <a:pos x="hc" y="t"/>
              </a:cxn>
            </a:cxnLst>
            <a:rect l="0" t="0" r="0" b="0"/>
            <a:pathLst>
              <a:path>
                <a:moveTo>
                  <a:pt x="0" y="1928"/>
                </a:moveTo>
                <a:lnTo>
                  <a:pt x="0" y="0"/>
                </a:lnTo>
                <a:lnTo>
                  <a:pt x="1371" y="1928"/>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58" name="Line 10">
            <a:extLst>
              <a:ext uri="{FF2B5EF4-FFF2-40B4-BE49-F238E27FC236}">
                <a16:creationId xmlns:a16="http://schemas.microsoft.com/office/drawing/2014/main" id="{4CEBA94F-20E1-2EEE-E708-4F8E22BF1FF7}"/>
              </a:ext>
            </a:extLst>
          </p:cNvPr>
          <p:cNvSpPr>
            <a:spLocks noChangeShapeType="1"/>
          </p:cNvSpPr>
          <p:nvPr/>
        </p:nvSpPr>
        <p:spPr bwMode="auto">
          <a:xfrm>
            <a:off x="5357813" y="4133850"/>
            <a:ext cx="854075" cy="1588"/>
          </a:xfrm>
          <a:prstGeom prst="line">
            <a:avLst/>
          </a:prstGeom>
          <a:noFill/>
          <a:ln w="12600" cap="flat">
            <a:solidFill>
              <a:srgbClr val="00ACA7"/>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sp>
        <p:nvSpPr>
          <p:cNvPr id="2059" name="AutoShape 11">
            <a:extLst>
              <a:ext uri="{FF2B5EF4-FFF2-40B4-BE49-F238E27FC236}">
                <a16:creationId xmlns:a16="http://schemas.microsoft.com/office/drawing/2014/main" id="{528C745E-4756-FB08-DE55-B22510C02352}"/>
              </a:ext>
            </a:extLst>
          </p:cNvPr>
          <p:cNvSpPr>
            <a:spLocks noChangeArrowheads="1"/>
          </p:cNvSpPr>
          <p:nvPr/>
        </p:nvSpPr>
        <p:spPr bwMode="auto">
          <a:xfrm rot="5400000">
            <a:off x="6354762" y="3770313"/>
            <a:ext cx="493713" cy="693738"/>
          </a:xfrm>
          <a:custGeom>
            <a:avLst/>
            <a:gdLst>
              <a:gd name="G0" fmla="*/ 50000 65535 1"/>
              <a:gd name="G1" fmla="+- 34464 0 50000"/>
              <a:gd name="G2" fmla="?: G1 50000 34464"/>
              <a:gd name="G3" fmla="?: G0 0 G1"/>
              <a:gd name="G4" fmla="*/ 1371 G3 1"/>
              <a:gd name="G5" fmla="*/ G4 1 3392"/>
              <a:gd name="G6" fmla="*/ 1371 G3 1"/>
              <a:gd name="G7" fmla="*/ G6 1 34464"/>
              <a:gd name="G8" fmla="*/ 1 1371 2"/>
              <a:gd name="G9" fmla="+- G5 G8 0"/>
              <a:gd name="G10" fmla="+- 964 0 0"/>
              <a:gd name="G11" fmla="+- 1928 0 0"/>
              <a:gd name="G12" fmla="+- 1371 0 0"/>
            </a:gdLst>
            <a:ahLst/>
            <a:cxnLst>
              <a:cxn ang="0">
                <a:pos x="r" y="vc"/>
              </a:cxn>
              <a:cxn ang="5400000">
                <a:pos x="hc" y="b"/>
              </a:cxn>
              <a:cxn ang="10800000">
                <a:pos x="l" y="vc"/>
              </a:cxn>
              <a:cxn ang="16200000">
                <a:pos x="hc" y="t"/>
              </a:cxn>
            </a:cxnLst>
            <a:rect l="0" t="0" r="0" b="0"/>
            <a:pathLst>
              <a:path>
                <a:moveTo>
                  <a:pt x="0" y="1928"/>
                </a:moveTo>
                <a:lnTo>
                  <a:pt x="0" y="0"/>
                </a:lnTo>
                <a:lnTo>
                  <a:pt x="1371" y="1928"/>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60" name="Rectangle 12">
            <a:extLst>
              <a:ext uri="{FF2B5EF4-FFF2-40B4-BE49-F238E27FC236}">
                <a16:creationId xmlns:a16="http://schemas.microsoft.com/office/drawing/2014/main" id="{825E9482-ED92-68D6-E6DC-3513FB812927}"/>
              </a:ext>
            </a:extLst>
          </p:cNvPr>
          <p:cNvSpPr>
            <a:spLocks noChangeArrowheads="1"/>
          </p:cNvSpPr>
          <p:nvPr/>
        </p:nvSpPr>
        <p:spPr bwMode="auto">
          <a:xfrm>
            <a:off x="260350" y="306388"/>
            <a:ext cx="5505450" cy="6243637"/>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61" name="AutoShape 13">
            <a:extLst>
              <a:ext uri="{FF2B5EF4-FFF2-40B4-BE49-F238E27FC236}">
                <a16:creationId xmlns:a16="http://schemas.microsoft.com/office/drawing/2014/main" id="{071DB3FB-686F-F6A8-AE4F-3F41B94C10C6}"/>
              </a:ext>
            </a:extLst>
          </p:cNvPr>
          <p:cNvSpPr>
            <a:spLocks noChangeArrowheads="1"/>
          </p:cNvSpPr>
          <p:nvPr/>
        </p:nvSpPr>
        <p:spPr bwMode="auto">
          <a:xfrm rot="5400000">
            <a:off x="6359526" y="4857750"/>
            <a:ext cx="493712" cy="693737"/>
          </a:xfrm>
          <a:custGeom>
            <a:avLst/>
            <a:gdLst>
              <a:gd name="G0" fmla="*/ 50000 65535 1"/>
              <a:gd name="G1" fmla="+- 34464 0 50000"/>
              <a:gd name="G2" fmla="?: G1 50000 34464"/>
              <a:gd name="G3" fmla="?: G0 0 G1"/>
              <a:gd name="G4" fmla="*/ 1371 G3 1"/>
              <a:gd name="G5" fmla="*/ G4 1 3392"/>
              <a:gd name="G6" fmla="*/ 1371 G3 1"/>
              <a:gd name="G7" fmla="*/ G6 1 34464"/>
              <a:gd name="G8" fmla="*/ 1 1371 2"/>
              <a:gd name="G9" fmla="+- G5 G8 0"/>
              <a:gd name="G10" fmla="+- 964 0 0"/>
              <a:gd name="G11" fmla="+- 1928 0 0"/>
              <a:gd name="G12" fmla="+- 1371 0 0"/>
            </a:gdLst>
            <a:ahLst/>
            <a:cxnLst>
              <a:cxn ang="0">
                <a:pos x="r" y="vc"/>
              </a:cxn>
              <a:cxn ang="5400000">
                <a:pos x="hc" y="b"/>
              </a:cxn>
              <a:cxn ang="10800000">
                <a:pos x="l" y="vc"/>
              </a:cxn>
              <a:cxn ang="16200000">
                <a:pos x="hc" y="t"/>
              </a:cxn>
            </a:cxnLst>
            <a:rect l="0" t="0" r="0" b="0"/>
            <a:pathLst>
              <a:path>
                <a:moveTo>
                  <a:pt x="0" y="1928"/>
                </a:moveTo>
                <a:lnTo>
                  <a:pt x="0" y="0"/>
                </a:lnTo>
                <a:lnTo>
                  <a:pt x="1371" y="1928"/>
                </a:lnTo>
                <a:close/>
              </a:path>
            </a:pathLst>
          </a:custGeom>
          <a:solidFill>
            <a:srgbClr val="D6315A"/>
          </a:solidFill>
          <a:ln w="12600" cap="flat">
            <a:solidFill>
              <a:srgbClr val="D6315A"/>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62" name="AutoShape 14">
            <a:extLst>
              <a:ext uri="{FF2B5EF4-FFF2-40B4-BE49-F238E27FC236}">
                <a16:creationId xmlns:a16="http://schemas.microsoft.com/office/drawing/2014/main" id="{6585D3C5-2363-6E32-534E-12C0C76279EA}"/>
              </a:ext>
            </a:extLst>
          </p:cNvPr>
          <p:cNvSpPr>
            <a:spLocks noChangeArrowheads="1"/>
          </p:cNvSpPr>
          <p:nvPr/>
        </p:nvSpPr>
        <p:spPr bwMode="auto">
          <a:xfrm rot="5400000">
            <a:off x="6359525" y="5846763"/>
            <a:ext cx="493713" cy="693737"/>
          </a:xfrm>
          <a:custGeom>
            <a:avLst/>
            <a:gdLst>
              <a:gd name="G0" fmla="*/ 50000 65535 1"/>
              <a:gd name="G1" fmla="+- 34464 0 50000"/>
              <a:gd name="G2" fmla="?: G1 50000 34464"/>
              <a:gd name="G3" fmla="?: G0 0 G1"/>
              <a:gd name="G4" fmla="*/ 1371 G3 1"/>
              <a:gd name="G5" fmla="*/ G4 1 3392"/>
              <a:gd name="G6" fmla="*/ 1371 G3 1"/>
              <a:gd name="G7" fmla="*/ G6 1 34464"/>
              <a:gd name="G8" fmla="*/ 1 1371 2"/>
              <a:gd name="G9" fmla="+- G5 G8 0"/>
              <a:gd name="G10" fmla="+- 964 0 0"/>
              <a:gd name="G11" fmla="+- 1928 0 0"/>
              <a:gd name="G12" fmla="+- 1371 0 0"/>
            </a:gdLst>
            <a:ahLst/>
            <a:cxnLst>
              <a:cxn ang="0">
                <a:pos x="r" y="vc"/>
              </a:cxn>
              <a:cxn ang="5400000">
                <a:pos x="hc" y="b"/>
              </a:cxn>
              <a:cxn ang="10800000">
                <a:pos x="l" y="vc"/>
              </a:cxn>
              <a:cxn ang="16200000">
                <a:pos x="hc" y="t"/>
              </a:cxn>
            </a:cxnLst>
            <a:rect l="0" t="0" r="0" b="0"/>
            <a:pathLst>
              <a:path>
                <a:moveTo>
                  <a:pt x="0" y="1928"/>
                </a:moveTo>
                <a:lnTo>
                  <a:pt x="0" y="0"/>
                </a:lnTo>
                <a:lnTo>
                  <a:pt x="1371" y="1928"/>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63" name="Rectangle 15">
            <a:extLst>
              <a:ext uri="{FF2B5EF4-FFF2-40B4-BE49-F238E27FC236}">
                <a16:creationId xmlns:a16="http://schemas.microsoft.com/office/drawing/2014/main" id="{40DFDF42-D377-8D08-8354-DCDB4A32C462}"/>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1" name="Rectangle 1">
            <a:extLst>
              <a:ext uri="{FF2B5EF4-FFF2-40B4-BE49-F238E27FC236}">
                <a16:creationId xmlns:a16="http://schemas.microsoft.com/office/drawing/2014/main" id="{FA66F41C-700C-C933-9B57-A58190336827}"/>
              </a:ext>
            </a:extLst>
          </p:cNvPr>
          <p:cNvSpPr>
            <a:spLocks noGrp="1" noChangeArrowheads="1"/>
          </p:cNvSpPr>
          <p:nvPr>
            <p:ph type="title"/>
          </p:nvPr>
        </p:nvSpPr>
        <p:spPr bwMode="auto">
          <a:xfrm>
            <a:off x="1524000" y="1122363"/>
            <a:ext cx="9140825" cy="2384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altLang="en-GR"/>
              <a:t>Πατήστε για επεξεργασία της μορφής κειμένου του τίτλου</a:t>
            </a:r>
          </a:p>
        </p:txBody>
      </p:sp>
      <p:sp>
        <p:nvSpPr>
          <p:cNvPr id="20482" name="Rectangle 2">
            <a:extLst>
              <a:ext uri="{FF2B5EF4-FFF2-40B4-BE49-F238E27FC236}">
                <a16:creationId xmlns:a16="http://schemas.microsoft.com/office/drawing/2014/main" id="{8C466618-370F-3EB5-6087-907915939AEC}"/>
              </a:ext>
            </a:extLst>
          </p:cNvPr>
          <p:cNvSpPr>
            <a:spLocks noGrp="1" noChangeArrowheads="1"/>
          </p:cNvSpPr>
          <p:nvPr>
            <p:ph type="dt"/>
          </p:nvPr>
        </p:nvSpPr>
        <p:spPr bwMode="auto">
          <a:xfrm>
            <a:off x="838200" y="6356350"/>
            <a:ext cx="2740025"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hangingPunct="1">
              <a:lnSpc>
                <a:spcPct val="100000"/>
              </a:lnSpc>
              <a:buClrTx/>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1200">
                <a:solidFill>
                  <a:srgbClr val="8B8B8B"/>
                </a:solidFill>
                <a:latin typeface="+mn-lt"/>
                <a:cs typeface="Segoe UI" panose="020B0502040204020203" pitchFamily="34" charset="0"/>
              </a:defRPr>
            </a:lvl1pPr>
          </a:lstStyle>
          <a:p>
            <a:r>
              <a:rPr lang="el-GR" altLang="en-GR"/>
              <a:t>18/7/2022</a:t>
            </a:r>
          </a:p>
        </p:txBody>
      </p:sp>
      <p:sp>
        <p:nvSpPr>
          <p:cNvPr id="20483" name="Text Box 3">
            <a:extLst>
              <a:ext uri="{FF2B5EF4-FFF2-40B4-BE49-F238E27FC236}">
                <a16:creationId xmlns:a16="http://schemas.microsoft.com/office/drawing/2014/main" id="{7C347E9E-7CC2-8D91-29AC-F4D86AAB6E39}"/>
              </a:ext>
            </a:extLst>
          </p:cNvPr>
          <p:cNvSpPr txBox="1">
            <a:spLocks noChangeArrowheads="1"/>
          </p:cNvSpPr>
          <p:nvPr/>
        </p:nvSpPr>
        <p:spPr bwMode="auto">
          <a:xfrm>
            <a:off x="4038600" y="6356350"/>
            <a:ext cx="411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0484" name="Rectangle 4">
            <a:extLst>
              <a:ext uri="{FF2B5EF4-FFF2-40B4-BE49-F238E27FC236}">
                <a16:creationId xmlns:a16="http://schemas.microsoft.com/office/drawing/2014/main" id="{9F353A52-FE44-51D0-2D4A-2AF4439BDA37}"/>
              </a:ext>
            </a:extLst>
          </p:cNvPr>
          <p:cNvSpPr>
            <a:spLocks noGrp="1" noChangeArrowheads="1"/>
          </p:cNvSpPr>
          <p:nvPr>
            <p:ph type="sldNum"/>
          </p:nvPr>
        </p:nvSpPr>
        <p:spPr bwMode="auto">
          <a:xfrm>
            <a:off x="8610600" y="6356350"/>
            <a:ext cx="2740025" cy="361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hangingPunct="1">
              <a:lnSpc>
                <a:spcPct val="100000"/>
              </a:lnSpc>
              <a:buClrTx/>
              <a:buFontTx/>
              <a:buNone/>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sz="1200">
                <a:solidFill>
                  <a:srgbClr val="8B8B8B"/>
                </a:solidFill>
                <a:latin typeface="+mn-lt"/>
                <a:cs typeface="Segoe UI" panose="020B0502040204020203" pitchFamily="34" charset="0"/>
              </a:defRPr>
            </a:lvl1pPr>
          </a:lstStyle>
          <a:p>
            <a:fld id="{D7DB63FE-64DE-5E48-899F-EC20F119B173}" type="slidenum">
              <a:rPr lang="el-GR" altLang="en-GR"/>
              <a:pPr/>
              <a:t>‹#›</a:t>
            </a:fld>
            <a:endParaRPr lang="el-GR" altLang="en-GR"/>
          </a:p>
        </p:txBody>
      </p:sp>
      <p:sp>
        <p:nvSpPr>
          <p:cNvPr id="20485" name="Rectangle 5">
            <a:extLst>
              <a:ext uri="{FF2B5EF4-FFF2-40B4-BE49-F238E27FC236}">
                <a16:creationId xmlns:a16="http://schemas.microsoft.com/office/drawing/2014/main" id="{CFDEA6C5-91C8-4681-39E6-C314DBB6613E}"/>
              </a:ext>
            </a:extLst>
          </p:cNvPr>
          <p:cNvSpPr>
            <a:spLocks noGrp="1" noChangeArrowheads="1"/>
          </p:cNvSpPr>
          <p:nvPr>
            <p:ph type="body" idx="1"/>
          </p:nvPr>
        </p:nvSpPr>
        <p:spPr bwMode="auto">
          <a:xfrm>
            <a:off x="609600" y="1604963"/>
            <a:ext cx="10969625" cy="39735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440" rIns="0" bIns="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Tree>
  </p:cSld>
  <p:clrMap bg1="lt1" tx1="dk1" bg2="lt2" tx2="dk2" accent1="accent1" accent2="accent2" accent3="accent3" accent4="accent4" accent5="accent5" accent6="accent6" hlink="hlink" folHlink="folHlink"/>
  <p:sldLayoutIdLst>
    <p:sldLayoutId id="2147483879" r:id="rId1"/>
    <p:sldLayoutId id="2147483880" r:id="rId2"/>
    <p:sldLayoutId id="2147483881" r:id="rId3"/>
    <p:sldLayoutId id="2147483882" r:id="rId4"/>
    <p:sldLayoutId id="2147483883" r:id="rId5"/>
    <p:sldLayoutId id="2147483884" r:id="rId6"/>
    <p:sldLayoutId id="2147483885" r:id="rId7"/>
    <p:sldLayoutId id="2147483886" r:id="rId8"/>
    <p:sldLayoutId id="2147483887" r:id="rId9"/>
    <p:sldLayoutId id="2147483888" r:id="rId10"/>
    <p:sldLayoutId id="2147483889" r:id="rId11"/>
    <p:sldLayoutId id="2147483912" r:id="rId12"/>
  </p:sldLayoutIdLst>
  <p:hf sldNum="0" hdr="0" ftr="0"/>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Rectangle 1">
            <a:extLst>
              <a:ext uri="{FF2B5EF4-FFF2-40B4-BE49-F238E27FC236}">
                <a16:creationId xmlns:a16="http://schemas.microsoft.com/office/drawing/2014/main" id="{982B0C0E-DEBA-34C2-1674-C8729B82EE76}"/>
              </a:ext>
            </a:extLst>
          </p:cNvPr>
          <p:cNvSpPr>
            <a:spLocks noGrp="1" noChangeArrowheads="1"/>
          </p:cNvSpPr>
          <p:nvPr>
            <p:ph type="body" idx="1"/>
          </p:nvPr>
        </p:nvSpPr>
        <p:spPr bwMode="auto">
          <a:xfrm>
            <a:off x="-19050" y="422275"/>
            <a:ext cx="12188825" cy="949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21506" name="Group 2">
            <a:extLst>
              <a:ext uri="{FF2B5EF4-FFF2-40B4-BE49-F238E27FC236}">
                <a16:creationId xmlns:a16="http://schemas.microsoft.com/office/drawing/2014/main" id="{9425138D-275F-6D1C-444A-52F58EED1082}"/>
              </a:ext>
            </a:extLst>
          </p:cNvPr>
          <p:cNvGrpSpPr>
            <a:grpSpLocks/>
          </p:cNvGrpSpPr>
          <p:nvPr/>
        </p:nvGrpSpPr>
        <p:grpSpPr bwMode="auto">
          <a:xfrm>
            <a:off x="757238" y="598488"/>
            <a:ext cx="7243762" cy="5795962"/>
            <a:chOff x="477" y="377"/>
            <a:chExt cx="4563" cy="3651"/>
          </a:xfrm>
        </p:grpSpPr>
        <p:sp>
          <p:nvSpPr>
            <p:cNvPr id="21507" name="AutoShape 3">
              <a:extLst>
                <a:ext uri="{FF2B5EF4-FFF2-40B4-BE49-F238E27FC236}">
                  <a16:creationId xmlns:a16="http://schemas.microsoft.com/office/drawing/2014/main" id="{7A8F83CC-CE8E-689A-C342-C3E8FA972388}"/>
                </a:ext>
              </a:extLst>
            </p:cNvPr>
            <p:cNvSpPr>
              <a:spLocks noChangeArrowheads="1"/>
            </p:cNvSpPr>
            <p:nvPr/>
          </p:nvSpPr>
          <p:spPr bwMode="auto">
            <a:xfrm>
              <a:off x="3216" y="377"/>
              <a:ext cx="911" cy="911"/>
            </a:xfrm>
            <a:custGeom>
              <a:avLst/>
              <a:gdLst>
                <a:gd name="G0" fmla="*/ 1 6295 25856"/>
                <a:gd name="G1" fmla="*/ G0 65120 1"/>
                <a:gd name="G2" fmla="*/ G1 1 52096"/>
                <a:gd name="G3" fmla="cos 4026 G2"/>
                <a:gd name="G4" fmla="*/ 1 6295 25856"/>
                <a:gd name="G5" fmla="*/ G4 65120 1"/>
                <a:gd name="G6" fmla="*/ G5 1 52096"/>
                <a:gd name="G7" fmla="sin 4027 G6"/>
                <a:gd name="G8" fmla="+- 4026 G3 0"/>
                <a:gd name="G9" fmla="+- 4027 G7 0"/>
                <a:gd name="G10" fmla="+- 4026 0 0"/>
                <a:gd name="G11" fmla="*/ 1 4027 2"/>
                <a:gd name="G12" fmla="+- 2013 0 0"/>
                <a:gd name="G13" fmla="+- 4027 0 0"/>
                <a:gd name="G14" fmla="+- 4026 0 0"/>
                <a:gd name="G15" fmla="+- 4027 0 0"/>
                <a:gd name="G16" fmla="+- 180 0 0"/>
                <a:gd name="G17" fmla="+- 90 0 0"/>
              </a:gdLst>
              <a:ahLst/>
              <a:cxnLst>
                <a:cxn ang="0">
                  <a:pos x="r" y="vc"/>
                </a:cxn>
                <a:cxn ang="5400000">
                  <a:pos x="hc" y="b"/>
                </a:cxn>
                <a:cxn ang="10800000">
                  <a:pos x="l" y="vc"/>
                </a:cxn>
                <a:cxn ang="16200000">
                  <a:pos x="hc" y="t"/>
                </a:cxn>
              </a:cxnLst>
              <a:rect l="0" t="0" r="0" b="0"/>
              <a:pathLst>
                <a:path>
                  <a:moveTo>
                    <a:pt x="0" y="4027"/>
                  </a:moveTo>
                  <a:lnTo>
                    <a:pt x="4026" y="4027"/>
                  </a:lnTo>
                  <a:lnTo>
                    <a:pt x="180" y="90"/>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1508" name="AutoShape 4">
              <a:extLst>
                <a:ext uri="{FF2B5EF4-FFF2-40B4-BE49-F238E27FC236}">
                  <a16:creationId xmlns:a16="http://schemas.microsoft.com/office/drawing/2014/main" id="{2CA25F03-6591-4B8C-2545-DEAD9B318E62}"/>
                </a:ext>
              </a:extLst>
            </p:cNvPr>
            <p:cNvSpPr>
              <a:spLocks noChangeArrowheads="1"/>
            </p:cNvSpPr>
            <p:nvPr/>
          </p:nvSpPr>
          <p:spPr bwMode="auto">
            <a:xfrm rot="10800000">
              <a:off x="4129" y="377"/>
              <a:ext cx="911" cy="911"/>
            </a:xfrm>
            <a:custGeom>
              <a:avLst/>
              <a:gdLst>
                <a:gd name="G0" fmla="*/ 1 6295 25856"/>
                <a:gd name="G1" fmla="*/ G0 65120 1"/>
                <a:gd name="G2" fmla="*/ G1 1 52096"/>
                <a:gd name="G3" fmla="cos 4026 G2"/>
                <a:gd name="G4" fmla="*/ 1 6295 25856"/>
                <a:gd name="G5" fmla="*/ G4 65120 1"/>
                <a:gd name="G6" fmla="*/ G5 1 52096"/>
                <a:gd name="G7" fmla="sin 4027 G6"/>
                <a:gd name="G8" fmla="+- 4026 G3 0"/>
                <a:gd name="G9" fmla="+- 4027 G7 0"/>
                <a:gd name="G10" fmla="+- 4026 0 0"/>
                <a:gd name="G11" fmla="*/ 1 4027 2"/>
                <a:gd name="G12" fmla="+- 2013 0 0"/>
                <a:gd name="G13" fmla="+- 4027 0 0"/>
                <a:gd name="G14" fmla="+- 4026 0 0"/>
                <a:gd name="G15" fmla="+- 4027 0 0"/>
                <a:gd name="G16" fmla="+- 180 0 0"/>
                <a:gd name="G17" fmla="+- 90 0 0"/>
              </a:gdLst>
              <a:ahLst/>
              <a:cxnLst>
                <a:cxn ang="0">
                  <a:pos x="r" y="vc"/>
                </a:cxn>
                <a:cxn ang="5400000">
                  <a:pos x="hc" y="b"/>
                </a:cxn>
                <a:cxn ang="10800000">
                  <a:pos x="l" y="vc"/>
                </a:cxn>
                <a:cxn ang="16200000">
                  <a:pos x="hc" y="t"/>
                </a:cxn>
              </a:cxnLst>
              <a:rect l="0" t="0" r="0" b="0"/>
              <a:pathLst>
                <a:path>
                  <a:moveTo>
                    <a:pt x="0" y="4027"/>
                  </a:moveTo>
                  <a:lnTo>
                    <a:pt x="4026" y="4027"/>
                  </a:lnTo>
                  <a:lnTo>
                    <a:pt x="180" y="90"/>
                  </a:lnTo>
                  <a:close/>
                </a:path>
              </a:pathLst>
            </a:custGeom>
            <a:solidFill>
              <a:srgbClr val="D6315A">
                <a:alpha val="81999"/>
              </a:srgbClr>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1509" name="AutoShape 5">
              <a:extLst>
                <a:ext uri="{FF2B5EF4-FFF2-40B4-BE49-F238E27FC236}">
                  <a16:creationId xmlns:a16="http://schemas.microsoft.com/office/drawing/2014/main" id="{00677626-ACE9-E1F3-3EBC-C19D708E7239}"/>
                </a:ext>
              </a:extLst>
            </p:cNvPr>
            <p:cNvSpPr>
              <a:spLocks noChangeArrowheads="1"/>
            </p:cNvSpPr>
            <p:nvPr/>
          </p:nvSpPr>
          <p:spPr bwMode="auto">
            <a:xfrm>
              <a:off x="2303" y="1290"/>
              <a:ext cx="911" cy="911"/>
            </a:xfrm>
            <a:custGeom>
              <a:avLst/>
              <a:gdLst>
                <a:gd name="G0" fmla="*/ 1 6295 25856"/>
                <a:gd name="G1" fmla="*/ G0 65120 1"/>
                <a:gd name="G2" fmla="*/ G1 1 52096"/>
                <a:gd name="G3" fmla="cos 4026 G2"/>
                <a:gd name="G4" fmla="*/ 1 6295 25856"/>
                <a:gd name="G5" fmla="*/ G4 65120 1"/>
                <a:gd name="G6" fmla="*/ G5 1 52096"/>
                <a:gd name="G7" fmla="sin 4027 G6"/>
                <a:gd name="G8" fmla="+- 4026 G3 0"/>
                <a:gd name="G9" fmla="+- 4027 G7 0"/>
                <a:gd name="G10" fmla="+- 4026 0 0"/>
                <a:gd name="G11" fmla="*/ 1 4027 2"/>
                <a:gd name="G12" fmla="+- 2013 0 0"/>
                <a:gd name="G13" fmla="+- 4027 0 0"/>
                <a:gd name="G14" fmla="+- 4026 0 0"/>
                <a:gd name="G15" fmla="+- 4027 0 0"/>
                <a:gd name="G16" fmla="+- 180 0 0"/>
                <a:gd name="G17" fmla="+- 90 0 0"/>
              </a:gdLst>
              <a:ahLst/>
              <a:cxnLst>
                <a:cxn ang="0">
                  <a:pos x="r" y="vc"/>
                </a:cxn>
                <a:cxn ang="5400000">
                  <a:pos x="hc" y="b"/>
                </a:cxn>
                <a:cxn ang="10800000">
                  <a:pos x="l" y="vc"/>
                </a:cxn>
                <a:cxn ang="16200000">
                  <a:pos x="hc" y="t"/>
                </a:cxn>
              </a:cxnLst>
              <a:rect l="0" t="0" r="0" b="0"/>
              <a:pathLst>
                <a:path>
                  <a:moveTo>
                    <a:pt x="0" y="4027"/>
                  </a:moveTo>
                  <a:lnTo>
                    <a:pt x="4026" y="4027"/>
                  </a:lnTo>
                  <a:lnTo>
                    <a:pt x="180" y="90"/>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1510" name="AutoShape 6">
              <a:extLst>
                <a:ext uri="{FF2B5EF4-FFF2-40B4-BE49-F238E27FC236}">
                  <a16:creationId xmlns:a16="http://schemas.microsoft.com/office/drawing/2014/main" id="{81C748EC-737A-6902-E364-F932763B28F9}"/>
                </a:ext>
              </a:extLst>
            </p:cNvPr>
            <p:cNvSpPr>
              <a:spLocks noChangeArrowheads="1"/>
            </p:cNvSpPr>
            <p:nvPr/>
          </p:nvSpPr>
          <p:spPr bwMode="auto">
            <a:xfrm rot="10800000">
              <a:off x="3217" y="1291"/>
              <a:ext cx="911" cy="911"/>
            </a:xfrm>
            <a:custGeom>
              <a:avLst/>
              <a:gdLst>
                <a:gd name="G0" fmla="*/ 1 6295 25856"/>
                <a:gd name="G1" fmla="*/ G0 65120 1"/>
                <a:gd name="G2" fmla="*/ G1 1 52096"/>
                <a:gd name="G3" fmla="cos 4026 G2"/>
                <a:gd name="G4" fmla="*/ 1 6295 25856"/>
                <a:gd name="G5" fmla="*/ G4 65120 1"/>
                <a:gd name="G6" fmla="*/ G5 1 52096"/>
                <a:gd name="G7" fmla="sin 4027 G6"/>
                <a:gd name="G8" fmla="+- 4026 G3 0"/>
                <a:gd name="G9" fmla="+- 4027 G7 0"/>
                <a:gd name="G10" fmla="+- 4026 0 0"/>
                <a:gd name="G11" fmla="*/ 1 4027 2"/>
                <a:gd name="G12" fmla="+- 2013 0 0"/>
                <a:gd name="G13" fmla="+- 4027 0 0"/>
                <a:gd name="G14" fmla="+- 4026 0 0"/>
                <a:gd name="G15" fmla="+- 4027 0 0"/>
                <a:gd name="G16" fmla="+- 180 0 0"/>
                <a:gd name="G17" fmla="+- 90 0 0"/>
              </a:gdLst>
              <a:ahLst/>
              <a:cxnLst>
                <a:cxn ang="0">
                  <a:pos x="r" y="vc"/>
                </a:cxn>
                <a:cxn ang="5400000">
                  <a:pos x="hc" y="b"/>
                </a:cxn>
                <a:cxn ang="10800000">
                  <a:pos x="l" y="vc"/>
                </a:cxn>
                <a:cxn ang="16200000">
                  <a:pos x="hc" y="t"/>
                </a:cxn>
              </a:cxnLst>
              <a:rect l="0" t="0" r="0" b="0"/>
              <a:pathLst>
                <a:path>
                  <a:moveTo>
                    <a:pt x="0" y="4027"/>
                  </a:moveTo>
                  <a:lnTo>
                    <a:pt x="4026" y="4027"/>
                  </a:lnTo>
                  <a:lnTo>
                    <a:pt x="180" y="90"/>
                  </a:lnTo>
                  <a:close/>
                </a:path>
              </a:pathLst>
            </a:custGeom>
            <a:solidFill>
              <a:srgbClr val="00ACA7">
                <a:alpha val="84000"/>
              </a:srgbClr>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1511" name="AutoShape 7">
              <a:extLst>
                <a:ext uri="{FF2B5EF4-FFF2-40B4-BE49-F238E27FC236}">
                  <a16:creationId xmlns:a16="http://schemas.microsoft.com/office/drawing/2014/main" id="{08226CDA-4572-1FFD-C18E-1B219A8CBBDD}"/>
                </a:ext>
              </a:extLst>
            </p:cNvPr>
            <p:cNvSpPr>
              <a:spLocks noChangeArrowheads="1"/>
            </p:cNvSpPr>
            <p:nvPr/>
          </p:nvSpPr>
          <p:spPr bwMode="auto">
            <a:xfrm>
              <a:off x="1390" y="2203"/>
              <a:ext cx="911" cy="911"/>
            </a:xfrm>
            <a:custGeom>
              <a:avLst/>
              <a:gdLst>
                <a:gd name="G0" fmla="*/ 1 6295 25856"/>
                <a:gd name="G1" fmla="*/ G0 65120 1"/>
                <a:gd name="G2" fmla="*/ G1 1 52096"/>
                <a:gd name="G3" fmla="cos 4026 G2"/>
                <a:gd name="G4" fmla="*/ 1 6295 25856"/>
                <a:gd name="G5" fmla="*/ G4 65120 1"/>
                <a:gd name="G6" fmla="*/ G5 1 52096"/>
                <a:gd name="G7" fmla="sin 4027 G6"/>
                <a:gd name="G8" fmla="+- 4026 G3 0"/>
                <a:gd name="G9" fmla="+- 4027 G7 0"/>
                <a:gd name="G10" fmla="+- 4026 0 0"/>
                <a:gd name="G11" fmla="*/ 1 4027 2"/>
                <a:gd name="G12" fmla="+- 2013 0 0"/>
                <a:gd name="G13" fmla="+- 4027 0 0"/>
                <a:gd name="G14" fmla="+- 4026 0 0"/>
                <a:gd name="G15" fmla="+- 4027 0 0"/>
                <a:gd name="G16" fmla="+- 180 0 0"/>
                <a:gd name="G17" fmla="+- 90 0 0"/>
              </a:gdLst>
              <a:ahLst/>
              <a:cxnLst>
                <a:cxn ang="0">
                  <a:pos x="r" y="vc"/>
                </a:cxn>
                <a:cxn ang="5400000">
                  <a:pos x="hc" y="b"/>
                </a:cxn>
                <a:cxn ang="10800000">
                  <a:pos x="l" y="vc"/>
                </a:cxn>
                <a:cxn ang="16200000">
                  <a:pos x="hc" y="t"/>
                </a:cxn>
              </a:cxnLst>
              <a:rect l="0" t="0" r="0" b="0"/>
              <a:pathLst>
                <a:path>
                  <a:moveTo>
                    <a:pt x="0" y="4027"/>
                  </a:moveTo>
                  <a:lnTo>
                    <a:pt x="4026" y="4027"/>
                  </a:lnTo>
                  <a:lnTo>
                    <a:pt x="180" y="9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1512" name="AutoShape 8">
              <a:extLst>
                <a:ext uri="{FF2B5EF4-FFF2-40B4-BE49-F238E27FC236}">
                  <a16:creationId xmlns:a16="http://schemas.microsoft.com/office/drawing/2014/main" id="{1D3F65AA-D91A-45FB-9FD5-5DF002F041EA}"/>
                </a:ext>
              </a:extLst>
            </p:cNvPr>
            <p:cNvSpPr>
              <a:spLocks noChangeArrowheads="1"/>
            </p:cNvSpPr>
            <p:nvPr/>
          </p:nvSpPr>
          <p:spPr bwMode="auto">
            <a:xfrm rot="10800000">
              <a:off x="2303" y="2204"/>
              <a:ext cx="911" cy="911"/>
            </a:xfrm>
            <a:custGeom>
              <a:avLst/>
              <a:gdLst>
                <a:gd name="G0" fmla="*/ 1 6295 25856"/>
                <a:gd name="G1" fmla="*/ G0 65120 1"/>
                <a:gd name="G2" fmla="*/ G1 1 52096"/>
                <a:gd name="G3" fmla="cos 4026 G2"/>
                <a:gd name="G4" fmla="*/ 1 6295 25856"/>
                <a:gd name="G5" fmla="*/ G4 65120 1"/>
                <a:gd name="G6" fmla="*/ G5 1 52096"/>
                <a:gd name="G7" fmla="sin 4027 G6"/>
                <a:gd name="G8" fmla="+- 4026 G3 0"/>
                <a:gd name="G9" fmla="+- 4027 G7 0"/>
                <a:gd name="G10" fmla="+- 4026 0 0"/>
                <a:gd name="G11" fmla="*/ 1 4027 2"/>
                <a:gd name="G12" fmla="+- 2013 0 0"/>
                <a:gd name="G13" fmla="+- 4027 0 0"/>
                <a:gd name="G14" fmla="+- 4026 0 0"/>
                <a:gd name="G15" fmla="+- 4027 0 0"/>
                <a:gd name="G16" fmla="+- 180 0 0"/>
                <a:gd name="G17" fmla="+- 90 0 0"/>
              </a:gdLst>
              <a:ahLst/>
              <a:cxnLst>
                <a:cxn ang="0">
                  <a:pos x="r" y="vc"/>
                </a:cxn>
                <a:cxn ang="5400000">
                  <a:pos x="hc" y="b"/>
                </a:cxn>
                <a:cxn ang="10800000">
                  <a:pos x="l" y="vc"/>
                </a:cxn>
                <a:cxn ang="16200000">
                  <a:pos x="hc" y="t"/>
                </a:cxn>
              </a:cxnLst>
              <a:rect l="0" t="0" r="0" b="0"/>
              <a:pathLst>
                <a:path>
                  <a:moveTo>
                    <a:pt x="0" y="4027"/>
                  </a:moveTo>
                  <a:lnTo>
                    <a:pt x="4026" y="4027"/>
                  </a:lnTo>
                  <a:lnTo>
                    <a:pt x="180" y="90"/>
                  </a:lnTo>
                  <a:close/>
                </a:path>
              </a:pathLst>
            </a:custGeom>
            <a:solidFill>
              <a:srgbClr val="E78631">
                <a:alpha val="81000"/>
              </a:srgbClr>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1513" name="AutoShape 9">
              <a:extLst>
                <a:ext uri="{FF2B5EF4-FFF2-40B4-BE49-F238E27FC236}">
                  <a16:creationId xmlns:a16="http://schemas.microsoft.com/office/drawing/2014/main" id="{B29C8B6A-943F-804A-CF43-90B95298A953}"/>
                </a:ext>
              </a:extLst>
            </p:cNvPr>
            <p:cNvSpPr>
              <a:spLocks noChangeArrowheads="1"/>
            </p:cNvSpPr>
            <p:nvPr/>
          </p:nvSpPr>
          <p:spPr bwMode="auto">
            <a:xfrm>
              <a:off x="477" y="3116"/>
              <a:ext cx="911" cy="911"/>
            </a:xfrm>
            <a:custGeom>
              <a:avLst/>
              <a:gdLst>
                <a:gd name="G0" fmla="*/ 1 6295 25856"/>
                <a:gd name="G1" fmla="*/ G0 65120 1"/>
                <a:gd name="G2" fmla="*/ G1 1 52096"/>
                <a:gd name="G3" fmla="cos 4026 G2"/>
                <a:gd name="G4" fmla="*/ 1 6295 25856"/>
                <a:gd name="G5" fmla="*/ G4 65120 1"/>
                <a:gd name="G6" fmla="*/ G5 1 52096"/>
                <a:gd name="G7" fmla="sin 4027 G6"/>
                <a:gd name="G8" fmla="+- 4026 G3 0"/>
                <a:gd name="G9" fmla="+- 4027 G7 0"/>
                <a:gd name="G10" fmla="+- 4026 0 0"/>
                <a:gd name="G11" fmla="*/ 1 4027 2"/>
                <a:gd name="G12" fmla="+- 2013 0 0"/>
                <a:gd name="G13" fmla="+- 4027 0 0"/>
                <a:gd name="G14" fmla="+- 4026 0 0"/>
                <a:gd name="G15" fmla="+- 4027 0 0"/>
                <a:gd name="G16" fmla="+- 180 0 0"/>
                <a:gd name="G17" fmla="+- 90 0 0"/>
              </a:gdLst>
              <a:ahLst/>
              <a:cxnLst>
                <a:cxn ang="0">
                  <a:pos x="r" y="vc"/>
                </a:cxn>
                <a:cxn ang="5400000">
                  <a:pos x="hc" y="b"/>
                </a:cxn>
                <a:cxn ang="10800000">
                  <a:pos x="l" y="vc"/>
                </a:cxn>
                <a:cxn ang="16200000">
                  <a:pos x="hc" y="t"/>
                </a:cxn>
              </a:cxnLst>
              <a:rect l="0" t="0" r="0" b="0"/>
              <a:pathLst>
                <a:path>
                  <a:moveTo>
                    <a:pt x="0" y="4027"/>
                  </a:moveTo>
                  <a:lnTo>
                    <a:pt x="4026" y="4027"/>
                  </a:lnTo>
                  <a:lnTo>
                    <a:pt x="180" y="90"/>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1514" name="AutoShape 10">
              <a:extLst>
                <a:ext uri="{FF2B5EF4-FFF2-40B4-BE49-F238E27FC236}">
                  <a16:creationId xmlns:a16="http://schemas.microsoft.com/office/drawing/2014/main" id="{25D6EE99-85B0-FCA9-AD4A-F932F1102920}"/>
                </a:ext>
              </a:extLst>
            </p:cNvPr>
            <p:cNvSpPr>
              <a:spLocks noChangeArrowheads="1"/>
            </p:cNvSpPr>
            <p:nvPr/>
          </p:nvSpPr>
          <p:spPr bwMode="auto">
            <a:xfrm rot="10800000">
              <a:off x="1390" y="3117"/>
              <a:ext cx="911" cy="911"/>
            </a:xfrm>
            <a:custGeom>
              <a:avLst/>
              <a:gdLst>
                <a:gd name="G0" fmla="*/ 1 6295 25856"/>
                <a:gd name="G1" fmla="*/ G0 65120 1"/>
                <a:gd name="G2" fmla="*/ G1 1 52096"/>
                <a:gd name="G3" fmla="cos 4026 G2"/>
                <a:gd name="G4" fmla="*/ 1 6295 25856"/>
                <a:gd name="G5" fmla="*/ G4 65120 1"/>
                <a:gd name="G6" fmla="*/ G5 1 52096"/>
                <a:gd name="G7" fmla="sin 4027 G6"/>
                <a:gd name="G8" fmla="+- 4026 G3 0"/>
                <a:gd name="G9" fmla="+- 4027 G7 0"/>
                <a:gd name="G10" fmla="+- 4026 0 0"/>
                <a:gd name="G11" fmla="*/ 1 4027 2"/>
                <a:gd name="G12" fmla="+- 2013 0 0"/>
                <a:gd name="G13" fmla="+- 4027 0 0"/>
                <a:gd name="G14" fmla="+- 4026 0 0"/>
                <a:gd name="G15" fmla="+- 4027 0 0"/>
                <a:gd name="G16" fmla="+- 180 0 0"/>
                <a:gd name="G17" fmla="+- 90 0 0"/>
              </a:gdLst>
              <a:ahLst/>
              <a:cxnLst>
                <a:cxn ang="0">
                  <a:pos x="r" y="vc"/>
                </a:cxn>
                <a:cxn ang="5400000">
                  <a:pos x="hc" y="b"/>
                </a:cxn>
                <a:cxn ang="10800000">
                  <a:pos x="l" y="vc"/>
                </a:cxn>
                <a:cxn ang="16200000">
                  <a:pos x="hc" y="t"/>
                </a:cxn>
              </a:cxnLst>
              <a:rect l="0" t="0" r="0" b="0"/>
              <a:pathLst>
                <a:path>
                  <a:moveTo>
                    <a:pt x="0" y="4027"/>
                  </a:moveTo>
                  <a:lnTo>
                    <a:pt x="4026" y="4027"/>
                  </a:lnTo>
                  <a:lnTo>
                    <a:pt x="180" y="90"/>
                  </a:lnTo>
                  <a:close/>
                </a:path>
              </a:pathLst>
            </a:custGeom>
            <a:solidFill>
              <a:srgbClr val="D6315A">
                <a:alpha val="81999"/>
              </a:srgbClr>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grpSp>
        <p:nvGrpSpPr>
          <p:cNvPr id="21515" name="Group 11">
            <a:extLst>
              <a:ext uri="{FF2B5EF4-FFF2-40B4-BE49-F238E27FC236}">
                <a16:creationId xmlns:a16="http://schemas.microsoft.com/office/drawing/2014/main" id="{1D1F43D5-FD2A-8D89-DB6F-5FA53EBB7F54}"/>
              </a:ext>
            </a:extLst>
          </p:cNvPr>
          <p:cNvGrpSpPr>
            <a:grpSpLocks/>
          </p:cNvGrpSpPr>
          <p:nvPr/>
        </p:nvGrpSpPr>
        <p:grpSpPr bwMode="auto">
          <a:xfrm>
            <a:off x="10313988" y="6092825"/>
            <a:ext cx="1873250" cy="512763"/>
            <a:chOff x="6497" y="3838"/>
            <a:chExt cx="1180" cy="323"/>
          </a:xfrm>
        </p:grpSpPr>
        <p:sp>
          <p:nvSpPr>
            <p:cNvPr id="21516" name="Rectangle 12">
              <a:extLst>
                <a:ext uri="{FF2B5EF4-FFF2-40B4-BE49-F238E27FC236}">
                  <a16:creationId xmlns:a16="http://schemas.microsoft.com/office/drawing/2014/main" id="{134370A2-F45D-07FA-BB34-AAFC6B3D3DD5}"/>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1517" name="Rectangle 13">
              <a:extLst>
                <a:ext uri="{FF2B5EF4-FFF2-40B4-BE49-F238E27FC236}">
                  <a16:creationId xmlns:a16="http://schemas.microsoft.com/office/drawing/2014/main" id="{24716536-212C-ACE4-76F1-DFDC7506E7F9}"/>
                </a:ext>
              </a:extLst>
            </p:cNvPr>
            <p:cNvSpPr>
              <a:spLocks noChangeArrowheads="1"/>
            </p:cNvSpPr>
            <p:nvPr/>
          </p:nvSpPr>
          <p:spPr bwMode="auto">
            <a:xfrm>
              <a:off x="6630" y="3965"/>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1518" name="Rectangle 14">
              <a:extLst>
                <a:ext uri="{FF2B5EF4-FFF2-40B4-BE49-F238E27FC236}">
                  <a16:creationId xmlns:a16="http://schemas.microsoft.com/office/drawing/2014/main" id="{65D9D1AF-56DD-B178-B285-7E62129B22A6}"/>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21519" name="Rectangle 15">
              <a:extLst>
                <a:ext uri="{FF2B5EF4-FFF2-40B4-BE49-F238E27FC236}">
                  <a16:creationId xmlns:a16="http://schemas.microsoft.com/office/drawing/2014/main" id="{40357C27-B238-C8B9-38E2-7DEA58FEE7E7}"/>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21520" name="Rectangle 16">
            <a:extLst>
              <a:ext uri="{FF2B5EF4-FFF2-40B4-BE49-F238E27FC236}">
                <a16:creationId xmlns:a16="http://schemas.microsoft.com/office/drawing/2014/main" id="{90B16BA1-C5C2-E604-67F0-E2353B38945B}"/>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 id="2147483893" r:id="rId4"/>
    <p:sldLayoutId id="2147483894" r:id="rId5"/>
    <p:sldLayoutId id="2147483895" r:id="rId6"/>
    <p:sldLayoutId id="2147483896" r:id="rId7"/>
    <p:sldLayoutId id="2147483897" r:id="rId8"/>
    <p:sldLayoutId id="2147483898" r:id="rId9"/>
    <p:sldLayoutId id="2147483899" r:id="rId10"/>
    <p:sldLayoutId id="2147483900"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22529" name="Group 1">
            <a:extLst>
              <a:ext uri="{FF2B5EF4-FFF2-40B4-BE49-F238E27FC236}">
                <a16:creationId xmlns:a16="http://schemas.microsoft.com/office/drawing/2014/main" id="{09E1F7E7-9A09-7D47-11FF-6D9A04FA874E}"/>
              </a:ext>
            </a:extLst>
          </p:cNvPr>
          <p:cNvGrpSpPr>
            <a:grpSpLocks/>
          </p:cNvGrpSpPr>
          <p:nvPr/>
        </p:nvGrpSpPr>
        <p:grpSpPr bwMode="auto">
          <a:xfrm>
            <a:off x="0" y="0"/>
            <a:ext cx="5430838" cy="6854825"/>
            <a:chOff x="0" y="0"/>
            <a:chExt cx="3421" cy="4318"/>
          </a:xfrm>
        </p:grpSpPr>
        <p:sp>
          <p:nvSpPr>
            <p:cNvPr id="22530" name="AutoShape 2">
              <a:extLst>
                <a:ext uri="{FF2B5EF4-FFF2-40B4-BE49-F238E27FC236}">
                  <a16:creationId xmlns:a16="http://schemas.microsoft.com/office/drawing/2014/main" id="{F3409B89-87C2-F2F1-369B-24049E1A969C}"/>
                </a:ext>
              </a:extLst>
            </p:cNvPr>
            <p:cNvSpPr>
              <a:spLocks noChangeArrowheads="1"/>
            </p:cNvSpPr>
            <p:nvPr/>
          </p:nvSpPr>
          <p:spPr bwMode="auto">
            <a:xfrm flipH="1" flipV="1">
              <a:off x="0" y="1855"/>
              <a:ext cx="976" cy="2463"/>
            </a:xfrm>
            <a:custGeom>
              <a:avLst/>
              <a:gdLst>
                <a:gd name="G0" fmla="+- 32768 0 0"/>
                <a:gd name="G1" fmla="*/ G0 1 46783"/>
                <a:gd name="G2" fmla="+- 32767 0 0"/>
                <a:gd name="G3" fmla="*/ G2 1 28032"/>
                <a:gd name="G4" fmla="+- 0 0 0"/>
                <a:gd name="G5" fmla="*/ G4 1 46783"/>
                <a:gd name="G6" fmla="+- 32768 0 0"/>
                <a:gd name="G7" fmla="*/ G6 1 28032"/>
                <a:gd name="G8" fmla="+- 32768 0 0"/>
                <a:gd name="G9" fmla="*/ G8 1 46783"/>
                <a:gd name="G10" fmla="+- 0 0 0"/>
                <a:gd name="G11" fmla="*/ G10 1 28032"/>
                <a:gd name="G12" fmla="+- 32768 0 0"/>
                <a:gd name="G13" fmla="*/ G12 1 46783"/>
                <a:gd name="G14" fmla="+- 32767 0 0"/>
                <a:gd name="G15" fmla="*/ G14 1 28032"/>
                <a:gd name="G16" fmla="+- 4314 0 0"/>
                <a:gd name="G17" fmla="+- 10871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22531" name="AutoShape 3">
              <a:extLst>
                <a:ext uri="{FF2B5EF4-FFF2-40B4-BE49-F238E27FC236}">
                  <a16:creationId xmlns:a16="http://schemas.microsoft.com/office/drawing/2014/main" id="{A918B330-FBAA-5402-90CC-05D7DA2A92FD}"/>
                </a:ext>
              </a:extLst>
            </p:cNvPr>
            <p:cNvSpPr>
              <a:spLocks noChangeArrowheads="1"/>
            </p:cNvSpPr>
            <p:nvPr/>
          </p:nvSpPr>
          <p:spPr bwMode="auto">
            <a:xfrm flipH="1" flipV="1">
              <a:off x="0" y="0"/>
              <a:ext cx="3421" cy="3083"/>
            </a:xfrm>
            <a:custGeom>
              <a:avLst/>
              <a:gdLst>
                <a:gd name="G0" fmla="+- 32767 0 0"/>
                <a:gd name="G1" fmla="*/ G0 1 32361"/>
                <a:gd name="G2" fmla="+- 32768 0 0"/>
                <a:gd name="G3" fmla="*/ G2 1 52813"/>
                <a:gd name="G4" fmla="+- 0 0 0"/>
                <a:gd name="G5" fmla="*/ G4 1 32361"/>
                <a:gd name="G6" fmla="+- 32768 0 0"/>
                <a:gd name="G7" fmla="*/ G6 1 52813"/>
                <a:gd name="G8" fmla="+- 32768 0 0"/>
                <a:gd name="G9" fmla="*/ G8 1 32361"/>
                <a:gd name="G10" fmla="+- 0 0 0"/>
                <a:gd name="G11" fmla="*/ G10 1 52813"/>
                <a:gd name="G12" fmla="+- 32767 0 0"/>
                <a:gd name="G13" fmla="*/ G12 1 32361"/>
                <a:gd name="G14" fmla="+- 32768 0 0"/>
                <a:gd name="G15" fmla="*/ G14 1 52813"/>
                <a:gd name="G16" fmla="+- 32767 0 0"/>
                <a:gd name="G17" fmla="*/ G16 1 32361"/>
                <a:gd name="G18" fmla="+- 32768 0 0"/>
                <a:gd name="G19" fmla="*/ G18 1 52813"/>
                <a:gd name="G20" fmla="+- 15094 0 0"/>
                <a:gd name="G21" fmla="+- 13606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
        <p:nvSpPr>
          <p:cNvPr id="22532" name="Rectangle 4">
            <a:extLst>
              <a:ext uri="{FF2B5EF4-FFF2-40B4-BE49-F238E27FC236}">
                <a16:creationId xmlns:a16="http://schemas.microsoft.com/office/drawing/2014/main" id="{4B5A617A-683B-B336-854F-45660296D0D2}"/>
              </a:ext>
            </a:extLst>
          </p:cNvPr>
          <p:cNvSpPr>
            <a:spLocks noGrp="1" noChangeArrowheads="1"/>
          </p:cNvSpPr>
          <p:nvPr>
            <p:ph type="body" idx="1"/>
          </p:nvPr>
        </p:nvSpPr>
        <p:spPr bwMode="auto">
          <a:xfrm>
            <a:off x="541338" y="1355725"/>
            <a:ext cx="3192462" cy="727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22533" name="Group 5">
            <a:extLst>
              <a:ext uri="{FF2B5EF4-FFF2-40B4-BE49-F238E27FC236}">
                <a16:creationId xmlns:a16="http://schemas.microsoft.com/office/drawing/2014/main" id="{1D60A197-126B-C00F-D07C-DD563111BFEA}"/>
              </a:ext>
            </a:extLst>
          </p:cNvPr>
          <p:cNvGrpSpPr>
            <a:grpSpLocks/>
          </p:cNvGrpSpPr>
          <p:nvPr/>
        </p:nvGrpSpPr>
        <p:grpSpPr bwMode="auto">
          <a:xfrm>
            <a:off x="1000125" y="5822950"/>
            <a:ext cx="2732088" cy="676275"/>
            <a:chOff x="630" y="3668"/>
            <a:chExt cx="1721" cy="426"/>
          </a:xfrm>
        </p:grpSpPr>
        <p:sp>
          <p:nvSpPr>
            <p:cNvPr id="22534" name="Rectangle 6">
              <a:extLst>
                <a:ext uri="{FF2B5EF4-FFF2-40B4-BE49-F238E27FC236}">
                  <a16:creationId xmlns:a16="http://schemas.microsoft.com/office/drawing/2014/main" id="{FBDC21A8-224E-47EA-5095-33C310BE5B27}"/>
                </a:ext>
              </a:extLst>
            </p:cNvPr>
            <p:cNvSpPr>
              <a:spLocks noChangeArrowheads="1"/>
            </p:cNvSpPr>
            <p:nvPr/>
          </p:nvSpPr>
          <p:spPr bwMode="auto">
            <a:xfrm>
              <a:off x="630" y="3668"/>
              <a:ext cx="1721" cy="426"/>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pic>
          <p:nvPicPr>
            <p:cNvPr id="22535" name="Picture 7">
              <a:extLst>
                <a:ext uri="{FF2B5EF4-FFF2-40B4-BE49-F238E27FC236}">
                  <a16:creationId xmlns:a16="http://schemas.microsoft.com/office/drawing/2014/main" id="{81F9030B-6A86-78CF-B23F-0505E6CBA2E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r="44447"/>
            <a:stretch>
              <a:fillRect/>
            </a:stretch>
          </p:blipFill>
          <p:spPr bwMode="auto">
            <a:xfrm>
              <a:off x="864" y="3740"/>
              <a:ext cx="1253" cy="286"/>
            </a:xfrm>
            <a:prstGeom prst="rect">
              <a:avLst/>
            </a:prstGeom>
            <a:noFill/>
            <a:ln>
              <a:noFill/>
            </a:ln>
            <a:effectLst/>
            <a:extLst>
              <a:ext uri="{909E8E84-426E-40DD-AFC4-6F175D3DCCD1}">
                <a14:hiddenFill xmlns:a14="http://schemas.microsoft.com/office/drawing/2010/main">
                  <a:blipFill dpi="0" rotWithShape="0">
                    <a:blip/>
                    <a:srcRect r="44447"/>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grpSp>
      <p:pic>
        <p:nvPicPr>
          <p:cNvPr id="22536" name="Picture 8">
            <a:extLst>
              <a:ext uri="{FF2B5EF4-FFF2-40B4-BE49-F238E27FC236}">
                <a16:creationId xmlns:a16="http://schemas.microsoft.com/office/drawing/2014/main" id="{F041C9BF-7761-2386-526E-81EFAA6396C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26350" y="749300"/>
            <a:ext cx="4017963" cy="261778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2537" name="Rectangle 9">
            <a:extLst>
              <a:ext uri="{FF2B5EF4-FFF2-40B4-BE49-F238E27FC236}">
                <a16:creationId xmlns:a16="http://schemas.microsoft.com/office/drawing/2014/main" id="{22566CC9-AE12-7DC9-1A11-442582AE5393}"/>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3" name="Rectangle 1">
            <a:extLst>
              <a:ext uri="{FF2B5EF4-FFF2-40B4-BE49-F238E27FC236}">
                <a16:creationId xmlns:a16="http://schemas.microsoft.com/office/drawing/2014/main" id="{7CA14FDB-62EB-F826-18DA-2938CF0D39C5}"/>
              </a:ext>
            </a:extLst>
          </p:cNvPr>
          <p:cNvSpPr>
            <a:spLocks noChangeArrowheads="1"/>
          </p:cNvSpPr>
          <p:nvPr/>
        </p:nvSpPr>
        <p:spPr bwMode="auto">
          <a:xfrm>
            <a:off x="404813" y="369888"/>
            <a:ext cx="11380787" cy="5580062"/>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074" name="Rectangle 2">
            <a:extLst>
              <a:ext uri="{FF2B5EF4-FFF2-40B4-BE49-F238E27FC236}">
                <a16:creationId xmlns:a16="http://schemas.microsoft.com/office/drawing/2014/main" id="{11A91635-F076-589A-6A23-68B4E850E938}"/>
              </a:ext>
            </a:extLst>
          </p:cNvPr>
          <p:cNvSpPr>
            <a:spLocks noGrp="1" noChangeArrowheads="1"/>
          </p:cNvSpPr>
          <p:nvPr>
            <p:ph type="body" idx="1"/>
          </p:nvPr>
        </p:nvSpPr>
        <p:spPr bwMode="auto">
          <a:xfrm>
            <a:off x="4440238" y="4675188"/>
            <a:ext cx="781050" cy="1054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3075" name="Group 3">
            <a:extLst>
              <a:ext uri="{FF2B5EF4-FFF2-40B4-BE49-F238E27FC236}">
                <a16:creationId xmlns:a16="http://schemas.microsoft.com/office/drawing/2014/main" id="{7979ACA0-A8CC-2CD2-42FB-0B96D8BD1862}"/>
              </a:ext>
            </a:extLst>
          </p:cNvPr>
          <p:cNvGrpSpPr>
            <a:grpSpLocks/>
          </p:cNvGrpSpPr>
          <p:nvPr/>
        </p:nvGrpSpPr>
        <p:grpSpPr bwMode="auto">
          <a:xfrm>
            <a:off x="10313988" y="6092825"/>
            <a:ext cx="1873250" cy="512763"/>
            <a:chOff x="6497" y="3838"/>
            <a:chExt cx="1180" cy="323"/>
          </a:xfrm>
        </p:grpSpPr>
        <p:sp>
          <p:nvSpPr>
            <p:cNvPr id="3076" name="Rectangle 4">
              <a:extLst>
                <a:ext uri="{FF2B5EF4-FFF2-40B4-BE49-F238E27FC236}">
                  <a16:creationId xmlns:a16="http://schemas.microsoft.com/office/drawing/2014/main" id="{D0D788B7-CD6A-5BEF-2529-FB95430A134E}"/>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077" name="Rectangle 5">
              <a:extLst>
                <a:ext uri="{FF2B5EF4-FFF2-40B4-BE49-F238E27FC236}">
                  <a16:creationId xmlns:a16="http://schemas.microsoft.com/office/drawing/2014/main" id="{D3A2D19E-561A-3BA2-EE52-F7EB7C5D0983}"/>
                </a:ext>
              </a:extLst>
            </p:cNvPr>
            <p:cNvSpPr>
              <a:spLocks noChangeArrowheads="1"/>
            </p:cNvSpPr>
            <p:nvPr/>
          </p:nvSpPr>
          <p:spPr bwMode="auto">
            <a:xfrm>
              <a:off x="6630" y="3965"/>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3078" name="Rectangle 6">
              <a:extLst>
                <a:ext uri="{FF2B5EF4-FFF2-40B4-BE49-F238E27FC236}">
                  <a16:creationId xmlns:a16="http://schemas.microsoft.com/office/drawing/2014/main" id="{31413F8A-C266-10DB-6EFD-599133914F88}"/>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3079" name="Rectangle 7">
              <a:extLst>
                <a:ext uri="{FF2B5EF4-FFF2-40B4-BE49-F238E27FC236}">
                  <a16:creationId xmlns:a16="http://schemas.microsoft.com/office/drawing/2014/main" id="{4A594238-B6A3-238E-3F58-6BB7A66A8C5E}"/>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3080" name="Rectangle 8">
            <a:extLst>
              <a:ext uri="{FF2B5EF4-FFF2-40B4-BE49-F238E27FC236}">
                <a16:creationId xmlns:a16="http://schemas.microsoft.com/office/drawing/2014/main" id="{A9164F0A-D487-20F9-EC2A-6F945D8CDC3C}"/>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Rectangle 1">
            <a:extLst>
              <a:ext uri="{FF2B5EF4-FFF2-40B4-BE49-F238E27FC236}">
                <a16:creationId xmlns:a16="http://schemas.microsoft.com/office/drawing/2014/main" id="{41E4D95C-DB4B-96F0-D4E8-86BA52D39879}"/>
              </a:ext>
            </a:extLst>
          </p:cNvPr>
          <p:cNvSpPr>
            <a:spLocks noChangeArrowheads="1"/>
          </p:cNvSpPr>
          <p:nvPr/>
        </p:nvSpPr>
        <p:spPr bwMode="auto">
          <a:xfrm>
            <a:off x="404813" y="369888"/>
            <a:ext cx="11380787" cy="5121275"/>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098" name="AutoShape 2">
            <a:extLst>
              <a:ext uri="{FF2B5EF4-FFF2-40B4-BE49-F238E27FC236}">
                <a16:creationId xmlns:a16="http://schemas.microsoft.com/office/drawing/2014/main" id="{0465C81B-1056-49F5-3C51-FD1F0FFBF191}"/>
              </a:ext>
            </a:extLst>
          </p:cNvPr>
          <p:cNvSpPr>
            <a:spLocks noChangeArrowheads="1"/>
          </p:cNvSpPr>
          <p:nvPr/>
        </p:nvSpPr>
        <p:spPr bwMode="auto">
          <a:xfrm rot="10800000" flipV="1">
            <a:off x="242888" y="3838575"/>
            <a:ext cx="4359275" cy="1995488"/>
          </a:xfrm>
          <a:custGeom>
            <a:avLst/>
            <a:gdLst>
              <a:gd name="G0" fmla="*/ 100000 65535 1"/>
              <a:gd name="G1" fmla="+- 34464 0 100000"/>
              <a:gd name="G2" fmla="?: G1 100000 34464"/>
              <a:gd name="G3" fmla="?: G0 0 G1"/>
              <a:gd name="G4" fmla="*/ 12108 G3 1"/>
              <a:gd name="G5" fmla="*/ G4 1 3392"/>
              <a:gd name="G6" fmla="*/ 12108 G3 1"/>
              <a:gd name="G7" fmla="*/ G6 1 34464"/>
              <a:gd name="G8" fmla="+- 6054 0 0"/>
              <a:gd name="G9" fmla="+- G5 G8 0"/>
              <a:gd name="G10" fmla="+- 2772 0 0"/>
              <a:gd name="G11" fmla="+- 5544 0 0"/>
              <a:gd name="G12" fmla="+- 12108 0 0"/>
            </a:gdLst>
            <a:ahLst/>
            <a:cxnLst>
              <a:cxn ang="0">
                <a:pos x="r" y="vc"/>
              </a:cxn>
              <a:cxn ang="5400000">
                <a:pos x="hc" y="b"/>
              </a:cxn>
              <a:cxn ang="10800000">
                <a:pos x="l" y="vc"/>
              </a:cxn>
              <a:cxn ang="16200000">
                <a:pos x="hc" y="t"/>
              </a:cxn>
            </a:cxnLst>
            <a:rect l="0" t="0" r="0" b="0"/>
            <a:pathLst>
              <a:path>
                <a:moveTo>
                  <a:pt x="0" y="5544"/>
                </a:moveTo>
                <a:lnTo>
                  <a:pt x="0" y="0"/>
                </a:lnTo>
                <a:lnTo>
                  <a:pt x="12108" y="5544"/>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099" name="Rectangle 3">
            <a:extLst>
              <a:ext uri="{FF2B5EF4-FFF2-40B4-BE49-F238E27FC236}">
                <a16:creationId xmlns:a16="http://schemas.microsoft.com/office/drawing/2014/main" id="{BE234B22-E6E6-F455-BD6C-7BA7E1E74D13}"/>
              </a:ext>
            </a:extLst>
          </p:cNvPr>
          <p:cNvSpPr>
            <a:spLocks noGrp="1" noChangeArrowheads="1"/>
          </p:cNvSpPr>
          <p:nvPr>
            <p:ph type="body" idx="1"/>
          </p:nvPr>
        </p:nvSpPr>
        <p:spPr bwMode="auto">
          <a:xfrm>
            <a:off x="5734050" y="0"/>
            <a:ext cx="5686425" cy="6854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000" tIns="45000" rIns="90000" bIns="4500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4100" name="Group 4">
            <a:extLst>
              <a:ext uri="{FF2B5EF4-FFF2-40B4-BE49-F238E27FC236}">
                <a16:creationId xmlns:a16="http://schemas.microsoft.com/office/drawing/2014/main" id="{5F919F7C-7BF5-F62B-6761-8FE10F8E3BD5}"/>
              </a:ext>
            </a:extLst>
          </p:cNvPr>
          <p:cNvGrpSpPr>
            <a:grpSpLocks/>
          </p:cNvGrpSpPr>
          <p:nvPr/>
        </p:nvGrpSpPr>
        <p:grpSpPr bwMode="auto">
          <a:xfrm>
            <a:off x="0" y="6110288"/>
            <a:ext cx="1874838" cy="512762"/>
            <a:chOff x="0" y="3849"/>
            <a:chExt cx="1181" cy="323"/>
          </a:xfrm>
        </p:grpSpPr>
        <p:sp>
          <p:nvSpPr>
            <p:cNvPr id="4101" name="Rectangle 5">
              <a:extLst>
                <a:ext uri="{FF2B5EF4-FFF2-40B4-BE49-F238E27FC236}">
                  <a16:creationId xmlns:a16="http://schemas.microsoft.com/office/drawing/2014/main" id="{79E876D7-88F4-57FB-CA68-A0905A16D0FE}"/>
                </a:ext>
              </a:extLst>
            </p:cNvPr>
            <p:cNvSpPr>
              <a:spLocks noChangeArrowheads="1"/>
            </p:cNvSpPr>
            <p:nvPr/>
          </p:nvSpPr>
          <p:spPr bwMode="auto">
            <a:xfrm>
              <a:off x="0" y="3859"/>
              <a:ext cx="1181"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102" name="Rectangle 6">
              <a:extLst>
                <a:ext uri="{FF2B5EF4-FFF2-40B4-BE49-F238E27FC236}">
                  <a16:creationId xmlns:a16="http://schemas.microsoft.com/office/drawing/2014/main" id="{21756705-83EA-BDEE-036A-AC7A49F0D267}"/>
                </a:ext>
              </a:extLst>
            </p:cNvPr>
            <p:cNvSpPr>
              <a:spLocks noChangeArrowheads="1"/>
            </p:cNvSpPr>
            <p:nvPr/>
          </p:nvSpPr>
          <p:spPr bwMode="auto">
            <a:xfrm>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4103" name="Rectangle 7">
              <a:extLst>
                <a:ext uri="{FF2B5EF4-FFF2-40B4-BE49-F238E27FC236}">
                  <a16:creationId xmlns:a16="http://schemas.microsoft.com/office/drawing/2014/main" id="{BAEA936A-12A0-6B18-7FD1-EAA4E5E4CA6C}"/>
                </a:ext>
              </a:extLst>
            </p:cNvPr>
            <p:cNvSpPr>
              <a:spLocks noChangeArrowheads="1"/>
            </p:cNvSpPr>
            <p:nvPr/>
          </p:nvSpPr>
          <p:spPr bwMode="auto">
            <a:xfrm>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4104" name="Rectangle 8">
              <a:extLst>
                <a:ext uri="{FF2B5EF4-FFF2-40B4-BE49-F238E27FC236}">
                  <a16:creationId xmlns:a16="http://schemas.microsoft.com/office/drawing/2014/main" id="{76E291FD-73F9-B5EE-72FA-F5610BFC87BF}"/>
                </a:ext>
              </a:extLst>
            </p:cNvPr>
            <p:cNvSpPr>
              <a:spLocks noChangeArrowheads="1"/>
            </p:cNvSpPr>
            <p:nvPr/>
          </p:nvSpPr>
          <p:spPr bwMode="auto">
            <a:xfrm>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4105" name="Rectangle 9">
            <a:extLst>
              <a:ext uri="{FF2B5EF4-FFF2-40B4-BE49-F238E27FC236}">
                <a16:creationId xmlns:a16="http://schemas.microsoft.com/office/drawing/2014/main" id="{56BA9DFA-E62B-9B2D-D91A-C6895A5DD593}"/>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1" name="Rectangle 1">
            <a:extLst>
              <a:ext uri="{FF2B5EF4-FFF2-40B4-BE49-F238E27FC236}">
                <a16:creationId xmlns:a16="http://schemas.microsoft.com/office/drawing/2014/main" id="{9DF35B5E-F9D9-E31A-7C98-FD5349EA5CBB}"/>
              </a:ext>
            </a:extLst>
          </p:cNvPr>
          <p:cNvSpPr>
            <a:spLocks noChangeArrowheads="1"/>
          </p:cNvSpPr>
          <p:nvPr/>
        </p:nvSpPr>
        <p:spPr bwMode="auto">
          <a:xfrm>
            <a:off x="404813" y="369888"/>
            <a:ext cx="11380787" cy="5580062"/>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122" name="Rectangle 2">
            <a:extLst>
              <a:ext uri="{FF2B5EF4-FFF2-40B4-BE49-F238E27FC236}">
                <a16:creationId xmlns:a16="http://schemas.microsoft.com/office/drawing/2014/main" id="{A74F22BF-BCEE-B192-E723-C247347A677B}"/>
              </a:ext>
            </a:extLst>
          </p:cNvPr>
          <p:cNvSpPr>
            <a:spLocks noGrp="1" noChangeArrowheads="1"/>
          </p:cNvSpPr>
          <p:nvPr>
            <p:ph type="body" idx="1"/>
          </p:nvPr>
        </p:nvSpPr>
        <p:spPr bwMode="auto">
          <a:xfrm>
            <a:off x="4440238" y="4675188"/>
            <a:ext cx="781050" cy="1054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5123" name="Group 3">
            <a:extLst>
              <a:ext uri="{FF2B5EF4-FFF2-40B4-BE49-F238E27FC236}">
                <a16:creationId xmlns:a16="http://schemas.microsoft.com/office/drawing/2014/main" id="{30E7E4CF-D3D8-460C-1A2A-4B8EF26DEF3A}"/>
              </a:ext>
            </a:extLst>
          </p:cNvPr>
          <p:cNvGrpSpPr>
            <a:grpSpLocks/>
          </p:cNvGrpSpPr>
          <p:nvPr/>
        </p:nvGrpSpPr>
        <p:grpSpPr bwMode="auto">
          <a:xfrm>
            <a:off x="10313988" y="6092825"/>
            <a:ext cx="1873250" cy="512763"/>
            <a:chOff x="6497" y="3838"/>
            <a:chExt cx="1180" cy="323"/>
          </a:xfrm>
        </p:grpSpPr>
        <p:sp>
          <p:nvSpPr>
            <p:cNvPr id="5124" name="Rectangle 4">
              <a:extLst>
                <a:ext uri="{FF2B5EF4-FFF2-40B4-BE49-F238E27FC236}">
                  <a16:creationId xmlns:a16="http://schemas.microsoft.com/office/drawing/2014/main" id="{88A61BF3-5902-1D7B-918C-78638B9510F6}"/>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125" name="Rectangle 5">
              <a:extLst>
                <a:ext uri="{FF2B5EF4-FFF2-40B4-BE49-F238E27FC236}">
                  <a16:creationId xmlns:a16="http://schemas.microsoft.com/office/drawing/2014/main" id="{3F049E98-FC6A-9A56-70AD-E44BDEF39079}"/>
                </a:ext>
              </a:extLst>
            </p:cNvPr>
            <p:cNvSpPr>
              <a:spLocks noChangeArrowheads="1"/>
            </p:cNvSpPr>
            <p:nvPr/>
          </p:nvSpPr>
          <p:spPr bwMode="auto">
            <a:xfrm>
              <a:off x="6630" y="3965"/>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126" name="Rectangle 6">
              <a:extLst>
                <a:ext uri="{FF2B5EF4-FFF2-40B4-BE49-F238E27FC236}">
                  <a16:creationId xmlns:a16="http://schemas.microsoft.com/office/drawing/2014/main" id="{689CD246-F841-A1DF-E63B-84BFBE9A7CDD}"/>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5127" name="Rectangle 7">
              <a:extLst>
                <a:ext uri="{FF2B5EF4-FFF2-40B4-BE49-F238E27FC236}">
                  <a16:creationId xmlns:a16="http://schemas.microsoft.com/office/drawing/2014/main" id="{175A2503-F18E-EFF7-7A25-85C5D9BFB000}"/>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5128" name="Rectangle 8">
            <a:extLst>
              <a:ext uri="{FF2B5EF4-FFF2-40B4-BE49-F238E27FC236}">
                <a16:creationId xmlns:a16="http://schemas.microsoft.com/office/drawing/2014/main" id="{BA073ADC-C943-4EB2-12A4-2306B2D4956C}"/>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599D28D0-5286-8534-F1B8-3DD044075893}"/>
              </a:ext>
            </a:extLst>
          </p:cNvPr>
          <p:cNvSpPr>
            <a:spLocks noChangeArrowheads="1"/>
          </p:cNvSpPr>
          <p:nvPr/>
        </p:nvSpPr>
        <p:spPr bwMode="auto">
          <a:xfrm>
            <a:off x="0" y="-1588"/>
            <a:ext cx="12192000" cy="6858001"/>
          </a:xfrm>
          <a:prstGeom prst="rect">
            <a:avLst/>
          </a:pr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146" name="AutoShape 2">
            <a:extLst>
              <a:ext uri="{FF2B5EF4-FFF2-40B4-BE49-F238E27FC236}">
                <a16:creationId xmlns:a16="http://schemas.microsoft.com/office/drawing/2014/main" id="{51453D9F-D81E-EABA-6DE4-FD57E9B4EC8C}"/>
              </a:ext>
            </a:extLst>
          </p:cNvPr>
          <p:cNvSpPr>
            <a:spLocks noChangeArrowheads="1"/>
          </p:cNvSpPr>
          <p:nvPr/>
        </p:nvSpPr>
        <p:spPr bwMode="auto">
          <a:xfrm>
            <a:off x="3633788" y="3429000"/>
            <a:ext cx="8558212" cy="3429000"/>
          </a:xfrm>
          <a:custGeom>
            <a:avLst/>
            <a:gdLst>
              <a:gd name="G0" fmla="*/ 100000 65535 1"/>
              <a:gd name="G1" fmla="+- 34464 0 100000"/>
              <a:gd name="G2" fmla="?: G1 100000 34464"/>
              <a:gd name="G3" fmla="?: G0 0 G1"/>
              <a:gd name="G4" fmla="*/ 23772 G3 1"/>
              <a:gd name="G5" fmla="*/ G4 1 3392"/>
              <a:gd name="G6" fmla="*/ 23772 G3 1"/>
              <a:gd name="G7" fmla="*/ G6 1 34464"/>
              <a:gd name="G8" fmla="+- 11886 0 0"/>
              <a:gd name="G9" fmla="+- G5 G8 0"/>
              <a:gd name="G10" fmla="*/ 1 9525 2"/>
              <a:gd name="G11" fmla="+- 9525 0 0"/>
              <a:gd name="G12" fmla="+- 23772 0 0"/>
            </a:gdLst>
            <a:ahLst/>
            <a:cxnLst>
              <a:cxn ang="0">
                <a:pos x="r" y="vc"/>
              </a:cxn>
              <a:cxn ang="5400000">
                <a:pos x="hc" y="b"/>
              </a:cxn>
              <a:cxn ang="10800000">
                <a:pos x="l" y="vc"/>
              </a:cxn>
              <a:cxn ang="16200000">
                <a:pos x="hc" y="t"/>
              </a:cxn>
            </a:cxnLst>
            <a:rect l="0" t="0" r="0" b="0"/>
            <a:pathLst>
              <a:path>
                <a:moveTo>
                  <a:pt x="0" y="9525"/>
                </a:moveTo>
                <a:lnTo>
                  <a:pt x="0" y="0"/>
                </a:lnTo>
                <a:lnTo>
                  <a:pt x="23772" y="9525"/>
                </a:ln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147" name="AutoShape 3">
            <a:extLst>
              <a:ext uri="{FF2B5EF4-FFF2-40B4-BE49-F238E27FC236}">
                <a16:creationId xmlns:a16="http://schemas.microsoft.com/office/drawing/2014/main" id="{0C2C178E-E661-F68A-3C01-4729E629CA59}"/>
              </a:ext>
            </a:extLst>
          </p:cNvPr>
          <p:cNvSpPr>
            <a:spLocks noChangeArrowheads="1"/>
          </p:cNvSpPr>
          <p:nvPr/>
        </p:nvSpPr>
        <p:spPr bwMode="auto">
          <a:xfrm flipH="1" flipV="1">
            <a:off x="0" y="0"/>
            <a:ext cx="7596188" cy="4160838"/>
          </a:xfrm>
          <a:custGeom>
            <a:avLst/>
            <a:gdLst>
              <a:gd name="G0" fmla="*/ 100000 65535 1"/>
              <a:gd name="G1" fmla="+- 34464 0 100000"/>
              <a:gd name="G2" fmla="?: G1 100000 34464"/>
              <a:gd name="G3" fmla="?: G0 0 G1"/>
              <a:gd name="G4" fmla="*/ 21102 G3 1"/>
              <a:gd name="G5" fmla="*/ G4 1 3392"/>
              <a:gd name="G6" fmla="*/ 21102 G3 1"/>
              <a:gd name="G7" fmla="*/ G6 1 34464"/>
              <a:gd name="G8" fmla="+- 10551 0 0"/>
              <a:gd name="G9" fmla="+- G5 G8 0"/>
              <a:gd name="G10" fmla="+- 5780 0 0"/>
              <a:gd name="G11" fmla="+- 11560 0 0"/>
              <a:gd name="G12" fmla="+- 21102 0 0"/>
            </a:gdLst>
            <a:ahLst/>
            <a:cxnLst>
              <a:cxn ang="0">
                <a:pos x="r" y="vc"/>
              </a:cxn>
              <a:cxn ang="5400000">
                <a:pos x="hc" y="b"/>
              </a:cxn>
              <a:cxn ang="10800000">
                <a:pos x="l" y="vc"/>
              </a:cxn>
              <a:cxn ang="16200000">
                <a:pos x="hc" y="t"/>
              </a:cxn>
            </a:cxnLst>
            <a:rect l="0" t="0" r="0" b="0"/>
            <a:pathLst>
              <a:path>
                <a:moveTo>
                  <a:pt x="0" y="11560"/>
                </a:moveTo>
                <a:lnTo>
                  <a:pt x="0" y="0"/>
                </a:lnTo>
                <a:lnTo>
                  <a:pt x="21102" y="1156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148" name="Rectangle 4">
            <a:extLst>
              <a:ext uri="{FF2B5EF4-FFF2-40B4-BE49-F238E27FC236}">
                <a16:creationId xmlns:a16="http://schemas.microsoft.com/office/drawing/2014/main" id="{70014B4A-EB75-CD7A-D59A-4E0F6B1EB612}"/>
              </a:ext>
            </a:extLst>
          </p:cNvPr>
          <p:cNvSpPr>
            <a:spLocks noChangeArrowheads="1"/>
          </p:cNvSpPr>
          <p:nvPr/>
        </p:nvSpPr>
        <p:spPr bwMode="auto">
          <a:xfrm>
            <a:off x="231775" y="242888"/>
            <a:ext cx="11749088" cy="6343650"/>
          </a:xfrm>
          <a:prstGeom prst="rect">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149" name="Rectangle 5">
            <a:extLst>
              <a:ext uri="{FF2B5EF4-FFF2-40B4-BE49-F238E27FC236}">
                <a16:creationId xmlns:a16="http://schemas.microsoft.com/office/drawing/2014/main" id="{5F5330EB-B07F-9711-3167-EC04EA7D856B}"/>
              </a:ext>
            </a:extLst>
          </p:cNvPr>
          <p:cNvSpPr>
            <a:spLocks noGrp="1" noChangeArrowheads="1"/>
          </p:cNvSpPr>
          <p:nvPr>
            <p:ph type="body" idx="1"/>
          </p:nvPr>
        </p:nvSpPr>
        <p:spPr bwMode="auto">
          <a:xfrm>
            <a:off x="515938" y="750888"/>
            <a:ext cx="11168062" cy="841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6150" name="Group 6">
            <a:extLst>
              <a:ext uri="{FF2B5EF4-FFF2-40B4-BE49-F238E27FC236}">
                <a16:creationId xmlns:a16="http://schemas.microsoft.com/office/drawing/2014/main" id="{AA063F88-1057-F843-814F-67FB68399692}"/>
              </a:ext>
            </a:extLst>
          </p:cNvPr>
          <p:cNvGrpSpPr>
            <a:grpSpLocks/>
          </p:cNvGrpSpPr>
          <p:nvPr/>
        </p:nvGrpSpPr>
        <p:grpSpPr bwMode="auto">
          <a:xfrm>
            <a:off x="10313988" y="5867400"/>
            <a:ext cx="1873250" cy="512763"/>
            <a:chOff x="6497" y="3696"/>
            <a:chExt cx="1180" cy="323"/>
          </a:xfrm>
        </p:grpSpPr>
        <p:sp>
          <p:nvSpPr>
            <p:cNvPr id="6151" name="Rectangle 7">
              <a:extLst>
                <a:ext uri="{FF2B5EF4-FFF2-40B4-BE49-F238E27FC236}">
                  <a16:creationId xmlns:a16="http://schemas.microsoft.com/office/drawing/2014/main" id="{E55743BB-13BF-16BF-A970-1FE53C86DB6A}"/>
                </a:ext>
              </a:extLst>
            </p:cNvPr>
            <p:cNvSpPr>
              <a:spLocks noChangeArrowheads="1"/>
            </p:cNvSpPr>
            <p:nvPr/>
          </p:nvSpPr>
          <p:spPr bwMode="auto">
            <a:xfrm>
              <a:off x="6497" y="3706"/>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152" name="Rectangle 8">
              <a:extLst>
                <a:ext uri="{FF2B5EF4-FFF2-40B4-BE49-F238E27FC236}">
                  <a16:creationId xmlns:a16="http://schemas.microsoft.com/office/drawing/2014/main" id="{8621B5A4-C5F4-64D2-591C-9F1B9FB8B77B}"/>
                </a:ext>
              </a:extLst>
            </p:cNvPr>
            <p:cNvSpPr>
              <a:spLocks noChangeArrowheads="1"/>
            </p:cNvSpPr>
            <p:nvPr/>
          </p:nvSpPr>
          <p:spPr bwMode="auto">
            <a:xfrm>
              <a:off x="6630" y="3823"/>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153" name="Rectangle 9">
              <a:extLst>
                <a:ext uri="{FF2B5EF4-FFF2-40B4-BE49-F238E27FC236}">
                  <a16:creationId xmlns:a16="http://schemas.microsoft.com/office/drawing/2014/main" id="{E0E7C423-043F-C3AF-068E-C791E9910065}"/>
                </a:ext>
              </a:extLst>
            </p:cNvPr>
            <p:cNvSpPr>
              <a:spLocks noChangeArrowheads="1"/>
            </p:cNvSpPr>
            <p:nvPr/>
          </p:nvSpPr>
          <p:spPr bwMode="auto">
            <a:xfrm>
              <a:off x="6669" y="3810"/>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6154" name="Rectangle 10">
              <a:extLst>
                <a:ext uri="{FF2B5EF4-FFF2-40B4-BE49-F238E27FC236}">
                  <a16:creationId xmlns:a16="http://schemas.microsoft.com/office/drawing/2014/main" id="{3A65E3FB-000E-DD5A-3A94-A7996D04B8AF}"/>
                </a:ext>
              </a:extLst>
            </p:cNvPr>
            <p:cNvSpPr>
              <a:spLocks noChangeArrowheads="1"/>
            </p:cNvSpPr>
            <p:nvPr/>
          </p:nvSpPr>
          <p:spPr bwMode="auto">
            <a:xfrm>
              <a:off x="6497" y="3696"/>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6155" name="Rectangle 11">
            <a:extLst>
              <a:ext uri="{FF2B5EF4-FFF2-40B4-BE49-F238E27FC236}">
                <a16:creationId xmlns:a16="http://schemas.microsoft.com/office/drawing/2014/main" id="{181FCF08-2A2E-2C4D-A0C2-C758870F8EC5}"/>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7169" name="Group 1">
            <a:extLst>
              <a:ext uri="{FF2B5EF4-FFF2-40B4-BE49-F238E27FC236}">
                <a16:creationId xmlns:a16="http://schemas.microsoft.com/office/drawing/2014/main" id="{42A50B88-A164-37D2-88DB-EA1DBCFC864F}"/>
              </a:ext>
            </a:extLst>
          </p:cNvPr>
          <p:cNvGrpSpPr>
            <a:grpSpLocks/>
          </p:cNvGrpSpPr>
          <p:nvPr/>
        </p:nvGrpSpPr>
        <p:grpSpPr bwMode="auto">
          <a:xfrm>
            <a:off x="0" y="0"/>
            <a:ext cx="1671638" cy="1768475"/>
            <a:chOff x="0" y="0"/>
            <a:chExt cx="1053" cy="1114"/>
          </a:xfrm>
        </p:grpSpPr>
        <p:sp>
          <p:nvSpPr>
            <p:cNvPr id="7170" name="AutoShape 2">
              <a:extLst>
                <a:ext uri="{FF2B5EF4-FFF2-40B4-BE49-F238E27FC236}">
                  <a16:creationId xmlns:a16="http://schemas.microsoft.com/office/drawing/2014/main" id="{48BE7395-5BF8-F4D7-3142-B81B144DDE48}"/>
                </a:ext>
              </a:extLst>
            </p:cNvPr>
            <p:cNvSpPr>
              <a:spLocks noChangeArrowheads="1"/>
            </p:cNvSpPr>
            <p:nvPr/>
          </p:nvSpPr>
          <p:spPr bwMode="auto">
            <a:xfrm flipH="1" flipV="1">
              <a:off x="0" y="478"/>
              <a:ext cx="299" cy="635"/>
            </a:xfrm>
            <a:custGeom>
              <a:avLst/>
              <a:gdLst>
                <a:gd name="G0" fmla="+- 32768 0 0"/>
                <a:gd name="G1" fmla="*/ G0 1 46783"/>
                <a:gd name="G2" fmla="+- 32767 0 0"/>
                <a:gd name="G3" fmla="*/ G2 1 28032"/>
                <a:gd name="G4" fmla="+- 0 0 0"/>
                <a:gd name="G5" fmla="*/ G4 1 46783"/>
                <a:gd name="G6" fmla="+- 32768 0 0"/>
                <a:gd name="G7" fmla="*/ G6 1 28032"/>
                <a:gd name="G8" fmla="+- 32768 0 0"/>
                <a:gd name="G9" fmla="*/ G8 1 46783"/>
                <a:gd name="G10" fmla="+- 0 0 0"/>
                <a:gd name="G11" fmla="*/ G10 1 28032"/>
                <a:gd name="G12" fmla="+- 32768 0 0"/>
                <a:gd name="G13" fmla="*/ G12 1 46783"/>
                <a:gd name="G14" fmla="+- 32767 0 0"/>
                <a:gd name="G15" fmla="*/ G14 1 28032"/>
                <a:gd name="G16" fmla="+- 1330 0 0"/>
                <a:gd name="G17" fmla="+- 2809 0 0"/>
              </a:gdLst>
              <a:ahLst/>
              <a:cxnLst>
                <a:cxn ang="0">
                  <a:pos x="r" y="vc"/>
                </a:cxn>
                <a:cxn ang="5400000">
                  <a:pos x="hc" y="b"/>
                </a:cxn>
                <a:cxn ang="10800000">
                  <a:pos x="l" y="vc"/>
                </a:cxn>
                <a:cxn ang="16200000">
                  <a:pos x="hc" y="t"/>
                </a:cxn>
              </a:cxnLst>
              <a:rect l="0" t="0" r="0" b="0"/>
              <a:pathLst>
                <a:path>
                  <a:moveTo>
                    <a:pt x="439999" y="880000"/>
                  </a:moveTo>
                  <a:lnTo>
                    <a:pt x="0" y="440680"/>
                  </a:lnTo>
                  <a:lnTo>
                    <a:pt x="439999" y="0"/>
                  </a:lnTo>
                  <a:lnTo>
                    <a:pt x="439999" y="880000"/>
                  </a:ln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71" name="AutoShape 3">
              <a:extLst>
                <a:ext uri="{FF2B5EF4-FFF2-40B4-BE49-F238E27FC236}">
                  <a16:creationId xmlns:a16="http://schemas.microsoft.com/office/drawing/2014/main" id="{13760377-2ACA-6063-2C97-C077494DD494}"/>
                </a:ext>
              </a:extLst>
            </p:cNvPr>
            <p:cNvSpPr>
              <a:spLocks noChangeArrowheads="1"/>
            </p:cNvSpPr>
            <p:nvPr/>
          </p:nvSpPr>
          <p:spPr bwMode="auto">
            <a:xfrm flipH="1" flipV="1">
              <a:off x="0" y="0"/>
              <a:ext cx="1053" cy="795"/>
            </a:xfrm>
            <a:custGeom>
              <a:avLst/>
              <a:gdLst>
                <a:gd name="G0" fmla="+- 32767 0 0"/>
                <a:gd name="G1" fmla="*/ G0 1 32361"/>
                <a:gd name="G2" fmla="+- 32768 0 0"/>
                <a:gd name="G3" fmla="*/ G2 1 52813"/>
                <a:gd name="G4" fmla="+- 0 0 0"/>
                <a:gd name="G5" fmla="*/ G4 1 32361"/>
                <a:gd name="G6" fmla="+- 32768 0 0"/>
                <a:gd name="G7" fmla="*/ G6 1 52813"/>
                <a:gd name="G8" fmla="+- 32768 0 0"/>
                <a:gd name="G9" fmla="*/ G8 1 32361"/>
                <a:gd name="G10" fmla="+- 0 0 0"/>
                <a:gd name="G11" fmla="*/ G10 1 52813"/>
                <a:gd name="G12" fmla="+- 32767 0 0"/>
                <a:gd name="G13" fmla="*/ G12 1 32361"/>
                <a:gd name="G14" fmla="+- 32768 0 0"/>
                <a:gd name="G15" fmla="*/ G14 1 52813"/>
                <a:gd name="G16" fmla="+- 32767 0 0"/>
                <a:gd name="G17" fmla="*/ G16 1 32361"/>
                <a:gd name="G18" fmla="+- 32768 0 0"/>
                <a:gd name="G19" fmla="*/ G18 1 52813"/>
                <a:gd name="G20" fmla="+- 4653 0 0"/>
                <a:gd name="G21" fmla="+- 3516 0 0"/>
              </a:gdLst>
              <a:ahLst/>
              <a:cxnLst>
                <a:cxn ang="0">
                  <a:pos x="r" y="vc"/>
                </a:cxn>
                <a:cxn ang="5400000">
                  <a:pos x="hc" y="b"/>
                </a:cxn>
                <a:cxn ang="10800000">
                  <a:pos x="l" y="vc"/>
                </a:cxn>
                <a:cxn ang="16200000">
                  <a:pos x="hc" y="t"/>
                </a:cxn>
              </a:cxnLst>
              <a:rect l="0" t="0" r="0" b="0"/>
              <a:pathLst>
                <a:path>
                  <a:moveTo>
                    <a:pt x="1539689" y="1101389"/>
                  </a:moveTo>
                  <a:lnTo>
                    <a:pt x="0" y="1101389"/>
                  </a:lnTo>
                  <a:lnTo>
                    <a:pt x="1099690" y="0"/>
                  </a:lnTo>
                  <a:lnTo>
                    <a:pt x="1539689" y="439320"/>
                  </a:lnTo>
                  <a:lnTo>
                    <a:pt x="1539689" y="1101389"/>
                  </a:lnTo>
                  <a:close/>
                </a:path>
              </a:pathLst>
            </a:custGeom>
            <a:solidFill>
              <a:srgbClr val="D6315A"/>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grpSp>
        <p:nvGrpSpPr>
          <p:cNvPr id="7172" name="Group 4">
            <a:extLst>
              <a:ext uri="{FF2B5EF4-FFF2-40B4-BE49-F238E27FC236}">
                <a16:creationId xmlns:a16="http://schemas.microsoft.com/office/drawing/2014/main" id="{686B3129-0F5B-6019-6508-A01ED0EE69D4}"/>
              </a:ext>
            </a:extLst>
          </p:cNvPr>
          <p:cNvGrpSpPr>
            <a:grpSpLocks/>
          </p:cNvGrpSpPr>
          <p:nvPr/>
        </p:nvGrpSpPr>
        <p:grpSpPr bwMode="auto">
          <a:xfrm>
            <a:off x="10313988" y="6092825"/>
            <a:ext cx="1873250" cy="512763"/>
            <a:chOff x="6497" y="3838"/>
            <a:chExt cx="1180" cy="323"/>
          </a:xfrm>
        </p:grpSpPr>
        <p:sp>
          <p:nvSpPr>
            <p:cNvPr id="7173" name="Rectangle 5">
              <a:extLst>
                <a:ext uri="{FF2B5EF4-FFF2-40B4-BE49-F238E27FC236}">
                  <a16:creationId xmlns:a16="http://schemas.microsoft.com/office/drawing/2014/main" id="{434C7998-4758-76A5-99AD-BE86768B5189}"/>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74" name="Rectangle 6">
              <a:extLst>
                <a:ext uri="{FF2B5EF4-FFF2-40B4-BE49-F238E27FC236}">
                  <a16:creationId xmlns:a16="http://schemas.microsoft.com/office/drawing/2014/main" id="{69422DB3-C576-5B49-A94D-EDE571002F22}"/>
                </a:ext>
              </a:extLst>
            </p:cNvPr>
            <p:cNvSpPr>
              <a:spLocks noChangeArrowheads="1"/>
            </p:cNvSpPr>
            <p:nvPr/>
          </p:nvSpPr>
          <p:spPr bwMode="auto">
            <a:xfrm>
              <a:off x="6630" y="3965"/>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75" name="Rectangle 7">
              <a:extLst>
                <a:ext uri="{FF2B5EF4-FFF2-40B4-BE49-F238E27FC236}">
                  <a16:creationId xmlns:a16="http://schemas.microsoft.com/office/drawing/2014/main" id="{FF70E01C-9063-F4B4-523A-A5777BB62B2F}"/>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7176" name="Rectangle 8">
              <a:extLst>
                <a:ext uri="{FF2B5EF4-FFF2-40B4-BE49-F238E27FC236}">
                  <a16:creationId xmlns:a16="http://schemas.microsoft.com/office/drawing/2014/main" id="{C7990B0C-1B0B-36CB-CDC9-973240B486A9}"/>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7177" name="Rectangle 9">
            <a:extLst>
              <a:ext uri="{FF2B5EF4-FFF2-40B4-BE49-F238E27FC236}">
                <a16:creationId xmlns:a16="http://schemas.microsoft.com/office/drawing/2014/main" id="{C5065FF3-8BEC-74D4-3AF0-047155A4441F}"/>
              </a:ext>
            </a:extLst>
          </p:cNvPr>
          <p:cNvSpPr>
            <a:spLocks noGrp="1" noChangeArrowheads="1"/>
          </p:cNvSpPr>
          <p:nvPr>
            <p:ph type="body" idx="1"/>
          </p:nvPr>
        </p:nvSpPr>
        <p:spPr bwMode="auto">
          <a:xfrm>
            <a:off x="1085850" y="750888"/>
            <a:ext cx="10596563" cy="949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sp>
        <p:nvSpPr>
          <p:cNvPr id="7178" name="Rectangle 10">
            <a:extLst>
              <a:ext uri="{FF2B5EF4-FFF2-40B4-BE49-F238E27FC236}">
                <a16:creationId xmlns:a16="http://schemas.microsoft.com/office/drawing/2014/main" id="{6E9B1812-751E-8FA8-8302-5CF5F9F7AE1D}"/>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A16D447F-82C5-CAAC-E0D4-057937293937}"/>
              </a:ext>
            </a:extLst>
          </p:cNvPr>
          <p:cNvSpPr>
            <a:spLocks noChangeArrowheads="1"/>
          </p:cNvSpPr>
          <p:nvPr/>
        </p:nvSpPr>
        <p:spPr bwMode="auto">
          <a:xfrm>
            <a:off x="0" y="350838"/>
            <a:ext cx="5629275" cy="3883025"/>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194" name="Rectangle 2">
            <a:extLst>
              <a:ext uri="{FF2B5EF4-FFF2-40B4-BE49-F238E27FC236}">
                <a16:creationId xmlns:a16="http://schemas.microsoft.com/office/drawing/2014/main" id="{9E6BDB8F-746C-0083-21D7-59F0DB0AD903}"/>
              </a:ext>
            </a:extLst>
          </p:cNvPr>
          <p:cNvSpPr>
            <a:spLocks noGrp="1" noChangeArrowheads="1"/>
          </p:cNvSpPr>
          <p:nvPr>
            <p:ph type="body" idx="1"/>
          </p:nvPr>
        </p:nvSpPr>
        <p:spPr bwMode="auto">
          <a:xfrm>
            <a:off x="436563" y="709613"/>
            <a:ext cx="4751387" cy="3294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8195" name="Group 3">
            <a:extLst>
              <a:ext uri="{FF2B5EF4-FFF2-40B4-BE49-F238E27FC236}">
                <a16:creationId xmlns:a16="http://schemas.microsoft.com/office/drawing/2014/main" id="{5211F0A8-7006-24FC-1A45-9CE262B6C032}"/>
              </a:ext>
            </a:extLst>
          </p:cNvPr>
          <p:cNvGrpSpPr>
            <a:grpSpLocks/>
          </p:cNvGrpSpPr>
          <p:nvPr/>
        </p:nvGrpSpPr>
        <p:grpSpPr bwMode="auto">
          <a:xfrm>
            <a:off x="0" y="6110288"/>
            <a:ext cx="1874838" cy="512762"/>
            <a:chOff x="0" y="3849"/>
            <a:chExt cx="1181" cy="323"/>
          </a:xfrm>
        </p:grpSpPr>
        <p:sp>
          <p:nvSpPr>
            <p:cNvPr id="8196" name="Rectangle 4">
              <a:extLst>
                <a:ext uri="{FF2B5EF4-FFF2-40B4-BE49-F238E27FC236}">
                  <a16:creationId xmlns:a16="http://schemas.microsoft.com/office/drawing/2014/main" id="{791877F1-AD6F-B7DF-1021-0FCB71F79F28}"/>
                </a:ext>
              </a:extLst>
            </p:cNvPr>
            <p:cNvSpPr>
              <a:spLocks noChangeArrowheads="1"/>
            </p:cNvSpPr>
            <p:nvPr/>
          </p:nvSpPr>
          <p:spPr bwMode="auto">
            <a:xfrm>
              <a:off x="0" y="3859"/>
              <a:ext cx="1181"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197" name="Rectangle 5">
              <a:extLst>
                <a:ext uri="{FF2B5EF4-FFF2-40B4-BE49-F238E27FC236}">
                  <a16:creationId xmlns:a16="http://schemas.microsoft.com/office/drawing/2014/main" id="{3A468B51-DB7C-E6F6-F9F4-A2720F7B3E3D}"/>
                </a:ext>
              </a:extLst>
            </p:cNvPr>
            <p:cNvSpPr>
              <a:spLocks noChangeArrowheads="1"/>
            </p:cNvSpPr>
            <p:nvPr/>
          </p:nvSpPr>
          <p:spPr bwMode="auto">
            <a:xfrm>
              <a:off x="0" y="3976"/>
              <a:ext cx="1048"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198" name="Rectangle 6">
              <a:extLst>
                <a:ext uri="{FF2B5EF4-FFF2-40B4-BE49-F238E27FC236}">
                  <a16:creationId xmlns:a16="http://schemas.microsoft.com/office/drawing/2014/main" id="{52E35C7E-9A3C-513C-84CB-44A4D25345B8}"/>
                </a:ext>
              </a:extLst>
            </p:cNvPr>
            <p:cNvSpPr>
              <a:spLocks noChangeArrowheads="1"/>
            </p:cNvSpPr>
            <p:nvPr/>
          </p:nvSpPr>
          <p:spPr bwMode="auto">
            <a:xfrm>
              <a:off x="146" y="3963"/>
              <a:ext cx="863"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8199" name="Rectangle 7">
              <a:extLst>
                <a:ext uri="{FF2B5EF4-FFF2-40B4-BE49-F238E27FC236}">
                  <a16:creationId xmlns:a16="http://schemas.microsoft.com/office/drawing/2014/main" id="{EAA29BA2-939D-C7E0-7F74-0BAEA1DAEE85}"/>
                </a:ext>
              </a:extLst>
            </p:cNvPr>
            <p:cNvSpPr>
              <a:spLocks noChangeArrowheads="1"/>
            </p:cNvSpPr>
            <p:nvPr/>
          </p:nvSpPr>
          <p:spPr bwMode="auto">
            <a:xfrm>
              <a:off x="132" y="3849"/>
              <a:ext cx="1048"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8200" name="Rectangle 8">
            <a:extLst>
              <a:ext uri="{FF2B5EF4-FFF2-40B4-BE49-F238E27FC236}">
                <a16:creationId xmlns:a16="http://schemas.microsoft.com/office/drawing/2014/main" id="{D61B7128-380A-8B99-384A-A089AF45E38C}"/>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7" name="Rectangle 1">
            <a:extLst>
              <a:ext uri="{FF2B5EF4-FFF2-40B4-BE49-F238E27FC236}">
                <a16:creationId xmlns:a16="http://schemas.microsoft.com/office/drawing/2014/main" id="{4B175A31-8210-B79F-0A77-83C8B4BB4256}"/>
              </a:ext>
            </a:extLst>
          </p:cNvPr>
          <p:cNvSpPr>
            <a:spLocks noChangeArrowheads="1"/>
          </p:cNvSpPr>
          <p:nvPr/>
        </p:nvSpPr>
        <p:spPr bwMode="auto">
          <a:xfrm>
            <a:off x="404813" y="369888"/>
            <a:ext cx="11380787" cy="5580062"/>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9218" name="Rectangle 2">
            <a:extLst>
              <a:ext uri="{FF2B5EF4-FFF2-40B4-BE49-F238E27FC236}">
                <a16:creationId xmlns:a16="http://schemas.microsoft.com/office/drawing/2014/main" id="{6F38D43A-84BD-487F-38B8-5B316E5E66B2}"/>
              </a:ext>
            </a:extLst>
          </p:cNvPr>
          <p:cNvSpPr>
            <a:spLocks noGrp="1" noChangeArrowheads="1"/>
          </p:cNvSpPr>
          <p:nvPr>
            <p:ph type="body" idx="1"/>
          </p:nvPr>
        </p:nvSpPr>
        <p:spPr bwMode="auto">
          <a:xfrm>
            <a:off x="4440238" y="4675188"/>
            <a:ext cx="781050" cy="1054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GR"/>
              <a:t>Πατήστε για επεξεργασία της μορφής κειμένου διάρθρωσης</a:t>
            </a:r>
          </a:p>
          <a:p>
            <a:pPr lvl="1"/>
            <a:r>
              <a:rPr lang="en-GB" altLang="en-GR"/>
              <a:t>Δεύτερο επίπεδο διάρθρωσης</a:t>
            </a:r>
          </a:p>
          <a:p>
            <a:pPr lvl="2"/>
            <a:r>
              <a:rPr lang="en-GB" altLang="en-GR"/>
              <a:t>Τρίτο επίπεδο διάρθρωσης</a:t>
            </a:r>
          </a:p>
          <a:p>
            <a:pPr lvl="3"/>
            <a:r>
              <a:rPr lang="en-GB" altLang="en-GR"/>
              <a:t>Τέταρτο επίπεδο διάρθρωσης</a:t>
            </a:r>
          </a:p>
          <a:p>
            <a:pPr lvl="4"/>
            <a:r>
              <a:rPr lang="en-GB" altLang="en-GR"/>
              <a:t>Πέμπτο επίπεδο διάρθρωσης</a:t>
            </a:r>
          </a:p>
          <a:p>
            <a:pPr lvl="4"/>
            <a:r>
              <a:rPr lang="en-GB" altLang="en-GR"/>
              <a:t>Έκτο επίπεδο διάρθρωσης</a:t>
            </a:r>
          </a:p>
          <a:p>
            <a:pPr lvl="4"/>
            <a:r>
              <a:rPr lang="en-GB" altLang="en-GR"/>
              <a:t>Έβδομο επίπεδο διάρθρωσης</a:t>
            </a:r>
          </a:p>
        </p:txBody>
      </p:sp>
      <p:grpSp>
        <p:nvGrpSpPr>
          <p:cNvPr id="9219" name="Group 3">
            <a:extLst>
              <a:ext uri="{FF2B5EF4-FFF2-40B4-BE49-F238E27FC236}">
                <a16:creationId xmlns:a16="http://schemas.microsoft.com/office/drawing/2014/main" id="{7E51472F-51D3-E996-A614-B1C5578A286D}"/>
              </a:ext>
            </a:extLst>
          </p:cNvPr>
          <p:cNvGrpSpPr>
            <a:grpSpLocks/>
          </p:cNvGrpSpPr>
          <p:nvPr/>
        </p:nvGrpSpPr>
        <p:grpSpPr bwMode="auto">
          <a:xfrm>
            <a:off x="10313988" y="6092825"/>
            <a:ext cx="1873250" cy="512763"/>
            <a:chOff x="6497" y="3838"/>
            <a:chExt cx="1180" cy="323"/>
          </a:xfrm>
        </p:grpSpPr>
        <p:sp>
          <p:nvSpPr>
            <p:cNvPr id="9220" name="Rectangle 4">
              <a:extLst>
                <a:ext uri="{FF2B5EF4-FFF2-40B4-BE49-F238E27FC236}">
                  <a16:creationId xmlns:a16="http://schemas.microsoft.com/office/drawing/2014/main" id="{F6E95308-E9EC-4A67-0551-97F79E61DEFD}"/>
                </a:ext>
              </a:extLst>
            </p:cNvPr>
            <p:cNvSpPr>
              <a:spLocks noChangeArrowheads="1"/>
            </p:cNvSpPr>
            <p:nvPr/>
          </p:nvSpPr>
          <p:spPr bwMode="auto">
            <a:xfrm>
              <a:off x="6497" y="3848"/>
              <a:ext cx="1179"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9221" name="Rectangle 5">
              <a:extLst>
                <a:ext uri="{FF2B5EF4-FFF2-40B4-BE49-F238E27FC236}">
                  <a16:creationId xmlns:a16="http://schemas.microsoft.com/office/drawing/2014/main" id="{6CB8256C-9565-648D-1594-719224689232}"/>
                </a:ext>
              </a:extLst>
            </p:cNvPr>
            <p:cNvSpPr>
              <a:spLocks noChangeArrowheads="1"/>
            </p:cNvSpPr>
            <p:nvPr/>
          </p:nvSpPr>
          <p:spPr bwMode="auto">
            <a:xfrm>
              <a:off x="6630" y="3965"/>
              <a:ext cx="1047" cy="100"/>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9222" name="Rectangle 6">
              <a:extLst>
                <a:ext uri="{FF2B5EF4-FFF2-40B4-BE49-F238E27FC236}">
                  <a16:creationId xmlns:a16="http://schemas.microsoft.com/office/drawing/2014/main" id="{8E33E3F8-A3A4-100B-23A0-7651BDD6EEE4}"/>
                </a:ext>
              </a:extLst>
            </p:cNvPr>
            <p:cNvSpPr>
              <a:spLocks noChangeArrowheads="1"/>
            </p:cNvSpPr>
            <p:nvPr/>
          </p:nvSpPr>
          <p:spPr bwMode="auto">
            <a:xfrm>
              <a:off x="6669" y="3952"/>
              <a:ext cx="862" cy="2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FOR DIGITAL COMPETENCIES</a:t>
              </a:r>
            </a:p>
          </p:txBody>
        </p:sp>
        <p:sp>
          <p:nvSpPr>
            <p:cNvPr id="9223" name="Rectangle 7">
              <a:extLst>
                <a:ext uri="{FF2B5EF4-FFF2-40B4-BE49-F238E27FC236}">
                  <a16:creationId xmlns:a16="http://schemas.microsoft.com/office/drawing/2014/main" id="{E2BFEDB5-1D69-575D-1A07-C736CB2C928E}"/>
                </a:ext>
              </a:extLst>
            </p:cNvPr>
            <p:cNvSpPr>
              <a:spLocks noChangeArrowheads="1"/>
            </p:cNvSpPr>
            <p:nvPr/>
          </p:nvSpPr>
          <p:spPr bwMode="auto">
            <a:xfrm>
              <a:off x="6497" y="3838"/>
              <a:ext cx="1047" cy="1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FFFFFF"/>
                  </a:solidFill>
                  <a:latin typeface="Calibri" panose="020F0502020204030204" pitchFamily="34" charset="0"/>
                </a:rPr>
                <a:t>EMPOWERING FEMAILE MIGRANTS</a:t>
              </a:r>
            </a:p>
          </p:txBody>
        </p:sp>
      </p:grpSp>
      <p:sp>
        <p:nvSpPr>
          <p:cNvPr id="9224" name="Rectangle 8">
            <a:extLst>
              <a:ext uri="{FF2B5EF4-FFF2-40B4-BE49-F238E27FC236}">
                <a16:creationId xmlns:a16="http://schemas.microsoft.com/office/drawing/2014/main" id="{1DC35FC4-9C25-F4A0-0C39-F2AC2E696434}"/>
              </a:ext>
            </a:extLst>
          </p:cNvPr>
          <p:cNvSpPr>
            <a:spLocks noGrp="1" noChangeArrowheads="1"/>
          </p:cNvSpPr>
          <p:nvPr>
            <p:ph type="title"/>
          </p:nvPr>
        </p:nvSpPr>
        <p:spPr bwMode="auto">
          <a:xfrm>
            <a:off x="609600" y="273050"/>
            <a:ext cx="10969625" cy="11414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en-GR"/>
              <a:t>Πατήστε για επεξεργασία της μορφής κειμένου του τίτλου</a:t>
            </a:r>
          </a:p>
        </p:txBody>
      </p:sp>
    </p:spTree>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p:txStyles>
    <p:titleStyle>
      <a:lvl1pPr algn="l" defTabSz="449263" rtl="0" fontAlgn="base">
        <a:lnSpc>
          <a:spcPct val="102000"/>
        </a:lnSpc>
        <a:spcBef>
          <a:spcPts val="13"/>
        </a:spcBef>
        <a:spcAft>
          <a:spcPts val="13"/>
        </a:spcAft>
        <a:buClr>
          <a:srgbClr val="000000"/>
        </a:buClr>
        <a:buSzPct val="100000"/>
        <a:buFont typeface="Times New Roman" panose="02020603050405020304" pitchFamily="18" charset="0"/>
        <a:defRPr kern="1200">
          <a:solidFill>
            <a:srgbClr val="000000"/>
          </a:solidFill>
          <a:latin typeface="+mj-lt"/>
          <a:ea typeface="+mj-ea"/>
          <a:cs typeface="+mj-cs"/>
        </a:defRPr>
      </a:lvl1pPr>
      <a:lvl2pPr marL="742950" indent="-28575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2pPr>
      <a:lvl3pPr marL="1143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3pPr>
      <a:lvl4pPr marL="1600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4pPr>
      <a:lvl5pPr marL="20574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5pPr>
      <a:lvl6pPr marL="25146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6pPr>
      <a:lvl7pPr marL="29718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7pPr>
      <a:lvl8pPr marL="34290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8pPr>
      <a:lvl9pPr marL="3886200" indent="-228600" algn="l" defTabSz="449263" rtl="0" fontAlgn="base">
        <a:lnSpc>
          <a:spcPct val="102000"/>
        </a:lnSpc>
        <a:spcBef>
          <a:spcPts val="13"/>
        </a:spcBef>
        <a:spcAft>
          <a:spcPts val="13"/>
        </a:spcAft>
        <a:buClr>
          <a:srgbClr val="000000"/>
        </a:buClr>
        <a:buSzPct val="100000"/>
        <a:buFont typeface="Times New Roman" panose="02020603050405020304" pitchFamily="18" charset="0"/>
        <a:defRPr>
          <a:solidFill>
            <a:srgbClr val="000000"/>
          </a:solidFill>
          <a:latin typeface="Calibri" panose="020F0502020204030204" pitchFamily="34" charset="0"/>
          <a:ea typeface="Microsoft YaHei" panose="020B0503020204020204" pitchFamily="34" charset="-122"/>
        </a:defRPr>
      </a:lvl9pPr>
    </p:titleStyle>
    <p:bodyStyle>
      <a:lvl1pPr marL="342900" indent="-342900" algn="l" defTabSz="449263" rtl="0" fontAlgn="base">
        <a:lnSpc>
          <a:spcPct val="92000"/>
        </a:lnSpc>
        <a:spcBef>
          <a:spcPts val="1438"/>
        </a:spcBef>
        <a:spcAft>
          <a:spcPts val="13"/>
        </a:spcAft>
        <a:buClr>
          <a:srgbClr val="000000"/>
        </a:buClr>
        <a:buSzPct val="100000"/>
        <a:buFont typeface="Times New Roman" panose="02020603050405020304" pitchFamily="18" charset="0"/>
        <a:defRPr sz="2800" kern="1200">
          <a:solidFill>
            <a:srgbClr val="000000"/>
          </a:solidFill>
          <a:latin typeface="+mn-lt"/>
          <a:ea typeface="+mn-ea"/>
          <a:cs typeface="+mn-cs"/>
        </a:defRPr>
      </a:lvl1pPr>
      <a:lvl2pPr marL="742950" indent="-285750" algn="l" defTabSz="449263" rtl="0" fontAlgn="base">
        <a:lnSpc>
          <a:spcPct val="92000"/>
        </a:lnSpc>
        <a:spcBef>
          <a:spcPts val="115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2pPr>
      <a:lvl3pPr marL="1143000" indent="-228600" algn="l" defTabSz="449263" rtl="0" fontAlgn="base">
        <a:lnSpc>
          <a:spcPct val="92000"/>
        </a:lnSpc>
        <a:spcBef>
          <a:spcPts val="863"/>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3pPr>
      <a:lvl4pPr marL="1600200" indent="-228600" algn="l" defTabSz="449263" rtl="0" fontAlgn="base">
        <a:lnSpc>
          <a:spcPct val="92000"/>
        </a:lnSpc>
        <a:spcBef>
          <a:spcPts val="588"/>
        </a:spcBef>
        <a:spcAft>
          <a:spcPts val="13"/>
        </a:spcAft>
        <a:buClr>
          <a:srgbClr val="000000"/>
        </a:buClr>
        <a:buSzPct val="100000"/>
        <a:buFont typeface="Times New Roman" panose="02020603050405020304" pitchFamily="18" charset="0"/>
        <a:defRPr kern="1200">
          <a:solidFill>
            <a:srgbClr val="000000"/>
          </a:solidFill>
          <a:latin typeface="+mn-lt"/>
          <a:ea typeface="+mn-ea"/>
          <a:cs typeface="+mn-cs"/>
        </a:defRPr>
      </a:lvl4pPr>
      <a:lvl5pPr marL="2057400" indent="-228600" algn="l" defTabSz="449263" rtl="0" fontAlgn="base">
        <a:lnSpc>
          <a:spcPct val="92000"/>
        </a:lnSpc>
        <a:spcBef>
          <a:spcPts val="300"/>
        </a:spcBef>
        <a:spcAft>
          <a:spcPts val="13"/>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6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3.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8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5.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106.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11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128.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139.xml"/></Relationships>
</file>

<file path=ppt/slides/_rels/slide18.xml.rels><?xml version="1.0" encoding="UTF-8" standalone="yes"?>
<Relationships xmlns="http://schemas.openxmlformats.org/package/2006/relationships"><Relationship Id="rId3" Type="http://schemas.openxmlformats.org/officeDocument/2006/relationships/hyperlink" Target="https://higheredexperts.com/edu/2020/02/21/best-higher-ed-content-trends-in-2020-and-the-worst-too/#user" TargetMode="External"/><Relationship Id="rId7" Type="http://schemas.openxmlformats.org/officeDocument/2006/relationships/hyperlink" Target="https://higheredexperts.com/edu/2020/02/21/best-higher-ed-content-trends-in-2020-and-the-worst-too/#data" TargetMode="External"/><Relationship Id="rId2" Type="http://schemas.openxmlformats.org/officeDocument/2006/relationships/notesSlide" Target="../notesSlides/notesSlide18.xml"/><Relationship Id="rId1" Type="http://schemas.openxmlformats.org/officeDocument/2006/relationships/slideLayout" Target="../slideLayouts/slideLayout117.xml"/><Relationship Id="rId6" Type="http://schemas.openxmlformats.org/officeDocument/2006/relationships/hyperlink" Target="https://higheredexperts.com/edu/2020/02/21/best-higher-ed-content-trends-in-2020-and-the-worst-too/#long" TargetMode="External"/><Relationship Id="rId5" Type="http://schemas.openxmlformats.org/officeDocument/2006/relationships/hyperlink" Target="https://higheredexperts.com/edu/2020/02/21/best-higher-ed-content-trends-in-2020-and-the-worst-too/#story" TargetMode="External"/><Relationship Id="rId4" Type="http://schemas.openxmlformats.org/officeDocument/2006/relationships/hyperlink" Target="https://higheredexperts.com/edu/2020/02/21/best-higher-ed-content-trends-in-2020-and-the-worst-too/#human"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5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50.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3.xml"/><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5.xml"/><Relationship Id="rId1" Type="http://schemas.openxmlformats.org/officeDocument/2006/relationships/slideLayout" Target="../slideLayouts/slideLayout161.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84.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7.xml"/><Relationship Id="rId1" Type="http://schemas.openxmlformats.org/officeDocument/2006/relationships/slideLayout" Target="../slideLayouts/slideLayout172.xml"/><Relationship Id="rId6" Type="http://schemas.openxmlformats.org/officeDocument/2006/relationships/hyperlink" Target="https://www.youtube.com/hashtag/huawei4her" TargetMode="External"/><Relationship Id="rId5" Type="http://schemas.openxmlformats.org/officeDocument/2006/relationships/hyperlink" Target="https://www.youtube.com/hashtag/huaweieuropeantalk" TargetMode="External"/><Relationship Id="rId4" Type="http://schemas.openxmlformats.org/officeDocument/2006/relationships/hyperlink" Target="https://www.youtube.com/hashtag/huaweiwomenpowertalks"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8.xml"/><Relationship Id="rId1" Type="http://schemas.openxmlformats.org/officeDocument/2006/relationships/slideLayout" Target="../slideLayouts/slideLayout15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3.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6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83.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5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94.xml"/></Relationships>
</file>

<file path=ppt/slides/_rels/slide3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7.xml"/><Relationship Id="rId1" Type="http://schemas.openxmlformats.org/officeDocument/2006/relationships/slideLayout" Target="../slideLayouts/slideLayout139.xml"/></Relationships>
</file>

<file path=ppt/slides/_rels/slide38.xml.rels><?xml version="1.0" encoding="UTF-8" standalone="yes"?>
<Relationships xmlns="http://schemas.openxmlformats.org/package/2006/relationships"><Relationship Id="rId3" Type="http://schemas.openxmlformats.org/officeDocument/2006/relationships/hyperlink" Target="https://blog.insynctraining.com/collaboration-vs-interaction-whats-the-difference" TargetMode="External"/><Relationship Id="rId2" Type="http://schemas.openxmlformats.org/officeDocument/2006/relationships/notesSlide" Target="../notesSlides/notesSlide38.xml"/><Relationship Id="rId1" Type="http://schemas.openxmlformats.org/officeDocument/2006/relationships/slideLayout" Target="../slideLayouts/slideLayout40.xml"/></Relationships>
</file>

<file path=ppt/slides/_rels/slide3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9.xml"/><Relationship Id="rId1" Type="http://schemas.openxmlformats.org/officeDocument/2006/relationships/slideLayout" Target="../slideLayouts/slideLayout73.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0.xml"/><Relationship Id="rId1" Type="http://schemas.openxmlformats.org/officeDocument/2006/relationships/slideLayout" Target="../slideLayouts/slideLayout73.xml"/></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1.xml"/><Relationship Id="rId1" Type="http://schemas.openxmlformats.org/officeDocument/2006/relationships/slideLayout" Target="../slideLayouts/slideLayout194.xml"/></Relationships>
</file>

<file path=ppt/slides/_rels/slide4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2.xml"/><Relationship Id="rId1" Type="http://schemas.openxmlformats.org/officeDocument/2006/relationships/slideLayout" Target="../slideLayouts/slideLayout194.xml"/></Relationships>
</file>

<file path=ppt/slides/_rels/slide4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3.xml"/><Relationship Id="rId1" Type="http://schemas.openxmlformats.org/officeDocument/2006/relationships/slideLayout" Target="../slideLayouts/slideLayout183.xml"/></Relationships>
</file>

<file path=ppt/slides/_rels/slide4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44.xml"/><Relationship Id="rId1" Type="http://schemas.openxmlformats.org/officeDocument/2006/relationships/slideLayout" Target="../slideLayouts/slideLayout73.xml"/><Relationship Id="rId4" Type="http://schemas.openxmlformats.org/officeDocument/2006/relationships/image" Target="../media/image34.png"/></Relationships>
</file>

<file path=ppt/slides/_rels/slide4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5.xml"/><Relationship Id="rId1" Type="http://schemas.openxmlformats.org/officeDocument/2006/relationships/slideLayout" Target="../slideLayouts/slideLayout194.xml"/><Relationship Id="rId4" Type="http://schemas.openxmlformats.org/officeDocument/2006/relationships/image" Target="../media/image36.png"/></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6.xml"/><Relationship Id="rId1" Type="http://schemas.openxmlformats.org/officeDocument/2006/relationships/slideLayout" Target="../slideLayouts/slideLayout183.xml"/><Relationship Id="rId4" Type="http://schemas.openxmlformats.org/officeDocument/2006/relationships/image" Target="../media/image38.png"/></Relationships>
</file>

<file path=ppt/slides/_rels/slide47.xml.rels><?xml version="1.0" encoding="UTF-8" standalone="yes"?>
<Relationships xmlns="http://schemas.openxmlformats.org/package/2006/relationships"><Relationship Id="rId3" Type="http://schemas.openxmlformats.org/officeDocument/2006/relationships/hyperlink" Target="https://applieddigitalskills.withgoogle.com/c/middle-and-high-school/en/collaborate-to-tell-a-story/overview.html" TargetMode="External"/><Relationship Id="rId2" Type="http://schemas.openxmlformats.org/officeDocument/2006/relationships/notesSlide" Target="../notesSlides/notesSlide47.xml"/><Relationship Id="rId1" Type="http://schemas.openxmlformats.org/officeDocument/2006/relationships/slideLayout" Target="../slideLayouts/slideLayout205.xml"/><Relationship Id="rId5" Type="http://schemas.openxmlformats.org/officeDocument/2006/relationships/image" Target="../media/image40.png"/><Relationship Id="rId4" Type="http://schemas.openxmlformats.org/officeDocument/2006/relationships/image" Target="../media/image39.png"/></Relationships>
</file>

<file path=ppt/slides/_rels/slide4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8.xml"/><Relationship Id="rId1" Type="http://schemas.openxmlformats.org/officeDocument/2006/relationships/slideLayout" Target="../slideLayouts/slideLayout40.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2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2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8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28.xml"/></Relationships>
</file>

<file path=ppt/slides/_rels/slide5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55.xml"/><Relationship Id="rId1" Type="http://schemas.openxmlformats.org/officeDocument/2006/relationships/slideLayout" Target="../slideLayouts/slideLayout194.xml"/></Relationships>
</file>

<file path=ppt/slides/_rels/slide5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6.xml"/><Relationship Id="rId1" Type="http://schemas.openxmlformats.org/officeDocument/2006/relationships/slideLayout" Target="../slideLayouts/slideLayout139.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0.xml"/></Relationships>
</file>

<file path=ppt/slides/_rels/slide5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8.xml"/><Relationship Id="rId1" Type="http://schemas.openxmlformats.org/officeDocument/2006/relationships/slideLayout" Target="../slideLayouts/slideLayout183.xml"/><Relationship Id="rId4" Type="http://schemas.openxmlformats.org/officeDocument/2006/relationships/hyperlink" Target="https://corporatemagicinc.com/finding-your-true-self-in-a-world-of-social-media/" TargetMode="Externa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83.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51.xml"/></Relationships>
</file>

<file path=ppt/slides/_rels/slide6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60.xml"/><Relationship Id="rId1" Type="http://schemas.openxmlformats.org/officeDocument/2006/relationships/slideLayout" Target="../slideLayouts/slideLayout84.xml"/></Relationships>
</file>

<file path=ppt/slides/_rels/slide61.xml.rels><?xml version="1.0" encoding="UTF-8" standalone="yes"?>
<Relationships xmlns="http://schemas.openxmlformats.org/package/2006/relationships"><Relationship Id="rId3" Type="http://schemas.openxmlformats.org/officeDocument/2006/relationships/hyperlink" Target="http://www.empowerme-project.eu/" TargetMode="External"/><Relationship Id="rId2" Type="http://schemas.openxmlformats.org/officeDocument/2006/relationships/notesSlide" Target="../notesSlides/notesSlide61.xml"/><Relationship Id="rId1" Type="http://schemas.openxmlformats.org/officeDocument/2006/relationships/slideLayout" Target="../slideLayouts/slideLayout29.xml"/></Relationships>
</file>

<file path=ppt/slides/_rels/slide6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2.xml"/><Relationship Id="rId1" Type="http://schemas.openxmlformats.org/officeDocument/2006/relationships/slideLayout" Target="../slideLayouts/slideLayout117.xml"/></Relationships>
</file>

<file path=ppt/slides/_rels/slide6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3.xml"/><Relationship Id="rId1" Type="http://schemas.openxmlformats.org/officeDocument/2006/relationships/slideLayout" Target="../slideLayouts/slideLayout17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62.xml"/></Relationships>
</file>

<file path=ppt/slides/_rels/slide6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5.xml"/><Relationship Id="rId1" Type="http://schemas.openxmlformats.org/officeDocument/2006/relationships/slideLayout" Target="../slideLayouts/slideLayout62.xml"/><Relationship Id="rId4" Type="http://schemas.openxmlformats.org/officeDocument/2006/relationships/image" Target="../media/image47.png"/></Relationships>
</file>

<file path=ppt/slides/_rels/slide6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66.xml"/><Relationship Id="rId1" Type="http://schemas.openxmlformats.org/officeDocument/2006/relationships/slideLayout" Target="../slideLayouts/slideLayout5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2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6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62.xml"/></Relationships>
</file>

<file path=ppt/slides/_rels/slide70.xml.rels><?xml version="1.0" encoding="UTF-8" standalone="yes"?>
<Relationships xmlns="http://schemas.openxmlformats.org/package/2006/relationships"><Relationship Id="rId3" Type="http://schemas.openxmlformats.org/officeDocument/2006/relationships/hyperlink" Target="http://www.includeher.eu/" TargetMode="External"/><Relationship Id="rId2" Type="http://schemas.openxmlformats.org/officeDocument/2006/relationships/notesSlide" Target="../notesSlides/notesSlide70.xml"/><Relationship Id="rId1" Type="http://schemas.openxmlformats.org/officeDocument/2006/relationships/slideLayout" Target="../slideLayouts/slideLayout239.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62.xml"/><Relationship Id="rId4" Type="http://schemas.openxmlformats.org/officeDocument/2006/relationships/hyperlink" Target="https://grok.lsu.edu/File/306/Online_Communication_transcript.pdf"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grok.lsu.edu/File/306/Online_Communication_transcript.pdf" TargetMode="External"/><Relationship Id="rId2" Type="http://schemas.openxmlformats.org/officeDocument/2006/relationships/notesSlide" Target="../notesSlides/notesSlide9.xml"/><Relationship Id="rId1" Type="http://schemas.openxmlformats.org/officeDocument/2006/relationships/slideLayout" Target="../slideLayouts/slideLayout6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4577" name="Picture 1">
            <a:extLst>
              <a:ext uri="{FF2B5EF4-FFF2-40B4-BE49-F238E27FC236}">
                <a16:creationId xmlns:a16="http://schemas.microsoft.com/office/drawing/2014/main" id="{7E2922D7-A381-7D9B-91B8-82579C431A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5566"/>
          <a:stretch>
            <a:fillRect/>
          </a:stretch>
        </p:blipFill>
        <p:spPr bwMode="auto">
          <a:xfrm>
            <a:off x="5734050" y="0"/>
            <a:ext cx="5689600" cy="6858000"/>
          </a:xfrm>
          <a:prstGeom prst="rect">
            <a:avLst/>
          </a:prstGeom>
          <a:noFill/>
          <a:ln>
            <a:noFill/>
          </a:ln>
          <a:effectLst/>
          <a:extLst>
            <a:ext uri="{909E8E84-426E-40DD-AFC4-6F175D3DCCD1}">
              <a14:hiddenFill xmlns:a14="http://schemas.microsoft.com/office/drawing/2010/main">
                <a:blipFill dpi="0" rotWithShape="0">
                  <a:blip/>
                  <a:srcRect t="-5566"/>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4578" name="Text Box 2">
            <a:extLst>
              <a:ext uri="{FF2B5EF4-FFF2-40B4-BE49-F238E27FC236}">
                <a16:creationId xmlns:a16="http://schemas.microsoft.com/office/drawing/2014/main" id="{86198F8A-90D5-9A0F-B110-099550124901}"/>
              </a:ext>
            </a:extLst>
          </p:cNvPr>
          <p:cNvSpPr txBox="1">
            <a:spLocks noChangeArrowheads="1"/>
          </p:cNvSpPr>
          <p:nvPr/>
        </p:nvSpPr>
        <p:spPr bwMode="auto">
          <a:xfrm>
            <a:off x="768350" y="709613"/>
            <a:ext cx="4570413"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4000" b="1">
                <a:solidFill>
                  <a:srgbClr val="FFFFFF"/>
                </a:solidFill>
                <a:latin typeface="Calibri" panose="020F0502020204030204" pitchFamily="34" charset="0"/>
              </a:rPr>
              <a:t>Καλωσήρθατε στην </a:t>
            </a:r>
          </a:p>
        </p:txBody>
      </p:sp>
      <p:sp>
        <p:nvSpPr>
          <p:cNvPr id="24579" name="Text Box 3">
            <a:extLst>
              <a:ext uri="{FF2B5EF4-FFF2-40B4-BE49-F238E27FC236}">
                <a16:creationId xmlns:a16="http://schemas.microsoft.com/office/drawing/2014/main" id="{1140C46D-CDCB-AA67-09A0-D8E6B876BB49}"/>
              </a:ext>
            </a:extLst>
          </p:cNvPr>
          <p:cNvSpPr txBox="1">
            <a:spLocks noChangeArrowheads="1"/>
          </p:cNvSpPr>
          <p:nvPr/>
        </p:nvSpPr>
        <p:spPr bwMode="auto">
          <a:xfrm>
            <a:off x="692150" y="1533525"/>
            <a:ext cx="4570413" cy="2482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F5B020"/>
                </a:solidFill>
                <a:latin typeface="Calibri" panose="020F0502020204030204" pitchFamily="34" charset="0"/>
              </a:rPr>
              <a:t>Ενότητα 2</a:t>
            </a:r>
          </a:p>
          <a:p>
            <a:pPr hangingPunct="1">
              <a:lnSpc>
                <a:spcPct val="100000"/>
              </a:lnSpc>
              <a:spcBef>
                <a:spcPts val="1013"/>
              </a:spcBef>
              <a:buClrTx/>
              <a:buFontTx/>
              <a:buNone/>
            </a:pPr>
            <a:r>
              <a:rPr lang="en-US" altLang="en-GR" sz="4400" b="1">
                <a:solidFill>
                  <a:srgbClr val="F5B020"/>
                </a:solidFill>
                <a:latin typeface="Calibri" panose="020F0502020204030204" pitchFamily="34" charset="0"/>
              </a:rPr>
              <a:t>Επικοινωνία και συνεργασία</a:t>
            </a:r>
          </a:p>
          <a:p>
            <a:pPr hangingPunct="1">
              <a:lnSpc>
                <a:spcPct val="100000"/>
              </a:lnSpc>
              <a:spcBef>
                <a:spcPts val="1013"/>
              </a:spcBef>
              <a:buClrTx/>
              <a:buFontTx/>
              <a:buNone/>
            </a:pPr>
            <a:r>
              <a:rPr lang="en-US" altLang="en-GR" sz="2400">
                <a:solidFill>
                  <a:srgbClr val="FFFFFF"/>
                </a:solidFill>
                <a:latin typeface="Calibri" panose="020F0502020204030204" pitchFamily="34" charset="0"/>
              </a:rPr>
              <a:t>Μέρος του INCLUDE HER Digital Development Resources</a:t>
            </a:r>
          </a:p>
        </p:txBody>
      </p:sp>
      <p:pic>
        <p:nvPicPr>
          <p:cNvPr id="24580" name="Picture 4">
            <a:extLst>
              <a:ext uri="{FF2B5EF4-FFF2-40B4-BE49-F238E27FC236}">
                <a16:creationId xmlns:a16="http://schemas.microsoft.com/office/drawing/2014/main" id="{F9361957-EAF1-ED7F-B749-B10035237F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69363" y="-26988"/>
            <a:ext cx="3322637" cy="229870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4581" name="Rectangle 5">
            <a:extLst>
              <a:ext uri="{FF2B5EF4-FFF2-40B4-BE49-F238E27FC236}">
                <a16:creationId xmlns:a16="http://schemas.microsoft.com/office/drawing/2014/main" id="{A12A9DDE-9221-C93E-9E2E-98C1F4C04BE2}"/>
              </a:ext>
            </a:extLst>
          </p:cNvPr>
          <p:cNvSpPr>
            <a:spLocks noChangeArrowheads="1"/>
          </p:cNvSpPr>
          <p:nvPr/>
        </p:nvSpPr>
        <p:spPr bwMode="auto">
          <a:xfrm>
            <a:off x="1935163" y="6032500"/>
            <a:ext cx="3327400" cy="698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800">
                <a:solidFill>
                  <a:srgbClr val="5E5E5E"/>
                </a:solidFill>
                <a:latin typeface="Calibri Light" panose="020F0302020204030204" pitchFamily="34" charset="0"/>
              </a:rPr>
              <a:t>Αυτό το πρόγραμμα έχει χρηματοδοτηθεί με την υποστήριξη της Ευρωπαϊκής Επιτροπής. Ο συγγραφέας είναι αποκλειστικά υπεύθυνος για αυτήν τη δημοσίευση (ανακοίνωση) και η Επιτροπή δεν φέρει καμία ευθύνη για οποιαδήποτε  χρήση των πληροφοριών που περιέχονται σε αυτήν 2020-1-DE01-KA203-005668</a:t>
            </a:r>
          </a:p>
        </p:txBody>
      </p:sp>
      <p:pic>
        <p:nvPicPr>
          <p:cNvPr id="24582" name="Picture 6">
            <a:extLst>
              <a:ext uri="{FF2B5EF4-FFF2-40B4-BE49-F238E27FC236}">
                <a16:creationId xmlns:a16="http://schemas.microsoft.com/office/drawing/2014/main" id="{60CAC4C6-4A17-4BF2-9EA1-D0CF22B1B7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978525"/>
            <a:ext cx="2047875" cy="762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3" name="Text Box 1">
            <a:extLst>
              <a:ext uri="{FF2B5EF4-FFF2-40B4-BE49-F238E27FC236}">
                <a16:creationId xmlns:a16="http://schemas.microsoft.com/office/drawing/2014/main" id="{DC723F95-6DF4-907D-E874-599F1319FA4B}"/>
              </a:ext>
            </a:extLst>
          </p:cNvPr>
          <p:cNvSpPr txBox="1">
            <a:spLocks noChangeArrowheads="1"/>
          </p:cNvSpPr>
          <p:nvPr/>
        </p:nvSpPr>
        <p:spPr bwMode="auto">
          <a:xfrm>
            <a:off x="490538" y="490538"/>
            <a:ext cx="11171237" cy="1025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5E5E5E"/>
                </a:solidFill>
                <a:latin typeface="Calibri" panose="020F0502020204030204" pitchFamily="34" charset="0"/>
              </a:rPr>
              <a:t>Συμβουλές διαδικτυακής επικοινωνίας</a:t>
            </a:r>
          </a:p>
        </p:txBody>
      </p:sp>
      <p:sp>
        <p:nvSpPr>
          <p:cNvPr id="33794" name="Text Box 2">
            <a:extLst>
              <a:ext uri="{FF2B5EF4-FFF2-40B4-BE49-F238E27FC236}">
                <a16:creationId xmlns:a16="http://schemas.microsoft.com/office/drawing/2014/main" id="{5545ECB6-72C0-D6F9-D8D0-B9A055EC99DE}"/>
              </a:ext>
            </a:extLst>
          </p:cNvPr>
          <p:cNvSpPr txBox="1">
            <a:spLocks noChangeArrowheads="1"/>
          </p:cNvSpPr>
          <p:nvPr/>
        </p:nvSpPr>
        <p:spPr bwMode="auto">
          <a:xfrm>
            <a:off x="530225" y="1152525"/>
            <a:ext cx="11156950" cy="4926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431800" indent="-32385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400" b="1">
                <a:solidFill>
                  <a:srgbClr val="5E5E5E"/>
                </a:solidFill>
                <a:latin typeface="Calibri" panose="020F0502020204030204" pitchFamily="34" charset="0"/>
              </a:rPr>
              <a:t>Συμβουλές για επικοινωνία μέσω email</a:t>
            </a:r>
          </a:p>
          <a:p>
            <a:pPr hangingPunct="1">
              <a:lnSpc>
                <a:spcPct val="100000"/>
              </a:lnSpc>
              <a:spcBef>
                <a:spcPts val="1013"/>
              </a:spcBef>
              <a:buClrTx/>
              <a:buFontTx/>
              <a:buNone/>
            </a:pPr>
            <a:endParaRPr lang="en-US" altLang="en-GR" sz="2400" b="1">
              <a:solidFill>
                <a:srgbClr val="5E5E5E"/>
              </a:solidFill>
              <a:latin typeface="Calibri" panose="020F0502020204030204" pitchFamily="34" charset="0"/>
            </a:endParaRPr>
          </a:p>
          <a:p>
            <a:pPr hangingPunct="1">
              <a:lnSpc>
                <a:spcPct val="100000"/>
              </a:lnSpc>
              <a:spcBef>
                <a:spcPts val="1013"/>
              </a:spcBef>
              <a:buClr>
                <a:srgbClr val="5E5E5E"/>
              </a:buClr>
              <a:buFont typeface="Wingdings" pitchFamily="2" charset="2"/>
              <a:buChar char=""/>
            </a:pPr>
            <a:r>
              <a:rPr lang="en-US" altLang="en-GR" sz="2400">
                <a:solidFill>
                  <a:srgbClr val="5E5E5E"/>
                </a:solidFill>
                <a:latin typeface="Calibri" panose="020F0502020204030204" pitchFamily="34" charset="0"/>
              </a:rPr>
              <a:t>Οι θεματικές γραμμές είναι σημαντικές</a:t>
            </a:r>
          </a:p>
          <a:p>
            <a:pPr hangingPunct="1">
              <a:lnSpc>
                <a:spcPct val="100000"/>
              </a:lnSpc>
              <a:spcBef>
                <a:spcPts val="1013"/>
              </a:spcBef>
              <a:buClr>
                <a:srgbClr val="5E5E5E"/>
              </a:buClr>
              <a:buFont typeface="Wingdings" pitchFamily="2" charset="2"/>
              <a:buChar char=""/>
            </a:pPr>
            <a:r>
              <a:rPr lang="en-US" altLang="en-GR" sz="2400">
                <a:solidFill>
                  <a:srgbClr val="5E5E5E"/>
                </a:solidFill>
                <a:latin typeface="Calibri" panose="020F0502020204030204" pitchFamily="34" charset="0"/>
              </a:rPr>
              <a:t>Χρησιμοποιήστε κουκκίδες και επισημάνετε την παρότρυνση για δράση</a:t>
            </a:r>
          </a:p>
          <a:p>
            <a:pPr hangingPunct="1">
              <a:lnSpc>
                <a:spcPct val="100000"/>
              </a:lnSpc>
              <a:spcBef>
                <a:spcPts val="1013"/>
              </a:spcBef>
              <a:buClr>
                <a:srgbClr val="5E5E5E"/>
              </a:buClr>
              <a:buFont typeface="Wingdings" pitchFamily="2" charset="2"/>
              <a:buChar char=""/>
            </a:pPr>
            <a:r>
              <a:rPr lang="en-US" altLang="en-GR" sz="2400">
                <a:solidFill>
                  <a:srgbClr val="5E5E5E"/>
                </a:solidFill>
                <a:latin typeface="Calibri" panose="020F0502020204030204" pitchFamily="34" charset="0"/>
              </a:rPr>
              <a:t>Κρατήστε το σύντομο</a:t>
            </a:r>
          </a:p>
          <a:p>
            <a:pPr hangingPunct="1">
              <a:lnSpc>
                <a:spcPct val="100000"/>
              </a:lnSpc>
              <a:spcBef>
                <a:spcPts val="1013"/>
              </a:spcBef>
              <a:buClr>
                <a:srgbClr val="5E5E5E"/>
              </a:buClr>
              <a:buFont typeface="Wingdings" pitchFamily="2" charset="2"/>
              <a:buChar char=""/>
            </a:pPr>
            <a:r>
              <a:rPr lang="en-US" altLang="en-GR" sz="2400">
                <a:solidFill>
                  <a:srgbClr val="5E5E5E"/>
                </a:solidFill>
                <a:latin typeface="Calibri" panose="020F0502020204030204" pitchFamily="34" charset="0"/>
              </a:rPr>
              <a:t>Να είσαι Συλλογικός</a:t>
            </a:r>
          </a:p>
          <a:p>
            <a:pPr hangingPunct="1">
              <a:lnSpc>
                <a:spcPct val="100000"/>
              </a:lnSpc>
              <a:spcBef>
                <a:spcPts val="1013"/>
              </a:spcBef>
              <a:buClr>
                <a:srgbClr val="5E5E5E"/>
              </a:buClr>
              <a:buFont typeface="Wingdings" pitchFamily="2" charset="2"/>
              <a:buChar char=""/>
            </a:pPr>
            <a:r>
              <a:rPr lang="en-US" altLang="en-GR" sz="2400">
                <a:solidFill>
                  <a:srgbClr val="5E5E5E"/>
                </a:solidFill>
                <a:latin typeface="Calibri" panose="020F0502020204030204" pitchFamily="34" charset="0"/>
              </a:rPr>
              <a:t>Παρακολουθήστε τον τόνο σας</a:t>
            </a:r>
          </a:p>
          <a:p>
            <a:pPr hangingPunct="1">
              <a:lnSpc>
                <a:spcPct val="100000"/>
              </a:lnSpc>
              <a:spcBef>
                <a:spcPts val="1013"/>
              </a:spcBef>
              <a:buClr>
                <a:srgbClr val="5E5E5E"/>
              </a:buClr>
              <a:buFont typeface="Wingdings" pitchFamily="2" charset="2"/>
              <a:buChar char=""/>
            </a:pPr>
            <a:r>
              <a:rPr lang="en-US" altLang="en-GR" sz="2400">
                <a:solidFill>
                  <a:srgbClr val="5E5E5E"/>
                </a:solidFill>
                <a:latin typeface="Calibri" panose="020F0502020204030204" pitchFamily="34" charset="0"/>
              </a:rPr>
              <a:t>Αποφύγετε τα πολλά θαυμαστικά και τα emoji</a:t>
            </a:r>
          </a:p>
          <a:p>
            <a:pPr hangingPunct="1">
              <a:lnSpc>
                <a:spcPct val="100000"/>
              </a:lnSpc>
              <a:spcBef>
                <a:spcPts val="1013"/>
              </a:spcBef>
              <a:buClr>
                <a:srgbClr val="5E5E5E"/>
              </a:buClr>
              <a:buFont typeface="Wingdings" pitchFamily="2" charset="2"/>
              <a:buChar char=""/>
            </a:pPr>
            <a:r>
              <a:rPr lang="en-US" altLang="en-GR" sz="2400">
                <a:solidFill>
                  <a:srgbClr val="5E5E5E"/>
                </a:solidFill>
                <a:latin typeface="Calibri" panose="020F0502020204030204" pitchFamily="34" charset="0"/>
              </a:rPr>
              <a:t>Αποφύγετε αποσπάσματα που θα μπορούσαν να είναι προσβλητικά για τους άλλους</a:t>
            </a:r>
          </a:p>
          <a:p>
            <a:pPr hangingPunct="1">
              <a:lnSpc>
                <a:spcPct val="100000"/>
              </a:lnSpc>
              <a:spcBef>
                <a:spcPts val="1013"/>
              </a:spcBef>
              <a:buClr>
                <a:srgbClr val="5E5E5E"/>
              </a:buClr>
              <a:buFont typeface="Wingdings" pitchFamily="2" charset="2"/>
              <a:buChar char=""/>
            </a:pPr>
            <a:r>
              <a:rPr lang="en-US" altLang="en-GR" sz="2400">
                <a:solidFill>
                  <a:srgbClr val="5E5E5E"/>
                </a:solidFill>
                <a:latin typeface="Calibri" panose="020F0502020204030204" pitchFamily="34" charset="0"/>
              </a:rPr>
              <a:t>Διορθώνετε πάντα τα email σας</a:t>
            </a:r>
          </a:p>
          <a:p>
            <a:pPr hangingPunct="1">
              <a:lnSpc>
                <a:spcPct val="100000"/>
              </a:lnSpc>
              <a:spcBef>
                <a:spcPts val="1013"/>
              </a:spcBef>
              <a:buClr>
                <a:srgbClr val="5E5E5E"/>
              </a:buClr>
              <a:buFont typeface="Wingdings" pitchFamily="2" charset="2"/>
              <a:buChar char=""/>
            </a:pPr>
            <a:r>
              <a:rPr lang="en-US" altLang="en-GR" sz="2400">
                <a:solidFill>
                  <a:srgbClr val="5E5E5E"/>
                </a:solidFill>
                <a:latin typeface="Calibri" panose="020F0502020204030204" pitchFamily="34" charset="0"/>
              </a:rPr>
              <a:t>Ποτέ μην στέλνετε email όταν είστε θυμωμένοι ή απογοητευμένοι</a:t>
            </a:r>
          </a:p>
        </p:txBody>
      </p:sp>
      <p:pic>
        <p:nvPicPr>
          <p:cNvPr id="33795" name="Picture 3">
            <a:extLst>
              <a:ext uri="{FF2B5EF4-FFF2-40B4-BE49-F238E27FC236}">
                <a16:creationId xmlns:a16="http://schemas.microsoft.com/office/drawing/2014/main" id="{055F01A9-4EDD-2574-933D-D6287FCA3D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7988" y="1263650"/>
            <a:ext cx="2982912" cy="29829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7" name="Text Box 1">
            <a:extLst>
              <a:ext uri="{FF2B5EF4-FFF2-40B4-BE49-F238E27FC236}">
                <a16:creationId xmlns:a16="http://schemas.microsoft.com/office/drawing/2014/main" id="{A20EB773-FD12-8E4D-FA31-38D71D0AE955}"/>
              </a:ext>
            </a:extLst>
          </p:cNvPr>
          <p:cNvSpPr txBox="1">
            <a:spLocks noChangeArrowheads="1"/>
          </p:cNvSpPr>
          <p:nvPr/>
        </p:nvSpPr>
        <p:spPr bwMode="auto">
          <a:xfrm>
            <a:off x="1739900" y="3317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5E5E5E"/>
                </a:solidFill>
                <a:latin typeface="Calibri" panose="020F0502020204030204" pitchFamily="34" charset="0"/>
              </a:rPr>
              <a:t>Πώς να βελτιώσετε τις εικονικές επικοινωνίες</a:t>
            </a:r>
          </a:p>
        </p:txBody>
      </p:sp>
      <p:sp>
        <p:nvSpPr>
          <p:cNvPr id="34818" name="Text Box 2">
            <a:extLst>
              <a:ext uri="{FF2B5EF4-FFF2-40B4-BE49-F238E27FC236}">
                <a16:creationId xmlns:a16="http://schemas.microsoft.com/office/drawing/2014/main" id="{13AF826B-F8E4-CCD5-051B-CC4D6E795EAD}"/>
              </a:ext>
            </a:extLst>
          </p:cNvPr>
          <p:cNvSpPr txBox="1">
            <a:spLocks noChangeArrowheads="1"/>
          </p:cNvSpPr>
          <p:nvPr/>
        </p:nvSpPr>
        <p:spPr bwMode="auto">
          <a:xfrm>
            <a:off x="927100" y="1241425"/>
            <a:ext cx="9998075" cy="4819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000">
                <a:solidFill>
                  <a:srgbClr val="5E5E5E"/>
                </a:solidFill>
                <a:latin typeface="Calibri" panose="020F0502020204030204" pitchFamily="34" charset="0"/>
              </a:rPr>
              <a:t>Στην εικονική επικοινωνία, τείνουμε να είμαστε πιο επιρρεπείς σε κρίσεις. Είναι πιο εύκολο για τον εγκέφαλό μας να δημιουργήσει αρνητικές αφηγήσεις για μια συγκεκριμένη κατάσταση που συμβαίνει σε μια εικονική συνομιλία. Αυτό συμβαίνει συχνά επειδή δεν βλέπουμε τα πρόσωπα των ανθρώπων (αν η ανταλλαγή γίνεται γραπτώς) ή δεν γνωρίζουμε αρκετά το άτομο.</a:t>
            </a:r>
          </a:p>
          <a:p>
            <a:pPr hangingPunct="1">
              <a:lnSpc>
                <a:spcPct val="100000"/>
              </a:lnSpc>
              <a:spcBef>
                <a:spcPts val="1013"/>
              </a:spcBef>
              <a:buClrTx/>
              <a:buFontTx/>
              <a:buNone/>
            </a:pPr>
            <a:r>
              <a:rPr lang="en-US" altLang="en-GR" sz="2000">
                <a:solidFill>
                  <a:srgbClr val="5E5E5E"/>
                </a:solidFill>
                <a:latin typeface="Calibri" panose="020F0502020204030204" pitchFamily="34" charset="0"/>
              </a:rPr>
              <a:t>Ακολουθούν μερικές συμβουλές για να αποφύγετε την αρνητικότητα της εικονικής επικοινωνίας:</a:t>
            </a:r>
          </a:p>
          <a:p>
            <a:pPr hangingPunct="1">
              <a:lnSpc>
                <a:spcPct val="100000"/>
              </a:lnSpc>
              <a:spcBef>
                <a:spcPts val="1013"/>
              </a:spcBef>
              <a:buClrTx/>
              <a:buFontTx/>
              <a:buNone/>
            </a:pPr>
            <a:r>
              <a:rPr lang="en-US" altLang="en-GR" sz="2000">
                <a:solidFill>
                  <a:srgbClr val="5E5E5E"/>
                </a:solidFill>
                <a:latin typeface="Calibri" panose="020F0502020204030204" pitchFamily="34" charset="0"/>
              </a:rPr>
              <a:t>Να είστε ευέλικτοι – συναντήσεις, απενεργοποιημένη/ενεργοποιημένη κάμερα, στυλ έκφρασης της σκέψης, όλα αυτά μπορεί να διαφέρουν από άτομο σε άτομο, μέρα με τη μέρα, και αυτό είναι ακόμα εντάξει</a:t>
            </a:r>
          </a:p>
          <a:p>
            <a:pPr hangingPunct="1">
              <a:lnSpc>
                <a:spcPct val="100000"/>
              </a:lnSpc>
              <a:spcBef>
                <a:spcPts val="1013"/>
              </a:spcBef>
              <a:buClrTx/>
              <a:buFontTx/>
              <a:buNone/>
            </a:pPr>
            <a:r>
              <a:rPr lang="en-US" altLang="en-GR" sz="2000">
                <a:solidFill>
                  <a:srgbClr val="5E5E5E"/>
                </a:solidFill>
                <a:latin typeface="Calibri" panose="020F0502020204030204" pitchFamily="34" charset="0"/>
              </a:rPr>
              <a:t>Να είστε εσκεμμένα συμπονετικοί – δοκιμάστε να μπείτε στη θέση κάποιου άλλου πριν απαντήσετε</a:t>
            </a:r>
          </a:p>
          <a:p>
            <a:pPr hangingPunct="1">
              <a:lnSpc>
                <a:spcPct val="100000"/>
              </a:lnSpc>
              <a:spcBef>
                <a:spcPts val="1013"/>
              </a:spcBef>
              <a:buClrTx/>
              <a:buFontTx/>
              <a:buNone/>
            </a:pPr>
            <a:r>
              <a:rPr lang="en-US" altLang="en-GR" sz="2000">
                <a:solidFill>
                  <a:srgbClr val="5E5E5E"/>
                </a:solidFill>
                <a:latin typeface="Calibri" panose="020F0502020204030204" pitchFamily="34" charset="0"/>
              </a:rPr>
              <a:t>Κάντε ερωτήσεις – προσπαθήστε να κατανοήσετε την άλλη άποψη, αλλά να είστε διακριτικοί</a:t>
            </a:r>
          </a:p>
          <a:p>
            <a:pPr hangingPunct="1">
              <a:lnSpc>
                <a:spcPct val="100000"/>
              </a:lnSpc>
              <a:spcBef>
                <a:spcPts val="1013"/>
              </a:spcBef>
              <a:buClrTx/>
              <a:buFontTx/>
              <a:buNone/>
            </a:pPr>
            <a:r>
              <a:rPr lang="en-US" altLang="en-GR" sz="2000">
                <a:solidFill>
                  <a:srgbClr val="5E5E5E"/>
                </a:solidFill>
                <a:latin typeface="Calibri" panose="020F0502020204030204" pitchFamily="34" charset="0"/>
              </a:rPr>
              <a:t>Να είστε επιεικής – οι συνομήλικοι ή οι καθηγητές σας είναι απλά άνθρωποι, όπως εσείς</a:t>
            </a:r>
          </a:p>
          <a:p>
            <a:pPr hangingPunct="1">
              <a:lnSpc>
                <a:spcPct val="100000"/>
              </a:lnSpc>
              <a:spcBef>
                <a:spcPts val="1013"/>
              </a:spcBef>
              <a:buClrTx/>
              <a:buFontTx/>
              <a:buNone/>
            </a:pPr>
            <a:r>
              <a:rPr lang="en-US" altLang="en-GR" sz="2000">
                <a:solidFill>
                  <a:srgbClr val="5E5E5E"/>
                </a:solidFill>
                <a:latin typeface="Calibri" panose="020F0502020204030204" pitchFamily="34" charset="0"/>
              </a:rPr>
              <a:t>Χτίστε σχέσεις – κάθε επικοινωνία είναι μια ευκαιρία για μια μακροχρόνια σύνδεση</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1" name="Text Box 1">
            <a:extLst>
              <a:ext uri="{FF2B5EF4-FFF2-40B4-BE49-F238E27FC236}">
                <a16:creationId xmlns:a16="http://schemas.microsoft.com/office/drawing/2014/main" id="{0523AF59-6822-5D99-E7EB-9CD797678080}"/>
              </a:ext>
            </a:extLst>
          </p:cNvPr>
          <p:cNvSpPr txBox="1">
            <a:spLocks noChangeArrowheads="1"/>
          </p:cNvSpPr>
          <p:nvPr/>
        </p:nvSpPr>
        <p:spPr bwMode="auto">
          <a:xfrm>
            <a:off x="436563" y="709613"/>
            <a:ext cx="4754562" cy="3297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FFFFFF"/>
                </a:solidFill>
                <a:latin typeface="Calibri" panose="020F0502020204030204" pitchFamily="34" charset="0"/>
              </a:rPr>
              <a:t>ΠΡΟΣΤΑΣΙΑ ΣΑΣ ΣΤΙΣ ΨΗΦΙΑΚΕΣ ΑΛΛΗΛΕΠΙΔΡΑΣΕΙΣ</a:t>
            </a:r>
          </a:p>
          <a:p>
            <a:pPr hangingPunct="1">
              <a:lnSpc>
                <a:spcPct val="100000"/>
              </a:lnSpc>
              <a:spcBef>
                <a:spcPts val="1013"/>
              </a:spcBef>
              <a:buClrTx/>
              <a:buFontTx/>
              <a:buNone/>
            </a:pPr>
            <a:endParaRPr lang="en-US" altLang="en-GR" sz="3600" b="1">
              <a:solidFill>
                <a:srgbClr val="FFFFFF"/>
              </a:solidFill>
              <a:latin typeface="Calibri" panose="020F0502020204030204" pitchFamily="34" charset="0"/>
            </a:endParaRPr>
          </a:p>
          <a:p>
            <a:pPr hangingPunct="1">
              <a:lnSpc>
                <a:spcPct val="100000"/>
              </a:lnSpc>
              <a:spcBef>
                <a:spcPts val="1013"/>
              </a:spcBef>
              <a:buClrTx/>
              <a:buFontTx/>
              <a:buNone/>
            </a:pPr>
            <a:r>
              <a:rPr lang="en-US" altLang="en-GR" sz="3600" b="1">
                <a:solidFill>
                  <a:srgbClr val="FFFFFF"/>
                </a:solidFill>
                <a:latin typeface="Calibri" panose="020F0502020204030204" pitchFamily="34" charset="0"/>
              </a:rPr>
              <a:t>Σκεφτείτε πριν δημοσιεύσετε -</a:t>
            </a:r>
          </a:p>
          <a:p>
            <a:pPr hangingPunct="1">
              <a:lnSpc>
                <a:spcPct val="100000"/>
              </a:lnSpc>
              <a:spcBef>
                <a:spcPts val="1013"/>
              </a:spcBef>
              <a:buClrTx/>
              <a:buFontTx/>
              <a:buNone/>
            </a:pPr>
            <a:r>
              <a:rPr lang="en-US" altLang="en-GR" sz="3600" b="1">
                <a:solidFill>
                  <a:srgbClr val="FFFFFF"/>
                </a:solidFill>
                <a:latin typeface="Calibri" panose="020F0502020204030204" pitchFamily="34" charset="0"/>
              </a:rPr>
              <a:t>Θα ήθελα η οικογένειά μου/ο δάσκαλος/ο συνάδελφός μου να δει τις αναρτήσεις/το περιεχόμενό μου;</a:t>
            </a:r>
          </a:p>
        </p:txBody>
      </p:sp>
      <p:sp>
        <p:nvSpPr>
          <p:cNvPr id="35842" name="Text Box 2">
            <a:extLst>
              <a:ext uri="{FF2B5EF4-FFF2-40B4-BE49-F238E27FC236}">
                <a16:creationId xmlns:a16="http://schemas.microsoft.com/office/drawing/2014/main" id="{E9E7BC88-2521-3A37-9FCF-197DD40CFFC7}"/>
              </a:ext>
            </a:extLst>
          </p:cNvPr>
          <p:cNvSpPr txBox="1">
            <a:spLocks noChangeArrowheads="1"/>
          </p:cNvSpPr>
          <p:nvPr/>
        </p:nvSpPr>
        <p:spPr bwMode="auto">
          <a:xfrm>
            <a:off x="460375" y="4565650"/>
            <a:ext cx="10698163" cy="4683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000">
                <a:solidFill>
                  <a:srgbClr val="5E5E5E"/>
                </a:solidFill>
                <a:latin typeface="Calibri" panose="020F0502020204030204" pitchFamily="34" charset="0"/>
              </a:rPr>
              <a:t>Ελέγξτε τι επιτρέπετε σε έναν άγνωστο να βλέπει από εσάς στο διαδίκτυο, αλλά επίσης να γνωρίζετε ότι, παρά όλες τις ρυθμίσεις ασφαλείας, το αναρτημένο περιεχόμενο μπορεί πάντα να διαφύγει από τη ζώνη απορρήτου σας (οι άνθρωποι λαμβάνουν στιγμιότυπα οθόνης και μοιράζονται για παράδειγμα).</a:t>
            </a:r>
          </a:p>
          <a:p>
            <a:pPr algn="ctr" hangingPunct="1">
              <a:lnSpc>
                <a:spcPct val="100000"/>
              </a:lnSpc>
              <a:spcBef>
                <a:spcPts val="1013"/>
              </a:spcBef>
              <a:buClrTx/>
              <a:buFontTx/>
              <a:buNone/>
            </a:pPr>
            <a:r>
              <a:rPr lang="en-US" altLang="en-GR" sz="2000" b="1">
                <a:solidFill>
                  <a:srgbClr val="E78631"/>
                </a:solidFill>
                <a:latin typeface="Calibri" panose="020F0502020204030204" pitchFamily="34" charset="0"/>
              </a:rPr>
              <a:t>Παραπάνω για την ΑΣΦΑΛΕΙΑ στην ενότητα 4!</a:t>
            </a:r>
          </a:p>
        </p:txBody>
      </p:sp>
      <p:pic>
        <p:nvPicPr>
          <p:cNvPr id="35843" name="Picture 3">
            <a:extLst>
              <a:ext uri="{FF2B5EF4-FFF2-40B4-BE49-F238E27FC236}">
                <a16:creationId xmlns:a16="http://schemas.microsoft.com/office/drawing/2014/main" id="{B893734C-8798-7279-CC61-18545EE095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29275" y="0"/>
            <a:ext cx="6562725" cy="42338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5" name="Rectangle 1">
            <a:extLst>
              <a:ext uri="{FF2B5EF4-FFF2-40B4-BE49-F238E27FC236}">
                <a16:creationId xmlns:a16="http://schemas.microsoft.com/office/drawing/2014/main" id="{F7A6E779-ACA3-EF7C-81BF-08731785E735}"/>
              </a:ext>
            </a:extLst>
          </p:cNvPr>
          <p:cNvSpPr>
            <a:spLocks noChangeArrowheads="1"/>
          </p:cNvSpPr>
          <p:nvPr/>
        </p:nvSpPr>
        <p:spPr bwMode="auto">
          <a:xfrm>
            <a:off x="2192338" y="2141538"/>
            <a:ext cx="7805737" cy="1944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13"/>
              </a:spcBef>
              <a:buClrTx/>
              <a:buFontTx/>
              <a:buNone/>
            </a:pPr>
            <a:r>
              <a:rPr lang="el-GR" altLang="en-GR" sz="3600" i="1">
                <a:solidFill>
                  <a:srgbClr val="FFFFFF"/>
                </a:solidFill>
                <a:latin typeface="Calibri" panose="020F0502020204030204" pitchFamily="34" charset="0"/>
              </a:rPr>
              <a:t>Ενισχύστε την αλληλεπίδρασή σας με τις συμμαθήτριές σας εξερευνώντας αυτά</a:t>
            </a:r>
          </a:p>
          <a:p>
            <a:pPr algn="ctr" hangingPunct="1">
              <a:lnSpc>
                <a:spcPct val="90000"/>
              </a:lnSpc>
              <a:spcBef>
                <a:spcPts val="1013"/>
              </a:spcBef>
              <a:buClrTx/>
              <a:buFontTx/>
              <a:buNone/>
            </a:pPr>
            <a:r>
              <a:rPr lang="el-GR" altLang="en-GR" sz="3600" i="1">
                <a:solidFill>
                  <a:srgbClr val="FFFFFF"/>
                </a:solidFill>
                <a:latin typeface="Calibri" panose="020F0502020204030204" pitchFamily="34" charset="0"/>
              </a:rPr>
              <a:t>3 ψηφιακά εργαλεία</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89" name="Text Box 1">
            <a:extLst>
              <a:ext uri="{FF2B5EF4-FFF2-40B4-BE49-F238E27FC236}">
                <a16:creationId xmlns:a16="http://schemas.microsoft.com/office/drawing/2014/main" id="{970BF5E0-6B8B-272E-280D-5133B9402377}"/>
              </a:ext>
            </a:extLst>
          </p:cNvPr>
          <p:cNvSpPr txBox="1">
            <a:spLocks noChangeArrowheads="1"/>
          </p:cNvSpPr>
          <p:nvPr/>
        </p:nvSpPr>
        <p:spPr bwMode="auto">
          <a:xfrm>
            <a:off x="352425" y="576263"/>
            <a:ext cx="3365500" cy="3722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000">
                <a:solidFill>
                  <a:srgbClr val="6D6E6C"/>
                </a:solidFill>
                <a:latin typeface="Calibri" panose="020F0502020204030204" pitchFamily="34" charset="0"/>
              </a:rPr>
              <a:t>Το Padlet είναι ένα δωρεάν διαδικτυακό εργαλείο που περιγράφεται καλύτερα ως διαδικτυακός πίνακας ανακοινώσεων. Το Padlet μπορεί να χρησιμοποιηθεί από μαθητές και καθηγητές για τη δημοσίευση σημειώσεων σε μια κοινή σελίδα. Οι σημειώσεις που δημοσιεύονται από καθηγητές και μαθητές μπορούν να περιέχουν συνδέσμους, βίντεο, εικόνες και αρχεία εγγράφων.</a:t>
            </a:r>
          </a:p>
          <a:p>
            <a:pPr hangingPunct="1">
              <a:lnSpc>
                <a:spcPct val="100000"/>
              </a:lnSpc>
              <a:spcBef>
                <a:spcPts val="1013"/>
              </a:spcBef>
              <a:buClrTx/>
              <a:buFontTx/>
              <a:buNone/>
            </a:pPr>
            <a:endParaRPr lang="en-US" altLang="en-GR" sz="2000">
              <a:solidFill>
                <a:srgbClr val="6D6E6C"/>
              </a:solidFill>
              <a:latin typeface="Calibri" panose="020F0502020204030204" pitchFamily="34" charset="0"/>
            </a:endParaRPr>
          </a:p>
          <a:p>
            <a:pPr hangingPunct="1">
              <a:lnSpc>
                <a:spcPct val="100000"/>
              </a:lnSpc>
              <a:spcBef>
                <a:spcPts val="1013"/>
              </a:spcBef>
              <a:buClrTx/>
              <a:buFontTx/>
              <a:buNone/>
            </a:pPr>
            <a:r>
              <a:rPr lang="en-US" altLang="en-GR" sz="2000">
                <a:solidFill>
                  <a:srgbClr val="6D6E6C"/>
                </a:solidFill>
                <a:latin typeface="Calibri" panose="020F0502020204030204" pitchFamily="34" charset="0"/>
              </a:rPr>
              <a:t>www.padlet.com</a:t>
            </a:r>
          </a:p>
        </p:txBody>
      </p:sp>
      <p:sp>
        <p:nvSpPr>
          <p:cNvPr id="37890" name="Text Box 2">
            <a:extLst>
              <a:ext uri="{FF2B5EF4-FFF2-40B4-BE49-F238E27FC236}">
                <a16:creationId xmlns:a16="http://schemas.microsoft.com/office/drawing/2014/main" id="{98B54E9F-6A5F-0409-6DD0-1E37B7E95F55}"/>
              </a:ext>
            </a:extLst>
          </p:cNvPr>
          <p:cNvSpPr txBox="1">
            <a:spLocks noChangeArrowheads="1"/>
          </p:cNvSpPr>
          <p:nvPr/>
        </p:nvSpPr>
        <p:spPr bwMode="auto">
          <a:xfrm>
            <a:off x="5905500" y="603250"/>
            <a:ext cx="5580063" cy="85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a:solidFill>
                  <a:srgbClr val="D6315A"/>
                </a:solidFill>
                <a:latin typeface="Calibri" panose="020F0502020204030204" pitchFamily="34" charset="0"/>
              </a:rPr>
              <a:t>PADLET</a:t>
            </a:r>
          </a:p>
        </p:txBody>
      </p:sp>
      <p:sp>
        <p:nvSpPr>
          <p:cNvPr id="37891" name="Text Box 3">
            <a:extLst>
              <a:ext uri="{FF2B5EF4-FFF2-40B4-BE49-F238E27FC236}">
                <a16:creationId xmlns:a16="http://schemas.microsoft.com/office/drawing/2014/main" id="{60C81A2E-4F37-8B27-6AF9-278F09DA73F5}"/>
              </a:ext>
            </a:extLst>
          </p:cNvPr>
          <p:cNvSpPr txBox="1">
            <a:spLocks noChangeArrowheads="1"/>
          </p:cNvSpPr>
          <p:nvPr/>
        </p:nvSpPr>
        <p:spPr bwMode="auto">
          <a:xfrm>
            <a:off x="4457700" y="681038"/>
            <a:ext cx="900113" cy="85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a:solidFill>
                  <a:srgbClr val="FFFFFF"/>
                </a:solidFill>
                <a:latin typeface="Calibri" panose="020F0502020204030204" pitchFamily="34" charset="0"/>
              </a:rPr>
              <a:t>1</a:t>
            </a:r>
          </a:p>
          <a:p>
            <a:pPr hangingPunct="1">
              <a:lnSpc>
                <a:spcPct val="100000"/>
              </a:lnSpc>
              <a:spcBef>
                <a:spcPts val="1013"/>
              </a:spcBef>
              <a:buClrTx/>
              <a:buFontTx/>
              <a:buNone/>
            </a:pPr>
            <a:endParaRPr lang="en-US" altLang="en-GR" sz="3600">
              <a:solidFill>
                <a:srgbClr val="FFFFFF"/>
              </a:solidFill>
              <a:latin typeface="Calibri" panose="020F0502020204030204" pitchFamily="34" charset="0"/>
            </a:endParaRPr>
          </a:p>
        </p:txBody>
      </p:sp>
      <p:pic>
        <p:nvPicPr>
          <p:cNvPr id="37892" name="Picture 4">
            <a:extLst>
              <a:ext uri="{FF2B5EF4-FFF2-40B4-BE49-F238E27FC236}">
                <a16:creationId xmlns:a16="http://schemas.microsoft.com/office/drawing/2014/main" id="{5541AA92-D523-86D4-AD19-12E30EB582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2350" y="2114550"/>
            <a:ext cx="6799263" cy="4545013"/>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37893" name="Rectangle 5">
            <a:extLst>
              <a:ext uri="{FF2B5EF4-FFF2-40B4-BE49-F238E27FC236}">
                <a16:creationId xmlns:a16="http://schemas.microsoft.com/office/drawing/2014/main" id="{8D519BC3-876B-58F2-14DB-CDE4A6C6CAAC}"/>
              </a:ext>
            </a:extLst>
          </p:cNvPr>
          <p:cNvSpPr>
            <a:spLocks noChangeArrowheads="1"/>
          </p:cNvSpPr>
          <p:nvPr/>
        </p:nvSpPr>
        <p:spPr bwMode="auto">
          <a:xfrm>
            <a:off x="5518150" y="1177925"/>
            <a:ext cx="6111875" cy="822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2400">
                <a:solidFill>
                  <a:srgbClr val="5E5E5E"/>
                </a:solidFill>
                <a:latin typeface="Calibri" panose="020F0502020204030204" pitchFamily="34" charset="0"/>
              </a:rPr>
              <a:t>Επιτρέπει την προσθήκη περιεχομένου, την αλληλεπίδραση μέσω σχολίων και πολλά άλλα</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3" name="Text Box 1">
            <a:extLst>
              <a:ext uri="{FF2B5EF4-FFF2-40B4-BE49-F238E27FC236}">
                <a16:creationId xmlns:a16="http://schemas.microsoft.com/office/drawing/2014/main" id="{730F54FF-6327-D0E2-8B39-E76DB659C32B}"/>
              </a:ext>
            </a:extLst>
          </p:cNvPr>
          <p:cNvSpPr txBox="1">
            <a:spLocks noChangeArrowheads="1"/>
          </p:cNvSpPr>
          <p:nvPr/>
        </p:nvSpPr>
        <p:spPr bwMode="auto">
          <a:xfrm>
            <a:off x="5905500" y="1357313"/>
            <a:ext cx="5551488" cy="630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400">
                <a:solidFill>
                  <a:srgbClr val="6D6E6C"/>
                </a:solidFill>
                <a:latin typeface="Calibri" panose="020F0502020204030204" pitchFamily="34" charset="0"/>
              </a:rPr>
              <a:t>Ζητήστε από τους καθηγητές σας να δοκιμάσουν το SOCRATIVE με την τάξη σας</a:t>
            </a:r>
          </a:p>
        </p:txBody>
      </p:sp>
      <p:sp>
        <p:nvSpPr>
          <p:cNvPr id="38914" name="Text Box 2">
            <a:extLst>
              <a:ext uri="{FF2B5EF4-FFF2-40B4-BE49-F238E27FC236}">
                <a16:creationId xmlns:a16="http://schemas.microsoft.com/office/drawing/2014/main" id="{7086D210-14F7-832D-4EA3-01B9B3E945F1}"/>
              </a:ext>
            </a:extLst>
          </p:cNvPr>
          <p:cNvSpPr txBox="1">
            <a:spLocks noChangeArrowheads="1"/>
          </p:cNvSpPr>
          <p:nvPr/>
        </p:nvSpPr>
        <p:spPr bwMode="auto">
          <a:xfrm>
            <a:off x="5905500" y="603250"/>
            <a:ext cx="5580063" cy="85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a:solidFill>
                  <a:srgbClr val="00ACA7"/>
                </a:solidFill>
                <a:latin typeface="Calibri" panose="020F0502020204030204" pitchFamily="34" charset="0"/>
              </a:rPr>
              <a:t>SOCRATIVE</a:t>
            </a:r>
          </a:p>
        </p:txBody>
      </p:sp>
      <p:sp>
        <p:nvSpPr>
          <p:cNvPr id="38915" name="Text Box 3">
            <a:extLst>
              <a:ext uri="{FF2B5EF4-FFF2-40B4-BE49-F238E27FC236}">
                <a16:creationId xmlns:a16="http://schemas.microsoft.com/office/drawing/2014/main" id="{839377B2-11B9-FF70-F607-4B110B53483B}"/>
              </a:ext>
            </a:extLst>
          </p:cNvPr>
          <p:cNvSpPr txBox="1">
            <a:spLocks noChangeArrowheads="1"/>
          </p:cNvSpPr>
          <p:nvPr/>
        </p:nvSpPr>
        <p:spPr bwMode="auto">
          <a:xfrm>
            <a:off x="366713" y="-315416"/>
            <a:ext cx="3452812" cy="5475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20000"/>
              </a:lnSpc>
              <a:spcBef>
                <a:spcPts val="1013"/>
              </a:spcBef>
              <a:buClrTx/>
              <a:buFontTx/>
              <a:buNone/>
            </a:pPr>
            <a:r>
              <a:rPr lang="en-US" altLang="en-GR" sz="2400" dirty="0" err="1">
                <a:solidFill>
                  <a:srgbClr val="6D6E6C"/>
                </a:solidFill>
                <a:latin typeface="Calibri" panose="020F0502020204030204" pitchFamily="34" charset="0"/>
              </a:rPr>
              <a:t>Το</a:t>
            </a:r>
            <a:r>
              <a:rPr lang="en-US" altLang="en-GR" sz="2400" dirty="0">
                <a:solidFill>
                  <a:srgbClr val="6D6E6C"/>
                </a:solidFill>
                <a:latin typeface="Calibri" panose="020F0502020204030204" pitchFamily="34" charset="0"/>
              </a:rPr>
              <a:t> Socrative </a:t>
            </a:r>
            <a:r>
              <a:rPr lang="en-US" altLang="en-GR" sz="2400" dirty="0" err="1">
                <a:solidFill>
                  <a:srgbClr val="6D6E6C"/>
                </a:solidFill>
                <a:latin typeface="Calibri" panose="020F0502020204030204" pitchFamily="34" charset="0"/>
              </a:rPr>
              <a:t>είν</a:t>
            </a:r>
            <a:r>
              <a:rPr lang="en-US" altLang="en-GR" sz="2400" dirty="0">
                <a:solidFill>
                  <a:srgbClr val="6D6E6C"/>
                </a:solidFill>
                <a:latin typeface="Calibri" panose="020F0502020204030204" pitchFamily="34" charset="0"/>
              </a:rPr>
              <a:t>α</a:t>
            </a:r>
            <a:r>
              <a:rPr lang="en-US" altLang="en-GR" sz="2400" dirty="0" err="1">
                <a:solidFill>
                  <a:srgbClr val="6D6E6C"/>
                </a:solidFill>
                <a:latin typeface="Calibri" panose="020F0502020204030204" pitchFamily="34" charset="0"/>
              </a:rPr>
              <a:t>ι</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έν</a:t>
            </a:r>
            <a:r>
              <a:rPr lang="en-US" altLang="en-GR" sz="2400" dirty="0">
                <a:solidFill>
                  <a:srgbClr val="6D6E6C"/>
                </a:solidFill>
                <a:latin typeface="Calibri" panose="020F0502020204030204" pitchFamily="34" charset="0"/>
              </a:rPr>
              <a:t>α </a:t>
            </a:r>
            <a:r>
              <a:rPr lang="en-US" altLang="en-GR" sz="2400" dirty="0" err="1">
                <a:solidFill>
                  <a:srgbClr val="6D6E6C"/>
                </a:solidFill>
                <a:latin typeface="Calibri" panose="020F0502020204030204" pitchFamily="34" charset="0"/>
              </a:rPr>
              <a:t>σύστημ</a:t>
            </a:r>
            <a:r>
              <a:rPr lang="en-US" altLang="en-GR" sz="2400" dirty="0">
                <a:solidFill>
                  <a:srgbClr val="6D6E6C"/>
                </a:solidFill>
                <a:latin typeface="Calibri" panose="020F0502020204030204" pitchFamily="34" charset="0"/>
              </a:rPr>
              <a:t>α απ</a:t>
            </a:r>
            <a:r>
              <a:rPr lang="en-US" altLang="en-GR" sz="2400" dirty="0" err="1">
                <a:solidFill>
                  <a:srgbClr val="6D6E6C"/>
                </a:solidFill>
                <a:latin typeface="Calibri" panose="020F0502020204030204" pitchFamily="34" charset="0"/>
              </a:rPr>
              <a:t>όκρισης</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μ</a:t>
            </a:r>
            <a:r>
              <a:rPr lang="en-US" altLang="en-GR" sz="2400" dirty="0">
                <a:solidFill>
                  <a:srgbClr val="6D6E6C"/>
                </a:solidFill>
                <a:latin typeface="Calibri" panose="020F0502020204030204" pitchFamily="34" charset="0"/>
              </a:rPr>
              <a:t>α</a:t>
            </a:r>
            <a:r>
              <a:rPr lang="en-US" altLang="en-GR" sz="2400" dirty="0" err="1">
                <a:solidFill>
                  <a:srgbClr val="6D6E6C"/>
                </a:solidFill>
                <a:latin typeface="Calibri" panose="020F0502020204030204" pitchFamily="34" charset="0"/>
              </a:rPr>
              <a:t>θητών</a:t>
            </a:r>
            <a:r>
              <a:rPr lang="en-US" altLang="en-GR" sz="2400" dirty="0">
                <a:solidFill>
                  <a:srgbClr val="6D6E6C"/>
                </a:solidFill>
                <a:latin typeface="Calibri" panose="020F0502020204030204" pitchFamily="34" charset="0"/>
              </a:rPr>
              <a:t> π</a:t>
            </a:r>
            <a:r>
              <a:rPr lang="en-US" altLang="en-GR" sz="2400" dirty="0" err="1">
                <a:solidFill>
                  <a:srgbClr val="6D6E6C"/>
                </a:solidFill>
                <a:latin typeface="Calibri" panose="020F0502020204030204" pitchFamily="34" charset="0"/>
              </a:rPr>
              <a:t>ου</a:t>
            </a:r>
            <a:r>
              <a:rPr lang="en-US" altLang="en-GR" sz="2400" dirty="0">
                <a:solidFill>
                  <a:srgbClr val="6D6E6C"/>
                </a:solidFill>
                <a:latin typeface="Calibri" panose="020F0502020204030204" pitchFamily="34" charset="0"/>
              </a:rPr>
              <a:t> βα</a:t>
            </a:r>
            <a:r>
              <a:rPr lang="en-US" altLang="en-GR" sz="2400" dirty="0" err="1">
                <a:solidFill>
                  <a:srgbClr val="6D6E6C"/>
                </a:solidFill>
                <a:latin typeface="Calibri" panose="020F0502020204030204" pitchFamily="34" charset="0"/>
              </a:rPr>
              <a:t>σίζετ</a:t>
            </a:r>
            <a:r>
              <a:rPr lang="en-US" altLang="en-GR" sz="2400" dirty="0">
                <a:solidFill>
                  <a:srgbClr val="6D6E6C"/>
                </a:solidFill>
                <a:latin typeface="Calibri" panose="020F0502020204030204" pitchFamily="34" charset="0"/>
              </a:rPr>
              <a:t>α</a:t>
            </a:r>
            <a:r>
              <a:rPr lang="en-US" altLang="en-GR" sz="2400" dirty="0" err="1">
                <a:solidFill>
                  <a:srgbClr val="6D6E6C"/>
                </a:solidFill>
                <a:latin typeface="Calibri" panose="020F0502020204030204" pitchFamily="34" charset="0"/>
              </a:rPr>
              <a:t>ι</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σε</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σύννεφο</a:t>
            </a:r>
            <a:r>
              <a:rPr lang="en-US" altLang="en-GR" sz="2400" dirty="0">
                <a:solidFill>
                  <a:srgbClr val="6D6E6C"/>
                </a:solidFill>
                <a:latin typeface="Calibri" panose="020F0502020204030204" pitchFamily="34" charset="0"/>
              </a:rPr>
              <a:t> π</a:t>
            </a:r>
            <a:r>
              <a:rPr lang="en-US" altLang="en-GR" sz="2400" dirty="0" err="1">
                <a:solidFill>
                  <a:srgbClr val="6D6E6C"/>
                </a:solidFill>
                <a:latin typeface="Calibri" panose="020F0502020204030204" pitchFamily="34" charset="0"/>
              </a:rPr>
              <a:t>ου</a:t>
            </a:r>
            <a:r>
              <a:rPr lang="en-US" altLang="en-GR" sz="2400" dirty="0">
                <a:solidFill>
                  <a:srgbClr val="6D6E6C"/>
                </a:solidFill>
                <a:latin typeface="Calibri" panose="020F0502020204030204" pitchFamily="34" charset="0"/>
              </a:rPr>
              <a:t> α</a:t>
            </a:r>
            <a:r>
              <a:rPr lang="en-US" altLang="en-GR" sz="2400" dirty="0" err="1">
                <a:solidFill>
                  <a:srgbClr val="6D6E6C"/>
                </a:solidFill>
                <a:latin typeface="Calibri" panose="020F0502020204030204" pitchFamily="34" charset="0"/>
              </a:rPr>
              <a:t>ν</a:t>
            </a:r>
            <a:r>
              <a:rPr lang="en-US" altLang="en-GR" sz="2400" dirty="0">
                <a:solidFill>
                  <a:srgbClr val="6D6E6C"/>
                </a:solidFill>
                <a:latin typeface="Calibri" panose="020F0502020204030204" pitchFamily="34" charset="0"/>
              </a:rPr>
              <a:t>απ</a:t>
            </a:r>
            <a:r>
              <a:rPr lang="en-US" altLang="en-GR" sz="2400" dirty="0" err="1">
                <a:solidFill>
                  <a:srgbClr val="6D6E6C"/>
                </a:solidFill>
                <a:latin typeface="Calibri" panose="020F0502020204030204" pitchFamily="34" charset="0"/>
              </a:rPr>
              <a:t>τύχθηκε</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το</a:t>
            </a:r>
            <a:r>
              <a:rPr lang="en-US" altLang="en-GR" sz="2400" dirty="0">
                <a:solidFill>
                  <a:srgbClr val="6D6E6C"/>
                </a:solidFill>
                <a:latin typeface="Calibri" panose="020F0502020204030204" pitchFamily="34" charset="0"/>
              </a:rPr>
              <a:t> 2010 απ</a:t>
            </a:r>
            <a:r>
              <a:rPr lang="en-US" altLang="en-GR" sz="2400" dirty="0" err="1">
                <a:solidFill>
                  <a:srgbClr val="6D6E6C"/>
                </a:solidFill>
                <a:latin typeface="Calibri" panose="020F0502020204030204" pitchFamily="34" charset="0"/>
              </a:rPr>
              <a:t>ό</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φοιτητές</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μετ</a:t>
            </a:r>
            <a:r>
              <a:rPr lang="en-US" altLang="en-GR" sz="2400" dirty="0">
                <a:solidFill>
                  <a:srgbClr val="6D6E6C"/>
                </a:solidFill>
                <a:latin typeface="Calibri" panose="020F0502020204030204" pitchFamily="34" charset="0"/>
              </a:rPr>
              <a:t>απ</a:t>
            </a:r>
            <a:r>
              <a:rPr lang="en-US" altLang="en-GR" sz="2400" dirty="0" err="1">
                <a:solidFill>
                  <a:srgbClr val="6D6E6C"/>
                </a:solidFill>
                <a:latin typeface="Calibri" panose="020F0502020204030204" pitchFamily="34" charset="0"/>
              </a:rPr>
              <a:t>τυχι</a:t>
            </a:r>
            <a:r>
              <a:rPr lang="en-US" altLang="en-GR" sz="2400" dirty="0">
                <a:solidFill>
                  <a:srgbClr val="6D6E6C"/>
                </a:solidFill>
                <a:latin typeface="Calibri" panose="020F0502020204030204" pitchFamily="34" charset="0"/>
              </a:rPr>
              <a:t>α</a:t>
            </a:r>
            <a:r>
              <a:rPr lang="en-US" altLang="en-GR" sz="2400" dirty="0" err="1">
                <a:solidFill>
                  <a:srgbClr val="6D6E6C"/>
                </a:solidFill>
                <a:latin typeface="Calibri" panose="020F0502020204030204" pitchFamily="34" charset="0"/>
              </a:rPr>
              <a:t>κών</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σχολών</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με</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έδρ</a:t>
            </a:r>
            <a:r>
              <a:rPr lang="en-US" altLang="en-GR" sz="2400" dirty="0">
                <a:solidFill>
                  <a:srgbClr val="6D6E6C"/>
                </a:solidFill>
                <a:latin typeface="Calibri" panose="020F0502020204030204" pitchFamily="34" charset="0"/>
              </a:rPr>
              <a:t>α </a:t>
            </a:r>
            <a:r>
              <a:rPr lang="en-US" altLang="en-GR" sz="2400" dirty="0" err="1">
                <a:solidFill>
                  <a:srgbClr val="6D6E6C"/>
                </a:solidFill>
                <a:latin typeface="Calibri" panose="020F0502020204030204" pitchFamily="34" charset="0"/>
              </a:rPr>
              <a:t>τη</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Βοστώνη</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Ε</a:t>
            </a:r>
            <a:r>
              <a:rPr lang="en-US" altLang="en-GR" sz="2400" dirty="0">
                <a:solidFill>
                  <a:srgbClr val="6D6E6C"/>
                </a:solidFill>
                <a:latin typeface="Calibri" panose="020F0502020204030204" pitchFamily="34" charset="0"/>
              </a:rPr>
              <a:t>π</a:t>
            </a:r>
            <a:r>
              <a:rPr lang="en-US" altLang="en-GR" sz="2400" dirty="0" err="1">
                <a:solidFill>
                  <a:srgbClr val="6D6E6C"/>
                </a:solidFill>
                <a:latin typeface="Calibri" panose="020F0502020204030204" pitchFamily="34" charset="0"/>
              </a:rPr>
              <a:t>ιτρέ</a:t>
            </a:r>
            <a:r>
              <a:rPr lang="en-US" altLang="en-GR" sz="2400" dirty="0">
                <a:solidFill>
                  <a:srgbClr val="6D6E6C"/>
                </a:solidFill>
                <a:latin typeface="Calibri" panose="020F0502020204030204" pitchFamily="34" charset="0"/>
              </a:rPr>
              <a:t>π</a:t>
            </a:r>
            <a:r>
              <a:rPr lang="en-US" altLang="en-GR" sz="2400" dirty="0" err="1">
                <a:solidFill>
                  <a:srgbClr val="6D6E6C"/>
                </a:solidFill>
                <a:latin typeface="Calibri" panose="020F0502020204030204" pitchFamily="34" charset="0"/>
              </a:rPr>
              <a:t>ει</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στους</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δ</a:t>
            </a:r>
            <a:r>
              <a:rPr lang="en-US" altLang="en-GR" sz="2400" dirty="0">
                <a:solidFill>
                  <a:srgbClr val="6D6E6C"/>
                </a:solidFill>
                <a:latin typeface="Calibri" panose="020F0502020204030204" pitchFamily="34" charset="0"/>
              </a:rPr>
              <a:t>α</a:t>
            </a:r>
            <a:r>
              <a:rPr lang="en-US" altLang="en-GR" sz="2400" dirty="0" err="1">
                <a:solidFill>
                  <a:srgbClr val="6D6E6C"/>
                </a:solidFill>
                <a:latin typeface="Calibri" panose="020F0502020204030204" pitchFamily="34" charset="0"/>
              </a:rPr>
              <a:t>σκάλους</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ν</a:t>
            </a:r>
            <a:r>
              <a:rPr lang="en-US" altLang="en-GR" sz="2400" dirty="0">
                <a:solidFill>
                  <a:srgbClr val="6D6E6C"/>
                </a:solidFill>
                <a:latin typeface="Calibri" panose="020F0502020204030204" pitchFamily="34" charset="0"/>
              </a:rPr>
              <a:t>α </a:t>
            </a:r>
            <a:r>
              <a:rPr lang="en-US" altLang="en-GR" sz="2400" dirty="0" err="1">
                <a:solidFill>
                  <a:srgbClr val="6D6E6C"/>
                </a:solidFill>
                <a:latin typeface="Calibri" panose="020F0502020204030204" pitchFamily="34" charset="0"/>
              </a:rPr>
              <a:t>δημιουργούν</a:t>
            </a:r>
            <a:r>
              <a:rPr lang="en-US" altLang="en-GR" sz="2400" dirty="0">
                <a:solidFill>
                  <a:srgbClr val="6D6E6C"/>
                </a:solidFill>
                <a:latin typeface="Calibri" panose="020F0502020204030204" pitchFamily="34" charset="0"/>
              </a:rPr>
              <a:t> απ</a:t>
            </a:r>
            <a:r>
              <a:rPr lang="en-US" altLang="en-GR" sz="2400" dirty="0" err="1">
                <a:solidFill>
                  <a:srgbClr val="6D6E6C"/>
                </a:solidFill>
                <a:latin typeface="Calibri" panose="020F0502020204030204" pitchFamily="34" charset="0"/>
              </a:rPr>
              <a:t>λά</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κουίζ</a:t>
            </a:r>
            <a:r>
              <a:rPr lang="en-US" altLang="en-GR" sz="2400" dirty="0">
                <a:solidFill>
                  <a:srgbClr val="6D6E6C"/>
                </a:solidFill>
                <a:latin typeface="Calibri" panose="020F0502020204030204" pitchFamily="34" charset="0"/>
              </a:rPr>
              <a:t> π</a:t>
            </a:r>
            <a:r>
              <a:rPr lang="en-US" altLang="en-GR" sz="2400" dirty="0" err="1">
                <a:solidFill>
                  <a:srgbClr val="6D6E6C"/>
                </a:solidFill>
                <a:latin typeface="Calibri" panose="020F0502020204030204" pitchFamily="34" charset="0"/>
              </a:rPr>
              <a:t>ου</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οι</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μ</a:t>
            </a:r>
            <a:r>
              <a:rPr lang="en-US" altLang="en-GR" sz="2400" dirty="0">
                <a:solidFill>
                  <a:srgbClr val="6D6E6C"/>
                </a:solidFill>
                <a:latin typeface="Calibri" panose="020F0502020204030204" pitchFamily="34" charset="0"/>
              </a:rPr>
              <a:t>α</a:t>
            </a:r>
            <a:r>
              <a:rPr lang="en-US" altLang="en-GR" sz="2400" dirty="0" err="1">
                <a:solidFill>
                  <a:srgbClr val="6D6E6C"/>
                </a:solidFill>
                <a:latin typeface="Calibri" panose="020F0502020204030204" pitchFamily="34" charset="0"/>
              </a:rPr>
              <a:t>θητές</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μ</a:t>
            </a:r>
            <a:r>
              <a:rPr lang="en-US" altLang="en-GR" sz="2400" dirty="0">
                <a:solidFill>
                  <a:srgbClr val="6D6E6C"/>
                </a:solidFill>
                <a:latin typeface="Calibri" panose="020F0502020204030204" pitchFamily="34" charset="0"/>
              </a:rPr>
              <a:t>π</a:t>
            </a:r>
            <a:r>
              <a:rPr lang="en-US" altLang="en-GR" sz="2400" dirty="0" err="1">
                <a:solidFill>
                  <a:srgbClr val="6D6E6C"/>
                </a:solidFill>
                <a:latin typeface="Calibri" panose="020F0502020204030204" pitchFamily="34" charset="0"/>
              </a:rPr>
              <a:t>ορούν</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ν</a:t>
            </a:r>
            <a:r>
              <a:rPr lang="en-US" altLang="en-GR" sz="2400" dirty="0">
                <a:solidFill>
                  <a:srgbClr val="6D6E6C"/>
                </a:solidFill>
                <a:latin typeface="Calibri" panose="020F0502020204030204" pitchFamily="34" charset="0"/>
              </a:rPr>
              <a:t>α </a:t>
            </a:r>
            <a:r>
              <a:rPr lang="en-US" altLang="en-GR" sz="2400" dirty="0" err="1">
                <a:solidFill>
                  <a:srgbClr val="6D6E6C"/>
                </a:solidFill>
                <a:latin typeface="Calibri" panose="020F0502020204030204" pitchFamily="34" charset="0"/>
              </a:rPr>
              <a:t>λά</a:t>
            </a:r>
            <a:r>
              <a:rPr lang="en-US" altLang="en-GR" sz="2400" dirty="0">
                <a:solidFill>
                  <a:srgbClr val="6D6E6C"/>
                </a:solidFill>
                <a:latin typeface="Calibri" panose="020F0502020204030204" pitchFamily="34" charset="0"/>
              </a:rPr>
              <a:t>β</a:t>
            </a:r>
            <a:r>
              <a:rPr lang="en-US" altLang="en-GR" sz="2400" dirty="0" err="1">
                <a:solidFill>
                  <a:srgbClr val="6D6E6C"/>
                </a:solidFill>
                <a:latin typeface="Calibri" panose="020F0502020204030204" pitchFamily="34" charset="0"/>
              </a:rPr>
              <a:t>ουν</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γρήγορ</a:t>
            </a:r>
            <a:r>
              <a:rPr lang="en-US" altLang="en-GR" sz="2400" dirty="0">
                <a:solidFill>
                  <a:srgbClr val="6D6E6C"/>
                </a:solidFill>
                <a:latin typeface="Calibri" panose="020F0502020204030204" pitchFamily="34" charset="0"/>
              </a:rPr>
              <a:t>α </a:t>
            </a:r>
            <a:r>
              <a:rPr lang="en-US" altLang="en-GR" sz="2400" dirty="0" err="1">
                <a:solidFill>
                  <a:srgbClr val="6D6E6C"/>
                </a:solidFill>
                <a:latin typeface="Calibri" panose="020F0502020204030204" pitchFamily="34" charset="0"/>
              </a:rPr>
              <a:t>σε</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φορητούς</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υ</a:t>
            </a:r>
            <a:r>
              <a:rPr lang="en-US" altLang="en-GR" sz="2400" dirty="0">
                <a:solidFill>
                  <a:srgbClr val="6D6E6C"/>
                </a:solidFill>
                <a:latin typeface="Calibri" panose="020F0502020204030204" pitchFamily="34" charset="0"/>
              </a:rPr>
              <a:t>π</a:t>
            </a:r>
            <a:r>
              <a:rPr lang="en-US" altLang="en-GR" sz="2400" dirty="0" err="1">
                <a:solidFill>
                  <a:srgbClr val="6D6E6C"/>
                </a:solidFill>
                <a:latin typeface="Calibri" panose="020F0502020204030204" pitchFamily="34" charset="0"/>
              </a:rPr>
              <a:t>ολογιστές</a:t>
            </a:r>
            <a:r>
              <a:rPr lang="en-US" altLang="en-GR" sz="2400" dirty="0">
                <a:solidFill>
                  <a:srgbClr val="6D6E6C"/>
                </a:solidFill>
                <a:latin typeface="Calibri" panose="020F0502020204030204" pitchFamily="34" charset="0"/>
              </a:rPr>
              <a:t> – </a:t>
            </a:r>
            <a:r>
              <a:rPr lang="en-US" altLang="en-GR" sz="2400" dirty="0" err="1">
                <a:solidFill>
                  <a:srgbClr val="6D6E6C"/>
                </a:solidFill>
                <a:latin typeface="Calibri" panose="020F0502020204030204" pitchFamily="34" charset="0"/>
              </a:rPr>
              <a:t>ή</a:t>
            </a:r>
            <a:r>
              <a:rPr lang="en-US" altLang="en-GR" sz="2400" dirty="0">
                <a:solidFill>
                  <a:srgbClr val="6D6E6C"/>
                </a:solidFill>
                <a:latin typeface="Calibri" panose="020F0502020204030204" pitchFamily="34" charset="0"/>
              </a:rPr>
              <a:t>, π</a:t>
            </a:r>
            <a:r>
              <a:rPr lang="en-US" altLang="en-GR" sz="2400" dirty="0" err="1">
                <a:solidFill>
                  <a:srgbClr val="6D6E6C"/>
                </a:solidFill>
                <a:latin typeface="Calibri" panose="020F0502020204030204" pitchFamily="34" charset="0"/>
              </a:rPr>
              <a:t>ιο</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συχνά</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μέσω</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υ</a:t>
            </a:r>
            <a:r>
              <a:rPr lang="en-US" altLang="en-GR" sz="2400" dirty="0">
                <a:solidFill>
                  <a:srgbClr val="6D6E6C"/>
                </a:solidFill>
                <a:latin typeface="Calibri" panose="020F0502020204030204" pitchFamily="34" charset="0"/>
              </a:rPr>
              <a:t>π</a:t>
            </a:r>
            <a:r>
              <a:rPr lang="en-US" altLang="en-GR" sz="2400" dirty="0" err="1">
                <a:solidFill>
                  <a:srgbClr val="6D6E6C"/>
                </a:solidFill>
                <a:latin typeface="Calibri" panose="020F0502020204030204" pitchFamily="34" charset="0"/>
              </a:rPr>
              <a:t>ολογιστών</a:t>
            </a:r>
            <a:r>
              <a:rPr lang="en-US" altLang="en-GR" sz="2400" dirty="0">
                <a:solidFill>
                  <a:srgbClr val="6D6E6C"/>
                </a:solidFill>
                <a:latin typeface="Calibri" panose="020F0502020204030204" pitchFamily="34" charset="0"/>
              </a:rPr>
              <a:t> tablet </a:t>
            </a:r>
            <a:r>
              <a:rPr lang="en-US" altLang="en-GR" sz="2400" dirty="0" err="1">
                <a:solidFill>
                  <a:srgbClr val="6D6E6C"/>
                </a:solidFill>
                <a:latin typeface="Calibri" panose="020F0502020204030204" pitchFamily="34" charset="0"/>
              </a:rPr>
              <a:t>στην</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τάξη</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ή</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των</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δικών</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τους</a:t>
            </a:r>
            <a:r>
              <a:rPr lang="en-US" altLang="en-GR" sz="2400" dirty="0">
                <a:solidFill>
                  <a:srgbClr val="6D6E6C"/>
                </a:solidFill>
                <a:latin typeface="Calibri" panose="020F0502020204030204" pitchFamily="34" charset="0"/>
              </a:rPr>
              <a:t> smartphone.</a:t>
            </a:r>
          </a:p>
          <a:p>
            <a:pPr hangingPunct="1">
              <a:lnSpc>
                <a:spcPct val="120000"/>
              </a:lnSpc>
              <a:spcBef>
                <a:spcPts val="1013"/>
              </a:spcBef>
              <a:buClrTx/>
              <a:buFontTx/>
              <a:buNone/>
            </a:pPr>
            <a:r>
              <a:rPr lang="en-US" altLang="en-GR" sz="2400" dirty="0" err="1">
                <a:solidFill>
                  <a:srgbClr val="6D6E6C"/>
                </a:solidFill>
                <a:latin typeface="Calibri" panose="020F0502020204030204" pitchFamily="34" charset="0"/>
              </a:rPr>
              <a:t>www.socrative.com</a:t>
            </a:r>
            <a:endParaRPr lang="en-US" altLang="en-GR" sz="2400" dirty="0">
              <a:solidFill>
                <a:srgbClr val="6D6E6C"/>
              </a:solidFill>
              <a:latin typeface="Calibri" panose="020F0502020204030204" pitchFamily="34" charset="0"/>
            </a:endParaRPr>
          </a:p>
        </p:txBody>
      </p:sp>
      <p:sp>
        <p:nvSpPr>
          <p:cNvPr id="38916" name="Text Box 4">
            <a:extLst>
              <a:ext uri="{FF2B5EF4-FFF2-40B4-BE49-F238E27FC236}">
                <a16:creationId xmlns:a16="http://schemas.microsoft.com/office/drawing/2014/main" id="{50ABFBB3-BD51-D37D-0D17-C5F32F3B6D8A}"/>
              </a:ext>
            </a:extLst>
          </p:cNvPr>
          <p:cNvSpPr txBox="1">
            <a:spLocks noChangeArrowheads="1"/>
          </p:cNvSpPr>
          <p:nvPr/>
        </p:nvSpPr>
        <p:spPr bwMode="auto">
          <a:xfrm>
            <a:off x="4457700" y="681038"/>
            <a:ext cx="900113" cy="85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a:solidFill>
                  <a:srgbClr val="FFFFFF"/>
                </a:solidFill>
                <a:latin typeface="Calibri" panose="020F0502020204030204" pitchFamily="34" charset="0"/>
              </a:rPr>
              <a:t>2</a:t>
            </a:r>
          </a:p>
        </p:txBody>
      </p:sp>
      <p:pic>
        <p:nvPicPr>
          <p:cNvPr id="38917" name="Picture 5">
            <a:extLst>
              <a:ext uri="{FF2B5EF4-FFF2-40B4-BE49-F238E27FC236}">
                <a16:creationId xmlns:a16="http://schemas.microsoft.com/office/drawing/2014/main" id="{86599E56-AEAE-2FE2-E7D3-0CF21EF07D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7263" y="2432050"/>
            <a:ext cx="7058025" cy="3987800"/>
          </a:xfrm>
          <a:prstGeom prst="rect">
            <a:avLst/>
          </a:prstGeom>
          <a:solidFill>
            <a:srgbClr val="EDEDED"/>
          </a:solidFill>
          <a:ln w="88920" cap="flat">
            <a:solidFill>
              <a:srgbClr val="FFFFFF"/>
            </a:solidFill>
            <a:miter lim="800000"/>
            <a:headEnd/>
            <a:tailEnd/>
          </a:ln>
          <a:effectLst>
            <a:outerShdw dist="18000" dir="5400000" algn="ctr" rotWithShape="0">
              <a:srgbClr val="000000">
                <a:alpha val="40033"/>
              </a:srgbClr>
            </a:outerShdw>
          </a:effectLst>
        </p:spPr>
      </p:pic>
    </p:spTree>
  </p:cSld>
  <p:clrMapOvr>
    <a:masterClrMapping/>
  </p:clrMapOvr>
  <p:transition spd="med"/>
  <p:timing>
    <p:tnLst>
      <p:par>
        <p:cTn id="1" dur="indefinite" restart="never" fill="hold" nodeType="tmRoot">
          <p:childTnLst>
            <p:seq concurrent="1" nextAc="seek">
              <p:cTn id="2" dur="indefinite" nodeType="mainSeq"/>
              <p:prevCondLst>
                <p:cond evt="onPrev" delay="0">
                  <p:tgtEl>
                    <p:sldTgt/>
                  </p:tgtEl>
                </p:cond>
              </p:prevCondLst>
              <p:nextCondLst>
                <p:cond evt="onNext" delay="0">
                  <p:tgtEl>
                    <p:sldTgt/>
                  </p:tgtEl>
                </p:cond>
              </p:nextCondLst>
            </p:seq>
            <p:par>
              <p:cTn id="3" fill="hold" nodeType="interactiveSeq"/>
            </p:par>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7" name="Text Box 1">
            <a:extLst>
              <a:ext uri="{FF2B5EF4-FFF2-40B4-BE49-F238E27FC236}">
                <a16:creationId xmlns:a16="http://schemas.microsoft.com/office/drawing/2014/main" id="{AAA48CAF-DB92-825D-3554-5331EA90C1A8}"/>
              </a:ext>
            </a:extLst>
          </p:cNvPr>
          <p:cNvSpPr txBox="1">
            <a:spLocks noChangeArrowheads="1"/>
          </p:cNvSpPr>
          <p:nvPr/>
        </p:nvSpPr>
        <p:spPr bwMode="auto">
          <a:xfrm>
            <a:off x="4908550" y="1695450"/>
            <a:ext cx="6886575" cy="1492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000">
                <a:solidFill>
                  <a:srgbClr val="6D6E6C"/>
                </a:solidFill>
                <a:latin typeface="Calibri" panose="020F0502020204030204" pitchFamily="34" charset="0"/>
              </a:rPr>
              <a:t>Ελέγξτε το περιεχόμενο και μελετήστε στο σπίτι, δημιουργήστε kahoots για να παρουσιάσετε ατομικά ή ομαδικά έργα, παίξτε κοινωνικά για να δεσμευτείτε με τους συνομηλίκους σας (εικονικά, επίσης!), χρησιμοποιήστε τις σε φοιτητικές οργανώσεις για να οικοδομήσετε μια κοινή κουλτούρα</a:t>
            </a:r>
          </a:p>
        </p:txBody>
      </p:sp>
      <p:sp>
        <p:nvSpPr>
          <p:cNvPr id="39938" name="Text Box 2">
            <a:extLst>
              <a:ext uri="{FF2B5EF4-FFF2-40B4-BE49-F238E27FC236}">
                <a16:creationId xmlns:a16="http://schemas.microsoft.com/office/drawing/2014/main" id="{3533A8DF-881E-E9AB-706E-336AAD63A804}"/>
              </a:ext>
            </a:extLst>
          </p:cNvPr>
          <p:cNvSpPr txBox="1">
            <a:spLocks noChangeArrowheads="1"/>
          </p:cNvSpPr>
          <p:nvPr/>
        </p:nvSpPr>
        <p:spPr bwMode="auto">
          <a:xfrm>
            <a:off x="5910263" y="608013"/>
            <a:ext cx="5580062" cy="85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a:solidFill>
                  <a:srgbClr val="E78631"/>
                </a:solidFill>
                <a:latin typeface="Calibri" panose="020F0502020204030204" pitchFamily="34" charset="0"/>
              </a:rPr>
              <a:t>KAHOOT</a:t>
            </a:r>
          </a:p>
        </p:txBody>
      </p:sp>
      <p:sp>
        <p:nvSpPr>
          <p:cNvPr id="39939" name="Text Box 3">
            <a:extLst>
              <a:ext uri="{FF2B5EF4-FFF2-40B4-BE49-F238E27FC236}">
                <a16:creationId xmlns:a16="http://schemas.microsoft.com/office/drawing/2014/main" id="{070FCBD1-6162-27B2-49EA-47986CD67F44}"/>
              </a:ext>
            </a:extLst>
          </p:cNvPr>
          <p:cNvSpPr txBox="1">
            <a:spLocks noChangeArrowheads="1"/>
          </p:cNvSpPr>
          <p:nvPr/>
        </p:nvSpPr>
        <p:spPr bwMode="auto">
          <a:xfrm>
            <a:off x="454025" y="458788"/>
            <a:ext cx="3452813" cy="57737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20000"/>
              </a:lnSpc>
              <a:spcBef>
                <a:spcPts val="1013"/>
              </a:spcBef>
              <a:buClrTx/>
              <a:buFontTx/>
              <a:buNone/>
            </a:pPr>
            <a:r>
              <a:rPr lang="en-US" altLang="en-GR" sz="2400">
                <a:solidFill>
                  <a:srgbClr val="6D6E6C"/>
                </a:solidFill>
                <a:latin typeface="Calibri" panose="020F0502020204030204" pitchFamily="34" charset="0"/>
              </a:rPr>
              <a:t>Kahoot! είναι μια πλατφόρμα μάθησης που βασίζεται σε παιχνίδια, που χρησιμοποιείται ως εκπαιδευτική τεχνολογία σε σχολεία και άλλα εκπαιδευτικά ιδρύματα. Τα παιχνίδια εκμάθησής του, "kahoots", είναι κουίζ πολλαπλών επιλογών που δημιουργούνται από τους χρήστες και είναι προσβάσιμα μέσω ενός προγράμματος περιήγησης ιστού ή της εφαρμογής Kahoot.</a:t>
            </a:r>
          </a:p>
          <a:p>
            <a:pPr hangingPunct="1">
              <a:lnSpc>
                <a:spcPct val="120000"/>
              </a:lnSpc>
              <a:spcBef>
                <a:spcPts val="1013"/>
              </a:spcBef>
              <a:buClrTx/>
              <a:buFontTx/>
              <a:buNone/>
            </a:pPr>
            <a:r>
              <a:rPr lang="en-US" altLang="en-GR" sz="2400">
                <a:solidFill>
                  <a:srgbClr val="6D6E6C"/>
                </a:solidFill>
                <a:latin typeface="Calibri" panose="020F0502020204030204" pitchFamily="34" charset="0"/>
              </a:rPr>
              <a:t>www.kahoot.com</a:t>
            </a:r>
          </a:p>
        </p:txBody>
      </p:sp>
      <p:sp>
        <p:nvSpPr>
          <p:cNvPr id="39940" name="Text Box 4">
            <a:extLst>
              <a:ext uri="{FF2B5EF4-FFF2-40B4-BE49-F238E27FC236}">
                <a16:creationId xmlns:a16="http://schemas.microsoft.com/office/drawing/2014/main" id="{AC42E908-1304-7406-AF42-C1B197BB0EF2}"/>
              </a:ext>
            </a:extLst>
          </p:cNvPr>
          <p:cNvSpPr txBox="1">
            <a:spLocks noChangeArrowheads="1"/>
          </p:cNvSpPr>
          <p:nvPr/>
        </p:nvSpPr>
        <p:spPr bwMode="auto">
          <a:xfrm>
            <a:off x="4457700" y="681038"/>
            <a:ext cx="900113" cy="85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a:solidFill>
                  <a:srgbClr val="FFFFFF"/>
                </a:solidFill>
                <a:latin typeface="Calibri" panose="020F0502020204030204" pitchFamily="34" charset="0"/>
              </a:rPr>
              <a:t>3</a:t>
            </a:r>
          </a:p>
        </p:txBody>
      </p:sp>
      <p:pic>
        <p:nvPicPr>
          <p:cNvPr id="39941" name="Picture 5">
            <a:extLst>
              <a:ext uri="{FF2B5EF4-FFF2-40B4-BE49-F238E27FC236}">
                <a16:creationId xmlns:a16="http://schemas.microsoft.com/office/drawing/2014/main" id="{11AA9451-C712-0A08-4E80-11B446E9E3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6738" y="3346450"/>
            <a:ext cx="7623175" cy="3068638"/>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1" name="Text Box 1">
            <a:extLst>
              <a:ext uri="{FF2B5EF4-FFF2-40B4-BE49-F238E27FC236}">
                <a16:creationId xmlns:a16="http://schemas.microsoft.com/office/drawing/2014/main" id="{E454941E-3E1B-130C-C606-E16A1147D5DB}"/>
              </a:ext>
            </a:extLst>
          </p:cNvPr>
          <p:cNvSpPr txBox="1">
            <a:spLocks noChangeArrowheads="1"/>
          </p:cNvSpPr>
          <p:nvPr/>
        </p:nvSpPr>
        <p:spPr bwMode="auto">
          <a:xfrm>
            <a:off x="768350" y="709613"/>
            <a:ext cx="4465638"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4800" b="1">
                <a:solidFill>
                  <a:srgbClr val="FFFFFF"/>
                </a:solidFill>
                <a:latin typeface="Calibri" panose="020F0502020204030204" pitchFamily="34" charset="0"/>
              </a:rPr>
              <a:t>2. Κοινή χρήση μέσω ψηφιακών τεχνολογιών</a:t>
            </a:r>
          </a:p>
        </p:txBody>
      </p:sp>
      <p:pic>
        <p:nvPicPr>
          <p:cNvPr id="40962" name="Picture 2">
            <a:extLst>
              <a:ext uri="{FF2B5EF4-FFF2-40B4-BE49-F238E27FC236}">
                <a16:creationId xmlns:a16="http://schemas.microsoft.com/office/drawing/2014/main" id="{C70375DC-042F-85AB-9BCE-DC51E29E42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050" y="0"/>
            <a:ext cx="56896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5" name="Text Box 1">
            <a:extLst>
              <a:ext uri="{FF2B5EF4-FFF2-40B4-BE49-F238E27FC236}">
                <a16:creationId xmlns:a16="http://schemas.microsoft.com/office/drawing/2014/main" id="{03BE18E6-0CA1-0957-53B8-8F0BECF06DA8}"/>
              </a:ext>
            </a:extLst>
          </p:cNvPr>
          <p:cNvSpPr txBox="1">
            <a:spLocks noChangeArrowheads="1"/>
          </p:cNvSpPr>
          <p:nvPr/>
        </p:nvSpPr>
        <p:spPr bwMode="auto">
          <a:xfrm>
            <a:off x="4789488" y="2370609"/>
            <a:ext cx="6884987" cy="37226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400" dirty="0">
                <a:solidFill>
                  <a:srgbClr val="6D6E6C"/>
                </a:solidFill>
                <a:latin typeface="Calibri" panose="020F0502020204030204" pitchFamily="34" charset="0"/>
              </a:rPr>
              <a:t>ΚΑΝΤΕ ΚΛΙΚ ΣΕ ΚΑΘΕ ΤΑΣΗ ΓΙΑ ΝΑ ΜΑΘΕΤΕ ΠΕΡΙΣΣΟΤΕΡΑ:</a:t>
            </a:r>
          </a:p>
          <a:p>
            <a:pPr hangingPunct="1">
              <a:lnSpc>
                <a:spcPct val="100000"/>
              </a:lnSpc>
              <a:spcBef>
                <a:spcPts val="1013"/>
              </a:spcBef>
              <a:buClr>
                <a:srgbClr val="EA1D76"/>
              </a:buClr>
              <a:buFont typeface="Arial" panose="020B0604020202020204" pitchFamily="34" charset="0"/>
              <a:buChar char="•"/>
            </a:pPr>
            <a:r>
              <a:rPr lang="en-US" altLang="en-GR" sz="2400" u="sng" dirty="0">
                <a:solidFill>
                  <a:srgbClr val="CCCCFF"/>
                </a:solidFill>
                <a:latin typeface="Calibri" panose="020F0502020204030204" pitchFamily="34" charset="0"/>
                <a:hlinkClick r:id="rId3"/>
              </a:rPr>
              <a:t>User-generated and user-centred content</a:t>
            </a:r>
          </a:p>
          <a:p>
            <a:pPr hangingPunct="1">
              <a:lnSpc>
                <a:spcPct val="100000"/>
              </a:lnSpc>
              <a:spcBef>
                <a:spcPts val="1013"/>
              </a:spcBef>
              <a:buClr>
                <a:srgbClr val="EA1D76"/>
              </a:buClr>
              <a:buFont typeface="Arial" panose="020B0604020202020204" pitchFamily="34" charset="0"/>
              <a:buChar char="•"/>
            </a:pPr>
            <a:r>
              <a:rPr lang="en-US" altLang="en-GR" sz="2400" u="sng" dirty="0">
                <a:solidFill>
                  <a:srgbClr val="CCCCFF"/>
                </a:solidFill>
                <a:latin typeface="Calibri" panose="020F0502020204030204" pitchFamily="34" charset="0"/>
                <a:hlinkClick r:id="rId4"/>
              </a:rPr>
              <a:t>More human, conversational and accessible content</a:t>
            </a:r>
          </a:p>
          <a:p>
            <a:pPr hangingPunct="1">
              <a:lnSpc>
                <a:spcPct val="100000"/>
              </a:lnSpc>
              <a:spcBef>
                <a:spcPts val="1013"/>
              </a:spcBef>
              <a:buClr>
                <a:srgbClr val="EA1D76"/>
              </a:buClr>
              <a:buFont typeface="Arial" panose="020B0604020202020204" pitchFamily="34" charset="0"/>
              <a:buChar char="•"/>
            </a:pPr>
            <a:r>
              <a:rPr lang="en-US" altLang="en-GR" sz="2400" u="sng" dirty="0">
                <a:solidFill>
                  <a:srgbClr val="CCCCFF"/>
                </a:solidFill>
                <a:latin typeface="Calibri" panose="020F0502020204030204" pitchFamily="34" charset="0"/>
                <a:hlinkClick r:id="rId5"/>
              </a:rPr>
              <a:t>Story-based, multi-platform content</a:t>
            </a:r>
          </a:p>
          <a:p>
            <a:pPr hangingPunct="1">
              <a:lnSpc>
                <a:spcPct val="100000"/>
              </a:lnSpc>
              <a:spcBef>
                <a:spcPts val="1013"/>
              </a:spcBef>
              <a:buClr>
                <a:srgbClr val="EA1D76"/>
              </a:buClr>
              <a:buFont typeface="Arial" panose="020B0604020202020204" pitchFamily="34" charset="0"/>
              <a:buChar char="•"/>
            </a:pPr>
            <a:r>
              <a:rPr lang="en-US" altLang="en-GR" sz="2400" u="sng" dirty="0">
                <a:solidFill>
                  <a:srgbClr val="CCCCFF"/>
                </a:solidFill>
                <a:latin typeface="Calibri" panose="020F0502020204030204" pitchFamily="34" charset="0"/>
                <a:hlinkClick r:id="rId6"/>
              </a:rPr>
              <a:t>Long-form videos</a:t>
            </a:r>
          </a:p>
          <a:p>
            <a:pPr hangingPunct="1">
              <a:lnSpc>
                <a:spcPct val="100000"/>
              </a:lnSpc>
              <a:spcBef>
                <a:spcPts val="1013"/>
              </a:spcBef>
              <a:buClr>
                <a:srgbClr val="EA1D76"/>
              </a:buClr>
              <a:buFont typeface="Arial" panose="020B0604020202020204" pitchFamily="34" charset="0"/>
              <a:buChar char="•"/>
            </a:pPr>
            <a:r>
              <a:rPr lang="en-US" altLang="en-GR" sz="2400" u="sng" dirty="0">
                <a:solidFill>
                  <a:srgbClr val="CCCCFF"/>
                </a:solidFill>
                <a:latin typeface="Calibri" panose="020F0502020204030204" pitchFamily="34" charset="0"/>
                <a:hlinkClick r:id="rId7"/>
              </a:rPr>
              <a:t>Data-driven visual content</a:t>
            </a:r>
          </a:p>
          <a:p>
            <a:pPr hangingPunct="1">
              <a:lnSpc>
                <a:spcPct val="100000"/>
              </a:lnSpc>
              <a:spcBef>
                <a:spcPts val="1013"/>
              </a:spcBef>
              <a:buClrTx/>
              <a:buFontTx/>
              <a:buNone/>
            </a:pPr>
            <a:endParaRPr lang="en-US" altLang="en-GR" sz="2400" dirty="0">
              <a:solidFill>
                <a:srgbClr val="6D6E6C"/>
              </a:solidFill>
              <a:latin typeface="Calibri" panose="020F0502020204030204" pitchFamily="34" charset="0"/>
            </a:endParaRPr>
          </a:p>
          <a:p>
            <a:pPr hangingPunct="1">
              <a:lnSpc>
                <a:spcPct val="100000"/>
              </a:lnSpc>
              <a:spcBef>
                <a:spcPts val="1013"/>
              </a:spcBef>
              <a:buClrTx/>
              <a:buFontTx/>
              <a:buNone/>
            </a:pPr>
            <a:endParaRPr lang="en-US" altLang="en-GR" sz="2400" dirty="0">
              <a:solidFill>
                <a:srgbClr val="6D6E6C"/>
              </a:solidFill>
              <a:latin typeface="Calibri" panose="020F0502020204030204" pitchFamily="34" charset="0"/>
            </a:endParaRPr>
          </a:p>
          <a:p>
            <a:pPr hangingPunct="1">
              <a:lnSpc>
                <a:spcPct val="100000"/>
              </a:lnSpc>
              <a:spcBef>
                <a:spcPts val="1013"/>
              </a:spcBef>
              <a:buClrTx/>
              <a:buFontTx/>
              <a:buNone/>
            </a:pPr>
            <a:endParaRPr lang="en-US" altLang="en-GR" sz="2400" dirty="0">
              <a:solidFill>
                <a:srgbClr val="6D6E6C"/>
              </a:solidFill>
              <a:latin typeface="Calibri" panose="020F0502020204030204" pitchFamily="34" charset="0"/>
            </a:endParaRPr>
          </a:p>
        </p:txBody>
      </p:sp>
      <p:sp>
        <p:nvSpPr>
          <p:cNvPr id="41986" name="Text Box 2">
            <a:extLst>
              <a:ext uri="{FF2B5EF4-FFF2-40B4-BE49-F238E27FC236}">
                <a16:creationId xmlns:a16="http://schemas.microsoft.com/office/drawing/2014/main" id="{4CD45FE6-18CF-78AB-E4F3-126CD5FF259F}"/>
              </a:ext>
            </a:extLst>
          </p:cNvPr>
          <p:cNvSpPr txBox="1">
            <a:spLocks noChangeArrowheads="1"/>
          </p:cNvSpPr>
          <p:nvPr/>
        </p:nvSpPr>
        <p:spPr bwMode="auto">
          <a:xfrm>
            <a:off x="5905500" y="411510"/>
            <a:ext cx="5580063" cy="85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dirty="0" err="1">
                <a:solidFill>
                  <a:srgbClr val="00ACA7"/>
                </a:solidFill>
                <a:latin typeface="Calibri" panose="020F0502020204030204" pitchFamily="34" charset="0"/>
              </a:rPr>
              <a:t>Οι</a:t>
            </a:r>
            <a:r>
              <a:rPr lang="en-US" altLang="en-GR" sz="3600" dirty="0">
                <a:solidFill>
                  <a:srgbClr val="00ACA7"/>
                </a:solidFill>
                <a:latin typeface="Calibri" panose="020F0502020204030204" pitchFamily="34" charset="0"/>
              </a:rPr>
              <a:t> </a:t>
            </a:r>
            <a:r>
              <a:rPr lang="en-US" altLang="en-GR" sz="3600" dirty="0" err="1">
                <a:solidFill>
                  <a:srgbClr val="00ACA7"/>
                </a:solidFill>
                <a:latin typeface="Calibri" panose="020F0502020204030204" pitchFamily="34" charset="0"/>
              </a:rPr>
              <a:t>κ</a:t>
            </a:r>
            <a:r>
              <a:rPr lang="en-US" altLang="en-GR" sz="3600" dirty="0">
                <a:solidFill>
                  <a:srgbClr val="00ACA7"/>
                </a:solidFill>
                <a:latin typeface="Calibri" panose="020F0502020204030204" pitchFamily="34" charset="0"/>
              </a:rPr>
              <a:t>α</a:t>
            </a:r>
            <a:r>
              <a:rPr lang="en-US" altLang="en-GR" sz="3600" dirty="0" err="1">
                <a:solidFill>
                  <a:srgbClr val="00ACA7"/>
                </a:solidFill>
                <a:latin typeface="Calibri" panose="020F0502020204030204" pitchFamily="34" charset="0"/>
              </a:rPr>
              <a:t>λύτερες</a:t>
            </a:r>
            <a:r>
              <a:rPr lang="en-US" altLang="en-GR" sz="3600" dirty="0">
                <a:solidFill>
                  <a:srgbClr val="00ACA7"/>
                </a:solidFill>
                <a:latin typeface="Calibri" panose="020F0502020204030204" pitchFamily="34" charset="0"/>
              </a:rPr>
              <a:t> </a:t>
            </a:r>
            <a:r>
              <a:rPr lang="en-US" altLang="en-GR" sz="3600" dirty="0" err="1">
                <a:solidFill>
                  <a:srgbClr val="00ACA7"/>
                </a:solidFill>
                <a:latin typeface="Calibri" panose="020F0502020204030204" pitchFamily="34" charset="0"/>
              </a:rPr>
              <a:t>τάσεις</a:t>
            </a:r>
            <a:r>
              <a:rPr lang="en-US" altLang="en-GR" sz="3600" dirty="0">
                <a:solidFill>
                  <a:srgbClr val="00ACA7"/>
                </a:solidFill>
                <a:latin typeface="Calibri" panose="020F0502020204030204" pitchFamily="34" charset="0"/>
              </a:rPr>
              <a:t> </a:t>
            </a:r>
            <a:r>
              <a:rPr lang="en-US" altLang="en-GR" sz="3600" dirty="0" err="1">
                <a:solidFill>
                  <a:srgbClr val="00ACA7"/>
                </a:solidFill>
                <a:latin typeface="Calibri" panose="020F0502020204030204" pitchFamily="34" charset="0"/>
              </a:rPr>
              <a:t>κοινής</a:t>
            </a:r>
            <a:r>
              <a:rPr lang="en-US" altLang="en-GR" sz="3600" dirty="0">
                <a:solidFill>
                  <a:srgbClr val="00ACA7"/>
                </a:solidFill>
                <a:latin typeface="Calibri" panose="020F0502020204030204" pitchFamily="34" charset="0"/>
              </a:rPr>
              <a:t> </a:t>
            </a:r>
            <a:r>
              <a:rPr lang="en-US" altLang="en-GR" sz="3600" dirty="0" err="1">
                <a:solidFill>
                  <a:srgbClr val="00ACA7"/>
                </a:solidFill>
                <a:latin typeface="Calibri" panose="020F0502020204030204" pitchFamily="34" charset="0"/>
              </a:rPr>
              <a:t>χρήσης</a:t>
            </a:r>
            <a:r>
              <a:rPr lang="en-US" altLang="en-GR" sz="3600" dirty="0">
                <a:solidFill>
                  <a:srgbClr val="00ACA7"/>
                </a:solidFill>
                <a:latin typeface="Calibri" panose="020F0502020204030204" pitchFamily="34" charset="0"/>
              </a:rPr>
              <a:t> π</a:t>
            </a:r>
            <a:r>
              <a:rPr lang="en-US" altLang="en-GR" sz="3600" dirty="0" err="1">
                <a:solidFill>
                  <a:srgbClr val="00ACA7"/>
                </a:solidFill>
                <a:latin typeface="Calibri" panose="020F0502020204030204" pitchFamily="34" charset="0"/>
              </a:rPr>
              <a:t>εριεχομένου</a:t>
            </a:r>
            <a:r>
              <a:rPr lang="en-US" altLang="en-GR" sz="3600" dirty="0">
                <a:solidFill>
                  <a:srgbClr val="00ACA7"/>
                </a:solidFill>
                <a:latin typeface="Calibri" panose="020F0502020204030204" pitchFamily="34" charset="0"/>
              </a:rPr>
              <a:t> </a:t>
            </a:r>
            <a:r>
              <a:rPr lang="en-US" altLang="en-GR" sz="3600" dirty="0" err="1">
                <a:solidFill>
                  <a:srgbClr val="00ACA7"/>
                </a:solidFill>
                <a:latin typeface="Calibri" panose="020F0502020204030204" pitchFamily="34" charset="0"/>
              </a:rPr>
              <a:t>σε</a:t>
            </a:r>
            <a:r>
              <a:rPr lang="en-US" altLang="en-GR" sz="3600" dirty="0">
                <a:solidFill>
                  <a:srgbClr val="00ACA7"/>
                </a:solidFill>
                <a:latin typeface="Calibri" panose="020F0502020204030204" pitchFamily="34" charset="0"/>
              </a:rPr>
              <a:t> </a:t>
            </a:r>
            <a:r>
              <a:rPr lang="en-US" altLang="en-GR" sz="3600" dirty="0" err="1">
                <a:solidFill>
                  <a:srgbClr val="00ACA7"/>
                </a:solidFill>
                <a:latin typeface="Calibri" panose="020F0502020204030204" pitchFamily="34" charset="0"/>
              </a:rPr>
              <a:t>υψηλότερη</a:t>
            </a:r>
            <a:r>
              <a:rPr lang="en-US" altLang="en-GR" sz="3600" dirty="0">
                <a:solidFill>
                  <a:srgbClr val="00ACA7"/>
                </a:solidFill>
                <a:latin typeface="Calibri" panose="020F0502020204030204" pitchFamily="34" charset="0"/>
              </a:rPr>
              <a:t> </a:t>
            </a:r>
            <a:r>
              <a:rPr lang="en-US" altLang="en-GR" sz="3600" dirty="0" err="1">
                <a:solidFill>
                  <a:srgbClr val="00ACA7"/>
                </a:solidFill>
                <a:latin typeface="Calibri" panose="020F0502020204030204" pitchFamily="34" charset="0"/>
              </a:rPr>
              <a:t>έκδοση</a:t>
            </a:r>
            <a:endParaRPr lang="en-US" altLang="en-GR" sz="3600" dirty="0">
              <a:solidFill>
                <a:srgbClr val="00ACA7"/>
              </a:solidFill>
              <a:latin typeface="Calibri" panose="020F0502020204030204" pitchFamily="34" charset="0"/>
            </a:endParaRPr>
          </a:p>
        </p:txBody>
      </p:sp>
      <p:sp>
        <p:nvSpPr>
          <p:cNvPr id="41987" name="Text Box 3">
            <a:extLst>
              <a:ext uri="{FF2B5EF4-FFF2-40B4-BE49-F238E27FC236}">
                <a16:creationId xmlns:a16="http://schemas.microsoft.com/office/drawing/2014/main" id="{E9C9BF13-872E-FE18-A08C-702E60645867}"/>
              </a:ext>
            </a:extLst>
          </p:cNvPr>
          <p:cNvSpPr txBox="1">
            <a:spLocks noChangeArrowheads="1"/>
          </p:cNvSpPr>
          <p:nvPr/>
        </p:nvSpPr>
        <p:spPr bwMode="auto">
          <a:xfrm>
            <a:off x="390525" y="620688"/>
            <a:ext cx="3452813" cy="63367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400" dirty="0" err="1">
                <a:solidFill>
                  <a:srgbClr val="6D6E6C"/>
                </a:solidFill>
                <a:latin typeface="Calibri" panose="020F0502020204030204" pitchFamily="34" charset="0"/>
              </a:rPr>
              <a:t>Η</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κοινή</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χρήση</a:t>
            </a:r>
            <a:r>
              <a:rPr lang="en-US" altLang="en-GR" sz="2400" dirty="0">
                <a:solidFill>
                  <a:srgbClr val="6D6E6C"/>
                </a:solidFill>
                <a:latin typeface="Calibri" panose="020F0502020204030204" pitchFamily="34" charset="0"/>
              </a:rPr>
              <a:t> πα</a:t>
            </a:r>
            <a:r>
              <a:rPr lang="en-US" altLang="en-GR" sz="2400" dirty="0" err="1">
                <a:solidFill>
                  <a:srgbClr val="6D6E6C"/>
                </a:solidFill>
                <a:latin typeface="Calibri" panose="020F0502020204030204" pitchFamily="34" charset="0"/>
              </a:rPr>
              <a:t>ίζει</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σημ</a:t>
            </a:r>
            <a:r>
              <a:rPr lang="en-US" altLang="en-GR" sz="2400" dirty="0">
                <a:solidFill>
                  <a:srgbClr val="6D6E6C"/>
                </a:solidFill>
                <a:latin typeface="Calibri" panose="020F0502020204030204" pitchFamily="34" charset="0"/>
              </a:rPr>
              <a:t>α</a:t>
            </a:r>
            <a:r>
              <a:rPr lang="en-US" altLang="en-GR" sz="2400" dirty="0" err="1">
                <a:solidFill>
                  <a:srgbClr val="6D6E6C"/>
                </a:solidFill>
                <a:latin typeface="Calibri" panose="020F0502020204030204" pitchFamily="34" charset="0"/>
              </a:rPr>
              <a:t>ντικό</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ρόλο</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στην</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οικοδόμηση</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μι</a:t>
            </a:r>
            <a:r>
              <a:rPr lang="en-US" altLang="en-GR" sz="2400" dirty="0">
                <a:solidFill>
                  <a:srgbClr val="6D6E6C"/>
                </a:solidFill>
                <a:latin typeface="Calibri" panose="020F0502020204030204" pitchFamily="34" charset="0"/>
              </a:rPr>
              <a:t>α</a:t>
            </a:r>
            <a:r>
              <a:rPr lang="en-US" altLang="en-GR" sz="2400" dirty="0" err="1">
                <a:solidFill>
                  <a:srgbClr val="6D6E6C"/>
                </a:solidFill>
                <a:latin typeface="Calibri" panose="020F0502020204030204" pitchFamily="34" charset="0"/>
              </a:rPr>
              <a:t>ς</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θετικής</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κοινότητ</a:t>
            </a:r>
            <a:r>
              <a:rPr lang="en-US" altLang="en-GR" sz="2400" dirty="0">
                <a:solidFill>
                  <a:srgbClr val="6D6E6C"/>
                </a:solidFill>
                <a:latin typeface="Calibri" panose="020F0502020204030204" pitchFamily="34" charset="0"/>
              </a:rPr>
              <a:t>α</a:t>
            </a:r>
            <a:r>
              <a:rPr lang="en-US" altLang="en-GR" sz="2400" dirty="0" err="1">
                <a:solidFill>
                  <a:srgbClr val="6D6E6C"/>
                </a:solidFill>
                <a:latin typeface="Calibri" panose="020F0502020204030204" pitchFamily="34" charset="0"/>
              </a:rPr>
              <a:t>ς</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στην</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τάξη</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κ</a:t>
            </a:r>
            <a:r>
              <a:rPr lang="en-US" altLang="en-GR" sz="2400" dirty="0">
                <a:solidFill>
                  <a:srgbClr val="6D6E6C"/>
                </a:solidFill>
                <a:latin typeface="Calibri" panose="020F0502020204030204" pitchFamily="34" charset="0"/>
              </a:rPr>
              <a:t>α</a:t>
            </a:r>
            <a:r>
              <a:rPr lang="en-US" altLang="en-GR" sz="2400" dirty="0" err="1">
                <a:solidFill>
                  <a:srgbClr val="6D6E6C"/>
                </a:solidFill>
                <a:latin typeface="Calibri" panose="020F0502020204030204" pitchFamily="34" charset="0"/>
              </a:rPr>
              <a:t>ι</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μετ</a:t>
            </a:r>
            <a:r>
              <a:rPr lang="en-US" altLang="en-GR" sz="2400" dirty="0">
                <a:solidFill>
                  <a:srgbClr val="6D6E6C"/>
                </a:solidFill>
                <a:latin typeface="Calibri" panose="020F0502020204030204" pitchFamily="34" charset="0"/>
              </a:rPr>
              <a:t>α</a:t>
            </a:r>
            <a:r>
              <a:rPr lang="en-US" altLang="en-GR" sz="2400" dirty="0" err="1">
                <a:solidFill>
                  <a:srgbClr val="6D6E6C"/>
                </a:solidFill>
                <a:latin typeface="Calibri" panose="020F0502020204030204" pitchFamily="34" charset="0"/>
              </a:rPr>
              <a:t>ξύ</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των</a:t>
            </a:r>
            <a:r>
              <a:rPr lang="en-US" altLang="en-GR" sz="2400" dirty="0">
                <a:solidFill>
                  <a:srgbClr val="6D6E6C"/>
                </a:solidFill>
                <a:latin typeface="Calibri" panose="020F0502020204030204" pitchFamily="34" charset="0"/>
              </a:rPr>
              <a:t> π</a:t>
            </a:r>
            <a:r>
              <a:rPr lang="en-US" altLang="en-GR" sz="2400" dirty="0" err="1">
                <a:solidFill>
                  <a:srgbClr val="6D6E6C"/>
                </a:solidFill>
                <a:latin typeface="Calibri" panose="020F0502020204030204" pitchFamily="34" charset="0"/>
              </a:rPr>
              <a:t>ολιτισμών</a:t>
            </a:r>
            <a:r>
              <a:rPr lang="en-US" altLang="en-GR" sz="2400" dirty="0">
                <a:solidFill>
                  <a:srgbClr val="6D6E6C"/>
                </a:solidFill>
                <a:latin typeface="Calibri" panose="020F0502020204030204" pitchFamily="34" charset="0"/>
              </a:rPr>
              <a:t>.</a:t>
            </a:r>
          </a:p>
          <a:p>
            <a:pPr hangingPunct="1">
              <a:lnSpc>
                <a:spcPct val="100000"/>
              </a:lnSpc>
              <a:spcBef>
                <a:spcPts val="1013"/>
              </a:spcBef>
              <a:buClrTx/>
              <a:buFontTx/>
              <a:buNone/>
            </a:pPr>
            <a:r>
              <a:rPr lang="en-US" altLang="en-GR" sz="2400" dirty="0" err="1">
                <a:solidFill>
                  <a:srgbClr val="6D6E6C"/>
                </a:solidFill>
                <a:latin typeface="Calibri" panose="020F0502020204030204" pitchFamily="34" charset="0"/>
              </a:rPr>
              <a:t>Εξίσου</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σημ</a:t>
            </a:r>
            <a:r>
              <a:rPr lang="en-US" altLang="en-GR" sz="2400" dirty="0">
                <a:solidFill>
                  <a:srgbClr val="6D6E6C"/>
                </a:solidFill>
                <a:latin typeface="Calibri" panose="020F0502020204030204" pitchFamily="34" charset="0"/>
              </a:rPr>
              <a:t>α</a:t>
            </a:r>
            <a:r>
              <a:rPr lang="en-US" altLang="en-GR" sz="2400" dirty="0" err="1">
                <a:solidFill>
                  <a:srgbClr val="6D6E6C"/>
                </a:solidFill>
                <a:latin typeface="Calibri" panose="020F0502020204030204" pitchFamily="34" charset="0"/>
              </a:rPr>
              <a:t>ντικό</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το</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μοίρ</a:t>
            </a:r>
            <a:r>
              <a:rPr lang="en-US" altLang="en-GR" sz="2400" dirty="0">
                <a:solidFill>
                  <a:srgbClr val="6D6E6C"/>
                </a:solidFill>
                <a:latin typeface="Calibri" panose="020F0502020204030204" pitchFamily="34" charset="0"/>
              </a:rPr>
              <a:t>α</a:t>
            </a:r>
            <a:r>
              <a:rPr lang="en-US" altLang="en-GR" sz="2400" dirty="0" err="1">
                <a:solidFill>
                  <a:srgbClr val="6D6E6C"/>
                </a:solidFill>
                <a:latin typeface="Calibri" panose="020F0502020204030204" pitchFamily="34" charset="0"/>
              </a:rPr>
              <a:t>σμ</a:t>
            </a:r>
            <a:r>
              <a:rPr lang="en-US" altLang="en-GR" sz="2400" dirty="0">
                <a:solidFill>
                  <a:srgbClr val="6D6E6C"/>
                </a:solidFill>
                <a:latin typeface="Calibri" panose="020F0502020204030204" pitchFamily="34" charset="0"/>
              </a:rPr>
              <a:t>α π</a:t>
            </a:r>
            <a:r>
              <a:rPr lang="en-US" altLang="en-GR" sz="2400" dirty="0" err="1">
                <a:solidFill>
                  <a:srgbClr val="6D6E6C"/>
                </a:solidFill>
                <a:latin typeface="Calibri" panose="020F0502020204030204" pitchFamily="34" charset="0"/>
              </a:rPr>
              <a:t>ροσφέρει</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άφθονες</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ευκ</a:t>
            </a:r>
            <a:r>
              <a:rPr lang="en-US" altLang="en-GR" sz="2400" dirty="0">
                <a:solidFill>
                  <a:srgbClr val="6D6E6C"/>
                </a:solidFill>
                <a:latin typeface="Calibri" panose="020F0502020204030204" pitchFamily="34" charset="0"/>
              </a:rPr>
              <a:t>α</a:t>
            </a:r>
            <a:r>
              <a:rPr lang="en-US" altLang="en-GR" sz="2400" dirty="0" err="1">
                <a:solidFill>
                  <a:srgbClr val="6D6E6C"/>
                </a:solidFill>
                <a:latin typeface="Calibri" panose="020F0502020204030204" pitchFamily="34" charset="0"/>
              </a:rPr>
              <a:t>ιρίες</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γι</a:t>
            </a:r>
            <a:r>
              <a:rPr lang="en-US" altLang="en-GR" sz="2400" dirty="0">
                <a:solidFill>
                  <a:srgbClr val="6D6E6C"/>
                </a:solidFill>
                <a:latin typeface="Calibri" panose="020F0502020204030204" pitchFamily="34" charset="0"/>
              </a:rPr>
              <a:t>α </a:t>
            </a:r>
            <a:r>
              <a:rPr lang="en-US" altLang="en-GR" sz="2400" dirty="0" err="1">
                <a:solidFill>
                  <a:srgbClr val="6D6E6C"/>
                </a:solidFill>
                <a:latin typeface="Calibri" panose="020F0502020204030204" pitchFamily="34" charset="0"/>
              </a:rPr>
              <a:t>εξάσκηση</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κ</a:t>
            </a:r>
            <a:r>
              <a:rPr lang="en-US" altLang="en-GR" sz="2400" dirty="0">
                <a:solidFill>
                  <a:srgbClr val="6D6E6C"/>
                </a:solidFill>
                <a:latin typeface="Calibri" panose="020F0502020204030204" pitchFamily="34" charset="0"/>
              </a:rPr>
              <a:t>α</a:t>
            </a:r>
            <a:r>
              <a:rPr lang="en-US" altLang="en-GR" sz="2400" dirty="0" err="1">
                <a:solidFill>
                  <a:srgbClr val="6D6E6C"/>
                </a:solidFill>
                <a:latin typeface="Calibri" panose="020F0502020204030204" pitchFamily="34" charset="0"/>
              </a:rPr>
              <a:t>ι</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ενίσχυση</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των</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δεξιοτήτων</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ομιλί</a:t>
            </a:r>
            <a:r>
              <a:rPr lang="en-US" altLang="en-GR" sz="2400" dirty="0">
                <a:solidFill>
                  <a:srgbClr val="6D6E6C"/>
                </a:solidFill>
                <a:latin typeface="Calibri" panose="020F0502020204030204" pitchFamily="34" charset="0"/>
              </a:rPr>
              <a:t>α</a:t>
            </a:r>
            <a:r>
              <a:rPr lang="en-US" altLang="en-GR" sz="2400" dirty="0" err="1">
                <a:solidFill>
                  <a:srgbClr val="6D6E6C"/>
                </a:solidFill>
                <a:latin typeface="Calibri" panose="020F0502020204030204" pitchFamily="34" charset="0"/>
              </a:rPr>
              <a:t>ς</a:t>
            </a:r>
            <a:r>
              <a:rPr lang="en-US" altLang="en-GR" sz="2400" dirty="0">
                <a:solidFill>
                  <a:srgbClr val="6D6E6C"/>
                </a:solidFill>
                <a:latin typeface="Calibri" panose="020F0502020204030204" pitchFamily="34" charset="0"/>
              </a:rPr>
              <a:t>, α</a:t>
            </a:r>
            <a:r>
              <a:rPr lang="en-US" altLang="en-GR" sz="2400" dirty="0" err="1">
                <a:solidFill>
                  <a:srgbClr val="6D6E6C"/>
                </a:solidFill>
                <a:latin typeface="Calibri" panose="020F0502020204030204" pitchFamily="34" charset="0"/>
              </a:rPr>
              <a:t>κρό</a:t>
            </a:r>
            <a:r>
              <a:rPr lang="en-US" altLang="en-GR" sz="2400" dirty="0">
                <a:solidFill>
                  <a:srgbClr val="6D6E6C"/>
                </a:solidFill>
                <a:latin typeface="Calibri" panose="020F0502020204030204" pitchFamily="34" charset="0"/>
              </a:rPr>
              <a:t>α</a:t>
            </a:r>
            <a:r>
              <a:rPr lang="en-US" altLang="en-GR" sz="2400" dirty="0" err="1">
                <a:solidFill>
                  <a:srgbClr val="6D6E6C"/>
                </a:solidFill>
                <a:latin typeface="Calibri" panose="020F0502020204030204" pitchFamily="34" charset="0"/>
              </a:rPr>
              <a:t>σης</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κ</a:t>
            </a:r>
            <a:r>
              <a:rPr lang="en-US" altLang="en-GR" sz="2400" dirty="0">
                <a:solidFill>
                  <a:srgbClr val="6D6E6C"/>
                </a:solidFill>
                <a:latin typeface="Calibri" panose="020F0502020204030204" pitchFamily="34" charset="0"/>
              </a:rPr>
              <a:t>α</a:t>
            </a:r>
            <a:r>
              <a:rPr lang="en-US" altLang="en-GR" sz="2400" dirty="0" err="1">
                <a:solidFill>
                  <a:srgbClr val="6D6E6C"/>
                </a:solidFill>
                <a:latin typeface="Calibri" panose="020F0502020204030204" pitchFamily="34" charset="0"/>
              </a:rPr>
              <a:t>ι</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σκέψης</a:t>
            </a:r>
            <a:r>
              <a:rPr lang="en-US" altLang="en-GR" sz="2400" dirty="0">
                <a:solidFill>
                  <a:srgbClr val="6D6E6C"/>
                </a:solidFill>
                <a:latin typeface="Calibri" panose="020F0502020204030204" pitchFamily="34" charset="0"/>
              </a:rPr>
              <a:t> π</a:t>
            </a:r>
            <a:r>
              <a:rPr lang="en-US" altLang="en-GR" sz="2400" dirty="0" err="1">
                <a:solidFill>
                  <a:srgbClr val="6D6E6C"/>
                </a:solidFill>
                <a:latin typeface="Calibri" panose="020F0502020204030204" pitchFamily="34" charset="0"/>
              </a:rPr>
              <a:t>ου</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είν</a:t>
            </a:r>
            <a:r>
              <a:rPr lang="en-US" altLang="en-GR" sz="2400" dirty="0">
                <a:solidFill>
                  <a:srgbClr val="6D6E6C"/>
                </a:solidFill>
                <a:latin typeface="Calibri" panose="020F0502020204030204" pitchFamily="34" charset="0"/>
              </a:rPr>
              <a:t>α</a:t>
            </a:r>
            <a:r>
              <a:rPr lang="en-US" altLang="en-GR" sz="2400" dirty="0" err="1">
                <a:solidFill>
                  <a:srgbClr val="6D6E6C"/>
                </a:solidFill>
                <a:latin typeface="Calibri" panose="020F0502020204030204" pitchFamily="34" charset="0"/>
              </a:rPr>
              <a:t>ι</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τόσο</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κρίσιμες</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γι</a:t>
            </a:r>
            <a:r>
              <a:rPr lang="en-US" altLang="en-GR" sz="2400" dirty="0">
                <a:solidFill>
                  <a:srgbClr val="6D6E6C"/>
                </a:solidFill>
                <a:latin typeface="Calibri" panose="020F0502020204030204" pitchFamily="34" charset="0"/>
              </a:rPr>
              <a:t>α </a:t>
            </a:r>
            <a:r>
              <a:rPr lang="en-US" altLang="en-GR" sz="2400" dirty="0" err="1">
                <a:solidFill>
                  <a:srgbClr val="6D6E6C"/>
                </a:solidFill>
                <a:latin typeface="Calibri" panose="020F0502020204030204" pitchFamily="34" charset="0"/>
              </a:rPr>
              <a:t>την</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ε</a:t>
            </a:r>
            <a:r>
              <a:rPr lang="en-US" altLang="en-GR" sz="2400" dirty="0">
                <a:solidFill>
                  <a:srgbClr val="6D6E6C"/>
                </a:solidFill>
                <a:latin typeface="Calibri" panose="020F0502020204030204" pitchFamily="34" charset="0"/>
              </a:rPr>
              <a:t>π</a:t>
            </a:r>
            <a:r>
              <a:rPr lang="en-US" altLang="en-GR" sz="2400" dirty="0" err="1">
                <a:solidFill>
                  <a:srgbClr val="6D6E6C"/>
                </a:solidFill>
                <a:latin typeface="Calibri" panose="020F0502020204030204" pitchFamily="34" charset="0"/>
              </a:rPr>
              <a:t>ιτυχί</a:t>
            </a:r>
            <a:r>
              <a:rPr lang="en-US" altLang="en-GR" sz="2400" dirty="0">
                <a:solidFill>
                  <a:srgbClr val="6D6E6C"/>
                </a:solidFill>
                <a:latin typeface="Calibri" panose="020F0502020204030204" pitchFamily="34" charset="0"/>
              </a:rPr>
              <a:t>α </a:t>
            </a:r>
            <a:r>
              <a:rPr lang="en-US" altLang="en-GR" sz="2400" dirty="0" err="1">
                <a:solidFill>
                  <a:srgbClr val="6D6E6C"/>
                </a:solidFill>
                <a:latin typeface="Calibri" panose="020F0502020204030204" pitchFamily="34" charset="0"/>
              </a:rPr>
              <a:t>της</a:t>
            </a:r>
            <a:r>
              <a:rPr lang="en-US" altLang="en-GR" sz="2400" dirty="0">
                <a:solidFill>
                  <a:srgbClr val="6D6E6C"/>
                </a:solidFill>
                <a:latin typeface="Calibri" panose="020F0502020204030204" pitchFamily="34" charset="0"/>
              </a:rPr>
              <a:t> </a:t>
            </a:r>
            <a:r>
              <a:rPr lang="en-US" altLang="en-GR" sz="2400" dirty="0" err="1">
                <a:solidFill>
                  <a:srgbClr val="6D6E6C"/>
                </a:solidFill>
                <a:latin typeface="Calibri" panose="020F0502020204030204" pitchFamily="34" charset="0"/>
              </a:rPr>
              <a:t>μελέτης</a:t>
            </a:r>
            <a:r>
              <a:rPr lang="en-US" altLang="en-GR" sz="2400" dirty="0">
                <a:solidFill>
                  <a:srgbClr val="6D6E6C"/>
                </a:solidFill>
                <a:latin typeface="Calibri" panose="020F0502020204030204" pitchFamily="34" charset="0"/>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09" name="Text Box 1">
            <a:extLst>
              <a:ext uri="{FF2B5EF4-FFF2-40B4-BE49-F238E27FC236}">
                <a16:creationId xmlns:a16="http://schemas.microsoft.com/office/drawing/2014/main" id="{7B96DB3F-969A-E326-8673-ED263C261D11}"/>
              </a:ext>
            </a:extLst>
          </p:cNvPr>
          <p:cNvSpPr txBox="1">
            <a:spLocks noChangeArrowheads="1"/>
          </p:cNvSpPr>
          <p:nvPr/>
        </p:nvSpPr>
        <p:spPr bwMode="auto">
          <a:xfrm>
            <a:off x="515938" y="317500"/>
            <a:ext cx="11171237" cy="1062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20000"/>
              </a:lnSpc>
              <a:spcBef>
                <a:spcPts val="1013"/>
              </a:spcBef>
              <a:buClrTx/>
              <a:buFontTx/>
              <a:buNone/>
            </a:pPr>
            <a:r>
              <a:rPr lang="en-US" altLang="en-GR" sz="3600" b="1">
                <a:latin typeface="Calibri" panose="020F0502020204030204" pitchFamily="34" charset="0"/>
              </a:rPr>
              <a:t>Θυμηθείτε από την ΕΝΟΤΗΤΑ 1: Τα πλεονεκτήματα του να είσαι φοιτήτρια με ιστορικό μετανάστευσης για κοινή χρήση περιεχομένου</a:t>
            </a:r>
          </a:p>
        </p:txBody>
      </p:sp>
      <p:sp>
        <p:nvSpPr>
          <p:cNvPr id="43010" name="Text Box 2">
            <a:extLst>
              <a:ext uri="{FF2B5EF4-FFF2-40B4-BE49-F238E27FC236}">
                <a16:creationId xmlns:a16="http://schemas.microsoft.com/office/drawing/2014/main" id="{C3279788-1E03-7C6F-CD58-FDE948B29451}"/>
              </a:ext>
            </a:extLst>
          </p:cNvPr>
          <p:cNvSpPr txBox="1">
            <a:spLocks noChangeArrowheads="1"/>
          </p:cNvSpPr>
          <p:nvPr/>
        </p:nvSpPr>
        <p:spPr bwMode="auto">
          <a:xfrm>
            <a:off x="515938" y="2485653"/>
            <a:ext cx="11156950" cy="4903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000" dirty="0" err="1">
                <a:solidFill>
                  <a:srgbClr val="5E5E5E"/>
                </a:solidFill>
                <a:latin typeface="Calibri" panose="020F0502020204030204" pitchFamily="34" charset="0"/>
              </a:rPr>
              <a:t>Η</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κοινή</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χρήση</a:t>
            </a:r>
            <a:r>
              <a:rPr lang="en-US" altLang="en-GR" sz="2000" dirty="0">
                <a:solidFill>
                  <a:srgbClr val="5E5E5E"/>
                </a:solidFill>
                <a:latin typeface="Calibri" panose="020F0502020204030204" pitchFamily="34" charset="0"/>
              </a:rPr>
              <a:t> π</a:t>
            </a:r>
            <a:r>
              <a:rPr lang="en-US" altLang="en-GR" sz="2000" dirty="0" err="1">
                <a:solidFill>
                  <a:srgbClr val="5E5E5E"/>
                </a:solidFill>
                <a:latin typeface="Calibri" panose="020F0502020204030204" pitchFamily="34" charset="0"/>
              </a:rPr>
              <a:t>εριεχομένου</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έχει</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ν</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κάνει</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με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την</a:t>
            </a:r>
            <a:r>
              <a:rPr lang="en-US" altLang="en-GR" sz="2000" dirty="0">
                <a:solidFill>
                  <a:srgbClr val="5E5E5E"/>
                </a:solidFill>
                <a:latin typeface="Calibri" panose="020F0502020204030204" pitchFamily="34" charset="0"/>
              </a:rPr>
              <a:t> π</a:t>
            </a:r>
            <a:r>
              <a:rPr lang="en-US" altLang="en-GR" sz="2000" dirty="0" err="1">
                <a:solidFill>
                  <a:srgbClr val="5E5E5E"/>
                </a:solidFill>
                <a:latin typeface="Calibri" panose="020F0502020204030204" pitchFamily="34" charset="0"/>
              </a:rPr>
              <a:t>ροσέγγιση</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κ</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ι</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τη</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συνάφει</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της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ομάδ</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ς-στόχου</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Θυμηθείτε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την</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ευκ</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ιρί</a:t>
            </a:r>
            <a:r>
              <a:rPr lang="en-US" altLang="en-GR" sz="2000" dirty="0">
                <a:solidFill>
                  <a:srgbClr val="5E5E5E"/>
                </a:solidFill>
                <a:latin typeface="Calibri" panose="020F0502020204030204" pitchFamily="34" charset="0"/>
              </a:rPr>
              <a:t>α π</a:t>
            </a:r>
            <a:r>
              <a:rPr lang="en-US" altLang="en-GR" sz="2000" dirty="0" err="1">
                <a:solidFill>
                  <a:srgbClr val="5E5E5E"/>
                </a:solidFill>
                <a:latin typeface="Calibri" panose="020F0502020204030204" pitchFamily="34" charset="0"/>
              </a:rPr>
              <a:t>ου</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μ</a:t>
            </a:r>
            <a:r>
              <a:rPr lang="en-US" altLang="en-GR" sz="2000" dirty="0">
                <a:solidFill>
                  <a:srgbClr val="5E5E5E"/>
                </a:solidFill>
                <a:latin typeface="Calibri" panose="020F0502020204030204" pitchFamily="34" charset="0"/>
              </a:rPr>
              <a:t>π</a:t>
            </a:r>
            <a:r>
              <a:rPr lang="en-US" altLang="en-GR" sz="2000" dirty="0" err="1">
                <a:solidFill>
                  <a:srgbClr val="5E5E5E"/>
                </a:solidFill>
                <a:latin typeface="Calibri" panose="020F0502020204030204" pitchFamily="34" charset="0"/>
              </a:rPr>
              <a:t>ορεί</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ν</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έχετε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σχετικά</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με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την</a:t>
            </a:r>
            <a:r>
              <a:rPr lang="en-US" altLang="en-GR" sz="2000" dirty="0">
                <a:solidFill>
                  <a:srgbClr val="5E5E5E"/>
                </a:solidFill>
                <a:latin typeface="Calibri" panose="020F0502020204030204" pitchFamily="34" charset="0"/>
              </a:rPr>
              <a:t> π</a:t>
            </a:r>
            <a:r>
              <a:rPr lang="en-US" altLang="en-GR" sz="2000" dirty="0" err="1">
                <a:solidFill>
                  <a:srgbClr val="5E5E5E"/>
                </a:solidFill>
                <a:latin typeface="Calibri" panose="020F0502020204030204" pitchFamily="34" charset="0"/>
              </a:rPr>
              <a:t>ροσέγγιση</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χρηστών</a:t>
            </a:r>
            <a:r>
              <a:rPr lang="en-US" altLang="en-GR" sz="2000" dirty="0">
                <a:solidFill>
                  <a:srgbClr val="5E5E5E"/>
                </a:solidFill>
                <a:latin typeface="Calibri" panose="020F0502020204030204" pitchFamily="34" charset="0"/>
              </a:rPr>
              <a:t>, απ</a:t>
            </a:r>
            <a:r>
              <a:rPr lang="en-US" altLang="en-GR" sz="2000" dirty="0" err="1">
                <a:solidFill>
                  <a:srgbClr val="5E5E5E"/>
                </a:solidFill>
                <a:latin typeface="Calibri" panose="020F0502020204030204" pitchFamily="34" charset="0"/>
              </a:rPr>
              <a:t>λώς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κ</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ι</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μόνο</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ε</a:t>
            </a:r>
            <a:r>
              <a:rPr lang="en-US" altLang="en-GR" sz="2000" dirty="0">
                <a:solidFill>
                  <a:srgbClr val="5E5E5E"/>
                </a:solidFill>
                <a:latin typeface="Calibri" panose="020F0502020204030204" pitchFamily="34" charset="0"/>
              </a:rPr>
              <a:t>π</a:t>
            </a:r>
            <a:r>
              <a:rPr lang="en-US" altLang="en-GR" sz="2000" dirty="0" err="1">
                <a:solidFill>
                  <a:srgbClr val="5E5E5E"/>
                </a:solidFill>
                <a:latin typeface="Calibri" panose="020F0502020204030204" pitchFamily="34" charset="0"/>
              </a:rPr>
              <a:t>ειδή</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είστε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φοιτήτρι</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με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ιστορικό</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μετ</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νάστευσης</a:t>
            </a:r>
            <a:r>
              <a:rPr lang="en-US" altLang="en-GR" sz="2000" dirty="0">
                <a:solidFill>
                  <a:srgbClr val="5E5E5E"/>
                </a:solidFill>
                <a:latin typeface="Calibri" panose="020F0502020204030204" pitchFamily="34" charset="0"/>
              </a:rPr>
              <a:t>:</a:t>
            </a:r>
          </a:p>
          <a:p>
            <a:pPr hangingPunct="1">
              <a:lnSpc>
                <a:spcPct val="100000"/>
              </a:lnSpc>
              <a:spcBef>
                <a:spcPts val="1013"/>
              </a:spcBef>
              <a:buClrTx/>
              <a:buFontTx/>
              <a:buNone/>
            </a:pPr>
            <a:r>
              <a:rPr lang="en-US" altLang="en-GR" sz="2000" dirty="0" err="1">
                <a:solidFill>
                  <a:srgbClr val="5E5E5E"/>
                </a:solidFill>
                <a:latin typeface="Calibri" panose="020F0502020204030204" pitchFamily="34" charset="0"/>
              </a:rPr>
              <a:t>Μ</a:t>
            </a:r>
            <a:r>
              <a:rPr lang="en-US" altLang="en-GR" sz="2000" dirty="0">
                <a:solidFill>
                  <a:srgbClr val="5E5E5E"/>
                </a:solidFill>
                <a:latin typeface="Calibri" panose="020F0502020204030204" pitchFamily="34" charset="0"/>
              </a:rPr>
              <a:t>π</a:t>
            </a:r>
            <a:r>
              <a:rPr lang="en-US" altLang="en-GR" sz="2000" dirty="0" err="1">
                <a:solidFill>
                  <a:srgbClr val="5E5E5E"/>
                </a:solidFill>
                <a:latin typeface="Calibri" panose="020F0502020204030204" pitchFamily="34" charset="0"/>
              </a:rPr>
              <a:t>ορεί</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ν</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έχετε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γνώσεις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κ</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ι</a:t>
            </a:r>
            <a:r>
              <a:rPr lang="en-US" altLang="en-GR" sz="2000" dirty="0">
                <a:solidFill>
                  <a:srgbClr val="5E5E5E"/>
                </a:solidFill>
                <a:latin typeface="Calibri" panose="020F0502020204030204" pitchFamily="34" charset="0"/>
              </a:rPr>
              <a:t> π</a:t>
            </a:r>
            <a:r>
              <a:rPr lang="en-US" altLang="en-GR" sz="2000" dirty="0" err="1">
                <a:solidFill>
                  <a:srgbClr val="5E5E5E"/>
                </a:solidFill>
                <a:latin typeface="Calibri" panose="020F0502020204030204" pitchFamily="34" charset="0"/>
              </a:rPr>
              <a:t>ρόσ</a:t>
            </a:r>
            <a:r>
              <a:rPr lang="en-US" altLang="en-GR" sz="2000" dirty="0">
                <a:solidFill>
                  <a:srgbClr val="5E5E5E"/>
                </a:solidFill>
                <a:latin typeface="Calibri" panose="020F0502020204030204" pitchFamily="34" charset="0"/>
              </a:rPr>
              <a:t>βα</a:t>
            </a:r>
            <a:r>
              <a:rPr lang="en-US" altLang="en-GR" sz="2000" dirty="0" err="1">
                <a:solidFill>
                  <a:srgbClr val="5E5E5E"/>
                </a:solidFill>
                <a:latin typeface="Calibri" panose="020F0502020204030204" pitchFamily="34" charset="0"/>
              </a:rPr>
              <a:t>ση</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σε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ορισμέν</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διεθνή</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ή</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ξέν</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ιδρύμ</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τ</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τριτο</a:t>
            </a:r>
            <a:r>
              <a:rPr lang="en-US" altLang="en-GR" sz="2000" dirty="0">
                <a:solidFill>
                  <a:srgbClr val="5E5E5E"/>
                </a:solidFill>
                <a:latin typeface="Calibri" panose="020F0502020204030204" pitchFamily="34" charset="0"/>
              </a:rPr>
              <a:t>β</a:t>
            </a:r>
            <a:r>
              <a:rPr lang="en-US" altLang="en-GR" sz="2000" dirty="0" err="1">
                <a:solidFill>
                  <a:srgbClr val="5E5E5E"/>
                </a:solidFill>
                <a:latin typeface="Calibri" panose="020F0502020204030204" pitchFamily="34" charset="0"/>
              </a:rPr>
              <a:t>άθμι</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εκ</a:t>
            </a:r>
            <a:r>
              <a:rPr lang="en-US" altLang="en-GR" sz="2000" dirty="0">
                <a:solidFill>
                  <a:srgbClr val="5E5E5E"/>
                </a:solidFill>
                <a:latin typeface="Calibri" panose="020F0502020204030204" pitchFamily="34" charset="0"/>
              </a:rPr>
              <a:t>πα</a:t>
            </a:r>
            <a:r>
              <a:rPr lang="en-US" altLang="en-GR" sz="2000" dirty="0" err="1">
                <a:solidFill>
                  <a:srgbClr val="5E5E5E"/>
                </a:solidFill>
                <a:latin typeface="Calibri" panose="020F0502020204030204" pitchFamily="34" charset="0"/>
              </a:rPr>
              <a:t>ίδευσης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τ</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ο</a:t>
            </a:r>
            <a:r>
              <a:rPr lang="en-US" altLang="en-GR" sz="2000" dirty="0">
                <a:solidFill>
                  <a:srgbClr val="5E5E5E"/>
                </a:solidFill>
                <a:latin typeface="Calibri" panose="020F0502020204030204" pitchFamily="34" charset="0"/>
              </a:rPr>
              <a:t>π</a:t>
            </a:r>
            <a:r>
              <a:rPr lang="en-US" altLang="en-GR" sz="2000" dirty="0" err="1">
                <a:solidFill>
                  <a:srgbClr val="5E5E5E"/>
                </a:solidFill>
                <a:latin typeface="Calibri" panose="020F0502020204030204" pitchFamily="34" charset="0"/>
              </a:rPr>
              <a:t>οί</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μ</a:t>
            </a:r>
            <a:r>
              <a:rPr lang="en-US" altLang="en-GR" sz="2000" dirty="0">
                <a:solidFill>
                  <a:srgbClr val="5E5E5E"/>
                </a:solidFill>
                <a:latin typeface="Calibri" panose="020F0502020204030204" pitchFamily="34" charset="0"/>
              </a:rPr>
              <a:t>π</a:t>
            </a:r>
            <a:r>
              <a:rPr lang="en-US" altLang="en-GR" sz="2000" dirty="0" err="1">
                <a:solidFill>
                  <a:srgbClr val="5E5E5E"/>
                </a:solidFill>
                <a:latin typeface="Calibri" panose="020F0502020204030204" pitchFamily="34" charset="0"/>
              </a:rPr>
              <a:t>ορεί</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ν</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ενδι</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φέροντ</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ι</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ν</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λά</a:t>
            </a:r>
            <a:r>
              <a:rPr lang="en-US" altLang="en-GR" sz="2000" dirty="0">
                <a:solidFill>
                  <a:srgbClr val="5E5E5E"/>
                </a:solidFill>
                <a:latin typeface="Calibri" panose="020F0502020204030204" pitchFamily="34" charset="0"/>
              </a:rPr>
              <a:t>β</a:t>
            </a:r>
            <a:r>
              <a:rPr lang="en-US" altLang="en-GR" sz="2000" dirty="0" err="1">
                <a:solidFill>
                  <a:srgbClr val="5E5E5E"/>
                </a:solidFill>
                <a:latin typeface="Calibri" panose="020F0502020204030204" pitchFamily="34" charset="0"/>
              </a:rPr>
              <a:t>ουν</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το</a:t>
            </a:r>
            <a:r>
              <a:rPr lang="en-US" altLang="en-GR" sz="2000" dirty="0">
                <a:solidFill>
                  <a:srgbClr val="5E5E5E"/>
                </a:solidFill>
                <a:latin typeface="Calibri" panose="020F0502020204030204" pitchFamily="34" charset="0"/>
              </a:rPr>
              <a:t> π</a:t>
            </a:r>
            <a:r>
              <a:rPr lang="en-US" altLang="en-GR" sz="2000" dirty="0" err="1">
                <a:solidFill>
                  <a:srgbClr val="5E5E5E"/>
                </a:solidFill>
                <a:latin typeface="Calibri" panose="020F0502020204030204" pitchFamily="34" charset="0"/>
              </a:rPr>
              <a:t>εριεχόμενό</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σ</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κ</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ι</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ν</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συνεργ</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στούν</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με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το</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τρέχον</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ίδρυμά</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σ</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Ανώτ</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της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Εκ</a:t>
            </a:r>
            <a:r>
              <a:rPr lang="en-US" altLang="en-GR" sz="2000" dirty="0">
                <a:solidFill>
                  <a:srgbClr val="5E5E5E"/>
                </a:solidFill>
                <a:latin typeface="Calibri" panose="020F0502020204030204" pitchFamily="34" charset="0"/>
              </a:rPr>
              <a:t>πα</a:t>
            </a:r>
            <a:r>
              <a:rPr lang="en-US" altLang="en-GR" sz="2000" dirty="0" err="1">
                <a:solidFill>
                  <a:srgbClr val="5E5E5E"/>
                </a:solidFill>
                <a:latin typeface="Calibri" panose="020F0502020204030204" pitchFamily="34" charset="0"/>
              </a:rPr>
              <a:t>ίδευσης</a:t>
            </a:r>
            <a:endParaRPr lang="en-US" altLang="en-GR" sz="2000" dirty="0">
              <a:solidFill>
                <a:srgbClr val="5E5E5E"/>
              </a:solidFill>
              <a:latin typeface="Calibri" panose="020F0502020204030204" pitchFamily="34" charset="0"/>
            </a:endParaRPr>
          </a:p>
          <a:p>
            <a:pPr hangingPunct="1">
              <a:lnSpc>
                <a:spcPct val="100000"/>
              </a:lnSpc>
              <a:spcBef>
                <a:spcPts val="1013"/>
              </a:spcBef>
              <a:buClrTx/>
              <a:buFontTx/>
              <a:buNone/>
            </a:pPr>
            <a:r>
              <a:rPr lang="en-US" altLang="en-GR" sz="2000" dirty="0" err="1">
                <a:solidFill>
                  <a:srgbClr val="5E5E5E"/>
                </a:solidFill>
                <a:latin typeface="Calibri" panose="020F0502020204030204" pitchFamily="34" charset="0"/>
              </a:rPr>
              <a:t>Μ</a:t>
            </a:r>
            <a:r>
              <a:rPr lang="en-US" altLang="en-GR" sz="2000" dirty="0">
                <a:solidFill>
                  <a:srgbClr val="5E5E5E"/>
                </a:solidFill>
                <a:latin typeface="Calibri" panose="020F0502020204030204" pitchFamily="34" charset="0"/>
              </a:rPr>
              <a:t>π</a:t>
            </a:r>
            <a:r>
              <a:rPr lang="en-US" altLang="en-GR" sz="2000" dirty="0" err="1">
                <a:solidFill>
                  <a:srgbClr val="5E5E5E"/>
                </a:solidFill>
                <a:latin typeface="Calibri" panose="020F0502020204030204" pitchFamily="34" charset="0"/>
              </a:rPr>
              <a:t>ορεί</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ν</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έχετε</a:t>
            </a:r>
            <a:r>
              <a:rPr lang="en-US" altLang="en-GR" sz="2000" dirty="0">
                <a:solidFill>
                  <a:srgbClr val="5E5E5E"/>
                </a:solidFill>
                <a:latin typeface="Calibri" panose="020F0502020204030204" pitchFamily="34" charset="0"/>
              </a:rPr>
              <a:t> π</a:t>
            </a:r>
            <a:r>
              <a:rPr lang="en-US" altLang="en-GR" sz="2000" dirty="0" err="1">
                <a:solidFill>
                  <a:srgbClr val="5E5E5E"/>
                </a:solidFill>
                <a:latin typeface="Calibri" panose="020F0502020204030204" pitchFamily="34" charset="0"/>
              </a:rPr>
              <a:t>ρόσ</a:t>
            </a:r>
            <a:r>
              <a:rPr lang="en-US" altLang="en-GR" sz="2000" dirty="0">
                <a:solidFill>
                  <a:srgbClr val="5E5E5E"/>
                </a:solidFill>
                <a:latin typeface="Calibri" panose="020F0502020204030204" pitchFamily="34" charset="0"/>
              </a:rPr>
              <a:t>βα</a:t>
            </a:r>
            <a:r>
              <a:rPr lang="en-US" altLang="en-GR" sz="2000" dirty="0" err="1">
                <a:solidFill>
                  <a:srgbClr val="5E5E5E"/>
                </a:solidFill>
                <a:latin typeface="Calibri" panose="020F0502020204030204" pitchFamily="34" charset="0"/>
              </a:rPr>
              <a:t>ση</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σε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δι</a:t>
            </a:r>
            <a:r>
              <a:rPr lang="en-US" altLang="en-GR" sz="2000" dirty="0">
                <a:solidFill>
                  <a:srgbClr val="5E5E5E"/>
                </a:solidFill>
                <a:latin typeface="Calibri" panose="020F0502020204030204" pitchFamily="34" charset="0"/>
              </a:rPr>
              <a:t>απ</a:t>
            </a:r>
            <a:r>
              <a:rPr lang="en-US" altLang="en-GR" sz="2000" dirty="0" err="1">
                <a:solidFill>
                  <a:srgbClr val="5E5E5E"/>
                </a:solidFill>
                <a:latin typeface="Calibri" panose="020F0502020204030204" pitchFamily="34" charset="0"/>
              </a:rPr>
              <a:t>ολιτισμικές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ομάδες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μέσων</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κοινωνικής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δικτύωσης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σε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μ</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θητές</a:t>
            </a:r>
            <a:r>
              <a:rPr lang="en-US" altLang="en-GR" sz="2000" dirty="0">
                <a:solidFill>
                  <a:srgbClr val="5E5E5E"/>
                </a:solidFill>
                <a:latin typeface="Calibri" panose="020F0502020204030204" pitchFamily="34" charset="0"/>
              </a:rPr>
              <a:t> π</a:t>
            </a:r>
            <a:r>
              <a:rPr lang="en-US" altLang="en-GR" sz="2000" dirty="0" err="1">
                <a:solidFill>
                  <a:srgbClr val="5E5E5E"/>
                </a:solidFill>
                <a:latin typeface="Calibri" panose="020F0502020204030204" pitchFamily="34" charset="0"/>
              </a:rPr>
              <a:t>ου</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υ</a:t>
            </a:r>
            <a:r>
              <a:rPr lang="en-US" altLang="en-GR" sz="2000" dirty="0">
                <a:solidFill>
                  <a:srgbClr val="5E5E5E"/>
                </a:solidFill>
                <a:latin typeface="Calibri" panose="020F0502020204030204" pitchFamily="34" charset="0"/>
              </a:rPr>
              <a:t>π</a:t>
            </a:r>
            <a:r>
              <a:rPr lang="en-US" altLang="en-GR" sz="2000" dirty="0" err="1">
                <a:solidFill>
                  <a:srgbClr val="5E5E5E"/>
                </a:solidFill>
                <a:latin typeface="Calibri" panose="020F0502020204030204" pitchFamily="34" charset="0"/>
              </a:rPr>
              <a:t>οστηρίζουν</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ο</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έν</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τον</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άλλον</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στις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δι</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δικ</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σίες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έντ</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ξης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κ</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ι</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έντ</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ξής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τους</a:t>
            </a:r>
            <a:endParaRPr lang="en-US" altLang="en-GR" sz="2000" dirty="0">
              <a:solidFill>
                <a:srgbClr val="5E5E5E"/>
              </a:solidFill>
              <a:latin typeface="Calibri" panose="020F0502020204030204" pitchFamily="34" charset="0"/>
            </a:endParaRPr>
          </a:p>
          <a:p>
            <a:pPr hangingPunct="1">
              <a:lnSpc>
                <a:spcPct val="100000"/>
              </a:lnSpc>
              <a:spcBef>
                <a:spcPts val="1013"/>
              </a:spcBef>
              <a:buClrTx/>
              <a:buFontTx/>
              <a:buNone/>
            </a:pPr>
            <a:r>
              <a:rPr lang="en-US" altLang="en-GR" sz="2000" dirty="0" err="1">
                <a:solidFill>
                  <a:srgbClr val="5E5E5E"/>
                </a:solidFill>
                <a:latin typeface="Calibri" panose="020F0502020204030204" pitchFamily="34" charset="0"/>
              </a:rPr>
              <a:t>Τ</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γυν</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ικεί</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δίκτυ</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κ</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ι</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οι</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εκδηλώσεις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δικτύωσης</a:t>
            </a:r>
            <a:r>
              <a:rPr lang="en-US" altLang="en-GR" sz="2000" dirty="0">
                <a:solidFill>
                  <a:srgbClr val="5E5E5E"/>
                </a:solidFill>
                <a:latin typeface="Calibri" panose="020F0502020204030204" pitchFamily="34" charset="0"/>
              </a:rPr>
              <a:t> α</a:t>
            </a:r>
            <a:r>
              <a:rPr lang="en-US" altLang="en-GR" sz="2000" dirty="0" err="1">
                <a:solidFill>
                  <a:srgbClr val="5E5E5E"/>
                </a:solidFill>
                <a:latin typeface="Calibri" panose="020F0502020204030204" pitchFamily="34" charset="0"/>
              </a:rPr>
              <a:t>υξάνοντ</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ι</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κάτι</a:t>
            </a:r>
            <a:r>
              <a:rPr lang="en-US" altLang="en-GR" sz="2000" dirty="0">
                <a:solidFill>
                  <a:srgbClr val="5E5E5E"/>
                </a:solidFill>
                <a:latin typeface="Calibri" panose="020F0502020204030204" pitchFamily="34" charset="0"/>
              </a:rPr>
              <a:t> π</a:t>
            </a:r>
            <a:r>
              <a:rPr lang="en-US" altLang="en-GR" sz="2000" dirty="0" err="1">
                <a:solidFill>
                  <a:srgbClr val="5E5E5E"/>
                </a:solidFill>
                <a:latin typeface="Calibri" panose="020F0502020204030204" pitchFamily="34" charset="0"/>
              </a:rPr>
              <a:t>ου</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είν</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ι</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κ</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λά</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νέ</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Θ</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μ</a:t>
            </a:r>
            <a:r>
              <a:rPr lang="en-US" altLang="en-GR" sz="2000" dirty="0">
                <a:solidFill>
                  <a:srgbClr val="5E5E5E"/>
                </a:solidFill>
                <a:latin typeface="Calibri" panose="020F0502020204030204" pitchFamily="34" charset="0"/>
              </a:rPr>
              <a:t>π</a:t>
            </a:r>
            <a:r>
              <a:rPr lang="en-US" altLang="en-GR" sz="2000" dirty="0" err="1">
                <a:solidFill>
                  <a:srgbClr val="5E5E5E"/>
                </a:solidFill>
                <a:latin typeface="Calibri" panose="020F0502020204030204" pitchFamily="34" charset="0"/>
              </a:rPr>
              <a:t>ορούσ</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τε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ν</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εγγρ</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φείτε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σε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εκδηλώσεις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δικτύωσης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στο</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δι</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δίκτυο</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κ</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ι</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εκτός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σύνδεσης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κερδίζοντ</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έτσι</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νέες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ευκ</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ιρίες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κ</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ι</a:t>
            </a:r>
            <a:r>
              <a:rPr lang="en-US" altLang="en-GR" sz="2000" dirty="0">
                <a:solidFill>
                  <a:srgbClr val="5E5E5E"/>
                </a:solidFill>
                <a:latin typeface="Calibri" panose="020F0502020204030204" pitchFamily="34" charset="0"/>
              </a:rPr>
              <a:t> π</a:t>
            </a:r>
            <a:r>
              <a:rPr lang="en-US" altLang="en-GR" sz="2000" dirty="0" err="1">
                <a:solidFill>
                  <a:srgbClr val="5E5E5E"/>
                </a:solidFill>
                <a:latin typeface="Calibri" panose="020F0502020204030204" pitchFamily="34" charset="0"/>
              </a:rPr>
              <a:t>λ</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τφόρμες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γι</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κοινή</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χρήση</a:t>
            </a:r>
            <a:r>
              <a:rPr lang="en-US" altLang="en-GR" sz="2000" dirty="0">
                <a:solidFill>
                  <a:srgbClr val="5E5E5E"/>
                </a:solidFill>
                <a:latin typeface="Calibri" panose="020F0502020204030204" pitchFamily="34" charset="0"/>
              </a:rPr>
              <a:t> π</a:t>
            </a:r>
            <a:r>
              <a:rPr lang="en-US" altLang="en-GR" sz="2000" dirty="0" err="1">
                <a:solidFill>
                  <a:srgbClr val="5E5E5E"/>
                </a:solidFill>
                <a:latin typeface="Calibri" panose="020F0502020204030204" pitchFamily="34" charset="0"/>
              </a:rPr>
              <a:t>εριεχομένου</a:t>
            </a:r>
            <a:r>
              <a:rPr lang="en-US" altLang="en-GR" sz="2000" dirty="0">
                <a:solidFill>
                  <a:srgbClr val="5E5E5E"/>
                </a:solidFill>
                <a:latin typeface="Calibri" panose="020F0502020204030204" pitchFamily="34" charset="0"/>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Text Box 1">
            <a:extLst>
              <a:ext uri="{FF2B5EF4-FFF2-40B4-BE49-F238E27FC236}">
                <a16:creationId xmlns:a16="http://schemas.microsoft.com/office/drawing/2014/main" id="{30682A48-ACF2-F787-84EC-9C0F9936A162}"/>
              </a:ext>
            </a:extLst>
          </p:cNvPr>
          <p:cNvSpPr txBox="1">
            <a:spLocks noChangeArrowheads="1"/>
          </p:cNvSpPr>
          <p:nvPr/>
        </p:nvSpPr>
        <p:spPr bwMode="auto">
          <a:xfrm>
            <a:off x="0" y="907505"/>
            <a:ext cx="4908550" cy="649287"/>
          </a:xfrm>
          <a:prstGeom prst="rect">
            <a:avLst/>
          </a:pr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450850">
              <a:tabLst>
                <a:tab pos="0" algn="l"/>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50850"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dirty="0" err="1">
                <a:solidFill>
                  <a:srgbClr val="FFFFFF"/>
                </a:solidFill>
                <a:latin typeface="Calibri" panose="020F0502020204030204" pitchFamily="34" charset="0"/>
              </a:rPr>
              <a:t>Ε</a:t>
            </a:r>
            <a:r>
              <a:rPr lang="en-US" altLang="en-GR" sz="3600" b="1" dirty="0">
                <a:solidFill>
                  <a:srgbClr val="FFFFFF"/>
                </a:solidFill>
                <a:latin typeface="Calibri" panose="020F0502020204030204" pitchFamily="34" charset="0"/>
              </a:rPr>
              <a:t>π</a:t>
            </a:r>
            <a:r>
              <a:rPr lang="en-US" altLang="en-GR" sz="3600" b="1" dirty="0" err="1">
                <a:solidFill>
                  <a:srgbClr val="FFFFFF"/>
                </a:solidFill>
                <a:latin typeface="Calibri" panose="020F0502020204030204" pitchFamily="34" charset="0"/>
              </a:rPr>
              <a:t>ισκό</a:t>
            </a:r>
            <a:r>
              <a:rPr lang="en-US" altLang="en-GR" sz="3600" b="1" dirty="0">
                <a:solidFill>
                  <a:srgbClr val="FFFFFF"/>
                </a:solidFill>
                <a:latin typeface="Calibri" panose="020F0502020204030204" pitchFamily="34" charset="0"/>
              </a:rPr>
              <a:t>π</a:t>
            </a:r>
            <a:r>
              <a:rPr lang="en-US" altLang="en-GR" sz="3600" b="1" dirty="0" err="1">
                <a:solidFill>
                  <a:srgbClr val="FFFFFF"/>
                </a:solidFill>
                <a:latin typeface="Calibri" panose="020F0502020204030204" pitchFamily="34" charset="0"/>
              </a:rPr>
              <a:t>ηση</a:t>
            </a:r>
            <a:r>
              <a:rPr lang="en-US" altLang="en-GR" sz="3600" b="1" dirty="0">
                <a:solidFill>
                  <a:srgbClr val="FFFFFF"/>
                </a:solidFill>
                <a:latin typeface="Calibri" panose="020F0502020204030204" pitchFamily="34" charset="0"/>
              </a:rPr>
              <a:t>, π</a:t>
            </a:r>
            <a:r>
              <a:rPr lang="en-US" altLang="en-GR" sz="3600" b="1" dirty="0" err="1">
                <a:solidFill>
                  <a:srgbClr val="FFFFFF"/>
                </a:solidFill>
                <a:latin typeface="Calibri" panose="020F0502020204030204" pitchFamily="34" charset="0"/>
              </a:rPr>
              <a:t>ώς</a:t>
            </a:r>
            <a:r>
              <a:rPr lang="en-US" altLang="en-GR" sz="3600" b="1" dirty="0">
                <a:solidFill>
                  <a:srgbClr val="FFFFFF"/>
                </a:solidFill>
                <a:latin typeface="Calibri" panose="020F0502020204030204" pitchFamily="34" charset="0"/>
              </a:rPr>
              <a:t> </a:t>
            </a:r>
            <a:r>
              <a:rPr lang="en-US" altLang="en-GR" sz="3600" b="1" dirty="0" err="1">
                <a:solidFill>
                  <a:srgbClr val="FFFFFF"/>
                </a:solidFill>
                <a:latin typeface="Calibri" panose="020F0502020204030204" pitchFamily="34" charset="0"/>
              </a:rPr>
              <a:t>θ</a:t>
            </a:r>
            <a:r>
              <a:rPr lang="en-US" altLang="en-GR" sz="3600" b="1" dirty="0">
                <a:solidFill>
                  <a:srgbClr val="FFFFFF"/>
                </a:solidFill>
                <a:latin typeface="Calibri" panose="020F0502020204030204" pitchFamily="34" charset="0"/>
              </a:rPr>
              <a:t>α </a:t>
            </a:r>
            <a:r>
              <a:rPr lang="en-US" altLang="en-GR" sz="3600" b="1" dirty="0" err="1">
                <a:solidFill>
                  <a:srgbClr val="FFFFFF"/>
                </a:solidFill>
                <a:latin typeface="Calibri" panose="020F0502020204030204" pitchFamily="34" charset="0"/>
              </a:rPr>
              <a:t>ωφεληθείτε</a:t>
            </a:r>
            <a:endParaRPr lang="en-US" altLang="en-GR" sz="3600" b="1" dirty="0">
              <a:solidFill>
                <a:srgbClr val="FFFFFF"/>
              </a:solidFill>
              <a:latin typeface="Calibri" panose="020F0502020204030204" pitchFamily="34" charset="0"/>
            </a:endParaRPr>
          </a:p>
        </p:txBody>
      </p:sp>
      <p:sp>
        <p:nvSpPr>
          <p:cNvPr id="25602" name="Text Box 2">
            <a:extLst>
              <a:ext uri="{FF2B5EF4-FFF2-40B4-BE49-F238E27FC236}">
                <a16:creationId xmlns:a16="http://schemas.microsoft.com/office/drawing/2014/main" id="{EB5F0C98-D9DC-8050-D94F-3A0F5158751E}"/>
              </a:ext>
            </a:extLst>
          </p:cNvPr>
          <p:cNvSpPr txBox="1">
            <a:spLocks noChangeArrowheads="1"/>
          </p:cNvSpPr>
          <p:nvPr/>
        </p:nvSpPr>
        <p:spPr bwMode="auto">
          <a:xfrm>
            <a:off x="7196138" y="427038"/>
            <a:ext cx="3595687"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400">
                <a:solidFill>
                  <a:srgbClr val="5E5E5E"/>
                </a:solidFill>
                <a:latin typeface="Calibri" panose="020F0502020204030204" pitchFamily="34" charset="0"/>
              </a:rPr>
              <a:t>Αλληλεπίδραση μέσω ψηφιακών τεχνολογιών</a:t>
            </a:r>
          </a:p>
        </p:txBody>
      </p:sp>
      <p:sp>
        <p:nvSpPr>
          <p:cNvPr id="25603" name="Text Box 3">
            <a:extLst>
              <a:ext uri="{FF2B5EF4-FFF2-40B4-BE49-F238E27FC236}">
                <a16:creationId xmlns:a16="http://schemas.microsoft.com/office/drawing/2014/main" id="{DA5C944E-7638-16CC-C2A2-0F272A4CF64F}"/>
              </a:ext>
            </a:extLst>
          </p:cNvPr>
          <p:cNvSpPr txBox="1">
            <a:spLocks noChangeArrowheads="1"/>
          </p:cNvSpPr>
          <p:nvPr/>
        </p:nvSpPr>
        <p:spPr bwMode="auto">
          <a:xfrm>
            <a:off x="6218238" y="557213"/>
            <a:ext cx="315912" cy="204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2800">
                <a:solidFill>
                  <a:srgbClr val="FFFFFF"/>
                </a:solidFill>
                <a:latin typeface="Calibri" panose="020F0502020204030204" pitchFamily="34" charset="0"/>
              </a:rPr>
              <a:t>1</a:t>
            </a:r>
          </a:p>
        </p:txBody>
      </p:sp>
      <p:sp>
        <p:nvSpPr>
          <p:cNvPr id="25604" name="Text Box 4">
            <a:extLst>
              <a:ext uri="{FF2B5EF4-FFF2-40B4-BE49-F238E27FC236}">
                <a16:creationId xmlns:a16="http://schemas.microsoft.com/office/drawing/2014/main" id="{C5816E42-0190-87E0-EBA7-25AA712D43FB}"/>
              </a:ext>
            </a:extLst>
          </p:cNvPr>
          <p:cNvSpPr txBox="1">
            <a:spLocks noChangeArrowheads="1"/>
          </p:cNvSpPr>
          <p:nvPr/>
        </p:nvSpPr>
        <p:spPr bwMode="auto">
          <a:xfrm>
            <a:off x="515938" y="2371551"/>
            <a:ext cx="4902200" cy="4441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1600" dirty="0" err="1">
                <a:solidFill>
                  <a:srgbClr val="FFFFFF"/>
                </a:solidFill>
                <a:latin typeface="Calibri" panose="020F0502020204030204" pitchFamily="34" charset="0"/>
              </a:rPr>
              <a:t>Η</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Ενότητ</a:t>
            </a:r>
            <a:r>
              <a:rPr lang="en-US" altLang="en-GR" sz="1600" dirty="0">
                <a:solidFill>
                  <a:srgbClr val="FFFFFF"/>
                </a:solidFill>
                <a:latin typeface="Calibri" panose="020F0502020204030204" pitchFamily="34" charset="0"/>
              </a:rPr>
              <a:t>α 2 </a:t>
            </a:r>
            <a:r>
              <a:rPr lang="en-US" altLang="en-GR" sz="1600" dirty="0" err="1">
                <a:solidFill>
                  <a:srgbClr val="FFFFFF"/>
                </a:solidFill>
                <a:latin typeface="Calibri" panose="020F0502020204030204" pitchFamily="34" charset="0"/>
              </a:rPr>
              <a:t>θ</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μοιρ</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στεί</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τη</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μάθηση</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σχετικά</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με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τον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τρό</a:t>
            </a: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ο</a:t>
            </a:r>
            <a:r>
              <a:rPr lang="en-US" altLang="en-GR" sz="1600" dirty="0">
                <a:solidFill>
                  <a:srgbClr val="FFFFFF"/>
                </a:solidFill>
                <a:latin typeface="Calibri" panose="020F0502020204030204" pitchFamily="34" charset="0"/>
              </a:rPr>
              <a:t> α</a:t>
            </a:r>
            <a:r>
              <a:rPr lang="en-US" altLang="en-GR" sz="1600" dirty="0" err="1">
                <a:solidFill>
                  <a:srgbClr val="FFFFFF"/>
                </a:solidFill>
                <a:latin typeface="Calibri" panose="020F0502020204030204" pitchFamily="34" charset="0"/>
              </a:rPr>
              <a:t>λληλε</a:t>
            </a: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ίδρ</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σης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του</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μέσω</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μι</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ς</a:t>
            </a:r>
            <a:r>
              <a:rPr lang="en-US" altLang="en-GR" sz="1600" dirty="0">
                <a:solidFill>
                  <a:srgbClr val="FFFFFF"/>
                </a:solidFill>
                <a:latin typeface="Calibri" panose="020F0502020204030204" pitchFamily="34" charset="0"/>
              </a:rPr>
              <a:t> π</a:t>
            </a:r>
            <a:r>
              <a:rPr lang="en-US" altLang="en-GR" sz="1600" dirty="0" err="1">
                <a:solidFill>
                  <a:srgbClr val="FFFFFF"/>
                </a:solidFill>
                <a:latin typeface="Calibri" panose="020F0502020204030204" pitchFamily="34" charset="0"/>
              </a:rPr>
              <a:t>οικιλί</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ψηφι</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κών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τεχνολογιών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Εσείς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θ</a:t>
            </a:r>
            <a:r>
              <a:rPr lang="en-US" altLang="en-GR" sz="1600" dirty="0">
                <a:solidFill>
                  <a:srgbClr val="FFFFFF"/>
                </a:solidFill>
                <a:latin typeface="Calibri" panose="020F0502020204030204" pitchFamily="34" charset="0"/>
              </a:rPr>
              <a:t>α απ</a:t>
            </a:r>
            <a:r>
              <a:rPr lang="en-US" altLang="en-GR" sz="1600" dirty="0" err="1">
                <a:solidFill>
                  <a:srgbClr val="FFFFFF"/>
                </a:solidFill>
                <a:latin typeface="Calibri" panose="020F0502020204030204" pitchFamily="34" charset="0"/>
              </a:rPr>
              <a:t>οκτήσετε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κ</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τ</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νόηση</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του</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κ</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τάλληλου</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κ</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ν</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λιού</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ψηφι</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κής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ε</a:t>
            </a: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ικοινωνί</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γι</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έν</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δεδομένο</a:t>
            </a:r>
            <a:r>
              <a:rPr lang="en-US" altLang="en-GR" sz="1600" dirty="0">
                <a:solidFill>
                  <a:srgbClr val="FFFFFF"/>
                </a:solidFill>
                <a:latin typeface="Calibri" panose="020F0502020204030204" pitchFamily="34" charset="0"/>
              </a:rPr>
              <a:t> π</a:t>
            </a:r>
            <a:r>
              <a:rPr lang="en-US" altLang="en-GR" sz="1600" dirty="0" err="1">
                <a:solidFill>
                  <a:srgbClr val="FFFFFF"/>
                </a:solidFill>
                <a:latin typeface="Calibri" panose="020F0502020204030204" pitchFamily="34" charset="0"/>
              </a:rPr>
              <a:t>λ</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ίσιο</a:t>
            </a:r>
            <a:r>
              <a:rPr lang="en-US" altLang="en-GR" sz="1600" dirty="0">
                <a:solidFill>
                  <a:srgbClr val="FFFFFF"/>
                </a:solidFill>
                <a:latin typeface="Calibri" panose="020F0502020204030204" pitchFamily="34" charset="0"/>
              </a:rPr>
              <a:t>.</a:t>
            </a:r>
          </a:p>
          <a:p>
            <a:pPr hangingPunct="1">
              <a:lnSpc>
                <a:spcPct val="100000"/>
              </a:lnSpc>
              <a:spcBef>
                <a:spcPts val="1013"/>
              </a:spcBef>
              <a:buClrTx/>
              <a:buFontTx/>
              <a:buNone/>
            </a:pPr>
            <a:r>
              <a:rPr lang="en-US" altLang="en-GR" sz="1600" dirty="0" err="1">
                <a:solidFill>
                  <a:srgbClr val="FFFFFF"/>
                </a:solidFill>
                <a:latin typeface="Calibri" panose="020F0502020204030204" pitchFamily="34" charset="0"/>
              </a:rPr>
              <a:t>Μάθετε</a:t>
            </a:r>
            <a:r>
              <a:rPr lang="en-US" altLang="en-GR" sz="1600" dirty="0">
                <a:solidFill>
                  <a:srgbClr val="FFFFFF"/>
                </a:solidFill>
                <a:latin typeface="Calibri" panose="020F0502020204030204" pitchFamily="34" charset="0"/>
              </a:rPr>
              <a:t> π</a:t>
            </a:r>
            <a:r>
              <a:rPr lang="en-US" altLang="en-GR" sz="1600" dirty="0" err="1">
                <a:solidFill>
                  <a:srgbClr val="FFFFFF"/>
                </a:solidFill>
                <a:latin typeface="Calibri" panose="020F0502020204030204" pitchFamily="34" charset="0"/>
              </a:rPr>
              <a:t>ώς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ν</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μοιράζεστε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δεδομέν</a:t>
            </a:r>
            <a:r>
              <a:rPr lang="en-US" altLang="en-GR" sz="1600" dirty="0">
                <a:solidFill>
                  <a:srgbClr val="FFFFFF"/>
                </a:solidFill>
                <a:latin typeface="Calibri" panose="020F0502020204030204" pitchFamily="34" charset="0"/>
              </a:rPr>
              <a:t>α, π</a:t>
            </a:r>
            <a:r>
              <a:rPr lang="en-US" altLang="en-GR" sz="1600" dirty="0" err="1">
                <a:solidFill>
                  <a:srgbClr val="FFFFFF"/>
                </a:solidFill>
                <a:latin typeface="Calibri" panose="020F0502020204030204" pitchFamily="34" charset="0"/>
              </a:rPr>
              <a:t>ληροφορίες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κ</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ι</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ψηφι</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κό</a:t>
            </a:r>
            <a:r>
              <a:rPr lang="en-US" altLang="en-GR" sz="1600" dirty="0">
                <a:solidFill>
                  <a:srgbClr val="FFFFFF"/>
                </a:solidFill>
                <a:latin typeface="Calibri" panose="020F0502020204030204" pitchFamily="34" charset="0"/>
              </a:rPr>
              <a:t> π</a:t>
            </a:r>
            <a:r>
              <a:rPr lang="en-US" altLang="en-GR" sz="1600" dirty="0" err="1">
                <a:solidFill>
                  <a:srgbClr val="FFFFFF"/>
                </a:solidFill>
                <a:latin typeface="Calibri" panose="020F0502020204030204" pitchFamily="34" charset="0"/>
              </a:rPr>
              <a:t>εριεχόμενο</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με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άλλους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μέσω</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κ</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τάλληλων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ψηφι</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κών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τεχνολογιών</a:t>
            </a:r>
            <a:r>
              <a:rPr lang="en-US" altLang="en-GR" sz="1600" dirty="0">
                <a:solidFill>
                  <a:srgbClr val="FFFFFF"/>
                </a:solidFill>
                <a:latin typeface="Calibri" panose="020F0502020204030204" pitchFamily="34" charset="0"/>
              </a:rPr>
              <a:t>.</a:t>
            </a:r>
          </a:p>
          <a:p>
            <a:pPr hangingPunct="1">
              <a:lnSpc>
                <a:spcPct val="100000"/>
              </a:lnSpc>
              <a:spcBef>
                <a:spcPts val="1013"/>
              </a:spcBef>
              <a:buClrTx/>
              <a:buFontTx/>
              <a:buNone/>
            </a:pPr>
            <a:r>
              <a:rPr lang="en-US" altLang="en-GR" sz="1600" dirty="0" err="1">
                <a:solidFill>
                  <a:srgbClr val="FFFFFF"/>
                </a:solidFill>
                <a:latin typeface="Calibri" panose="020F0502020204030204" pitchFamily="34" charset="0"/>
              </a:rPr>
              <a:t>Κ</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τ</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νοήστε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το</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ν</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ενεργείτε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ως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ενδιάμεσος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συμμετοχή</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στην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κοινωνί</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μέσω</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της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χρήσης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δημόσιων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κ</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ι</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ιδιωτικών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ψηφι</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κών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υ</a:t>
            </a: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ηρεσιών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ν</a:t>
            </a:r>
            <a:r>
              <a:rPr lang="en-US" altLang="en-GR" sz="1600" dirty="0">
                <a:solidFill>
                  <a:srgbClr val="FFFFFF"/>
                </a:solidFill>
                <a:latin typeface="Calibri" panose="020F0502020204030204" pitchFamily="34" charset="0"/>
              </a:rPr>
              <a:t>α α</a:t>
            </a:r>
            <a:r>
              <a:rPr lang="en-US" altLang="en-GR" sz="1600" dirty="0" err="1">
                <a:solidFill>
                  <a:srgbClr val="FFFFFF"/>
                </a:solidFill>
                <a:latin typeface="Calibri" panose="020F0502020204030204" pitchFamily="34" charset="0"/>
              </a:rPr>
              <a:t>ν</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ζητήσετε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ευκ</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ιρίες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γι</a:t>
            </a:r>
            <a:r>
              <a:rPr lang="en-US" altLang="en-GR" sz="1600" dirty="0">
                <a:solidFill>
                  <a:srgbClr val="FFFFFF"/>
                </a:solidFill>
                <a:latin typeface="Calibri" panose="020F0502020204030204" pitchFamily="34" charset="0"/>
              </a:rPr>
              <a:t>α α</a:t>
            </a:r>
            <a:r>
              <a:rPr lang="en-US" altLang="en-GR" sz="1600" dirty="0" err="1">
                <a:solidFill>
                  <a:srgbClr val="FFFFFF"/>
                </a:solidFill>
                <a:latin typeface="Calibri" panose="020F0502020204030204" pitchFamily="34" charset="0"/>
              </a:rPr>
              <a:t>υτοενδυνάμωση</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κ</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ι</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συμμετοχική</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ιδιότητ</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του</a:t>
            </a:r>
            <a:r>
              <a:rPr lang="en-US" altLang="en-GR" sz="1600" dirty="0">
                <a:solidFill>
                  <a:srgbClr val="FFFFFF"/>
                </a:solidFill>
                <a:latin typeface="Calibri" panose="020F0502020204030204" pitchFamily="34" charset="0"/>
              </a:rPr>
              <a:t> π</a:t>
            </a:r>
            <a:r>
              <a:rPr lang="en-US" altLang="en-GR" sz="1600" dirty="0" err="1">
                <a:solidFill>
                  <a:srgbClr val="FFFFFF"/>
                </a:solidFill>
                <a:latin typeface="Calibri" panose="020F0502020204030204" pitchFamily="34" charset="0"/>
              </a:rPr>
              <a:t>ολίτη</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μέσω</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κ</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τάλληλων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ψηφι</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κών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τεχνολογιών</a:t>
            </a:r>
            <a:endParaRPr lang="en-US" altLang="en-GR" sz="1600" dirty="0">
              <a:solidFill>
                <a:srgbClr val="FFFFFF"/>
              </a:solidFill>
              <a:latin typeface="Calibri" panose="020F0502020204030204" pitchFamily="34" charset="0"/>
            </a:endParaRPr>
          </a:p>
        </p:txBody>
      </p:sp>
      <p:sp>
        <p:nvSpPr>
          <p:cNvPr id="25605" name="Text Box 5">
            <a:extLst>
              <a:ext uri="{FF2B5EF4-FFF2-40B4-BE49-F238E27FC236}">
                <a16:creationId xmlns:a16="http://schemas.microsoft.com/office/drawing/2014/main" id="{CD7AC277-CB75-B5E4-CA22-799AE87FAD22}"/>
              </a:ext>
            </a:extLst>
          </p:cNvPr>
          <p:cNvSpPr txBox="1">
            <a:spLocks noChangeArrowheads="1"/>
          </p:cNvSpPr>
          <p:nvPr/>
        </p:nvSpPr>
        <p:spPr bwMode="auto">
          <a:xfrm>
            <a:off x="7196138" y="1509713"/>
            <a:ext cx="3595687"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400">
                <a:solidFill>
                  <a:srgbClr val="5E5E5E"/>
                </a:solidFill>
                <a:latin typeface="Calibri" panose="020F0502020204030204" pitchFamily="34" charset="0"/>
              </a:rPr>
              <a:t>Κοινή χρήση μέσω ψηφιακών τεχνολογιών</a:t>
            </a:r>
          </a:p>
        </p:txBody>
      </p:sp>
      <p:sp>
        <p:nvSpPr>
          <p:cNvPr id="25606" name="Text Box 6">
            <a:extLst>
              <a:ext uri="{FF2B5EF4-FFF2-40B4-BE49-F238E27FC236}">
                <a16:creationId xmlns:a16="http://schemas.microsoft.com/office/drawing/2014/main" id="{B0A251FC-57D7-A132-BF12-E6FDE2427932}"/>
              </a:ext>
            </a:extLst>
          </p:cNvPr>
          <p:cNvSpPr txBox="1">
            <a:spLocks noChangeArrowheads="1"/>
          </p:cNvSpPr>
          <p:nvPr/>
        </p:nvSpPr>
        <p:spPr bwMode="auto">
          <a:xfrm>
            <a:off x="6218238" y="1639888"/>
            <a:ext cx="315912" cy="204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2800">
                <a:solidFill>
                  <a:srgbClr val="FFFFFF"/>
                </a:solidFill>
                <a:latin typeface="Calibri" panose="020F0502020204030204" pitchFamily="34" charset="0"/>
              </a:rPr>
              <a:t>2</a:t>
            </a:r>
          </a:p>
        </p:txBody>
      </p:sp>
      <p:sp>
        <p:nvSpPr>
          <p:cNvPr id="25607" name="Text Box 7">
            <a:extLst>
              <a:ext uri="{FF2B5EF4-FFF2-40B4-BE49-F238E27FC236}">
                <a16:creationId xmlns:a16="http://schemas.microsoft.com/office/drawing/2014/main" id="{B4D7F2B1-1159-5ED4-2A07-10082332D184}"/>
              </a:ext>
            </a:extLst>
          </p:cNvPr>
          <p:cNvSpPr txBox="1">
            <a:spLocks noChangeArrowheads="1"/>
          </p:cNvSpPr>
          <p:nvPr/>
        </p:nvSpPr>
        <p:spPr bwMode="auto">
          <a:xfrm>
            <a:off x="7224713" y="2689225"/>
            <a:ext cx="3595687"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400">
                <a:solidFill>
                  <a:srgbClr val="5E5E5E"/>
                </a:solidFill>
                <a:latin typeface="Calibri" panose="020F0502020204030204" pitchFamily="34" charset="0"/>
              </a:rPr>
              <a:t>Συμμετοχή στην ιθαγένεια μέσω ψηφιακών τεχνολογιών</a:t>
            </a:r>
          </a:p>
        </p:txBody>
      </p:sp>
      <p:sp>
        <p:nvSpPr>
          <p:cNvPr id="25608" name="Text Box 8">
            <a:extLst>
              <a:ext uri="{FF2B5EF4-FFF2-40B4-BE49-F238E27FC236}">
                <a16:creationId xmlns:a16="http://schemas.microsoft.com/office/drawing/2014/main" id="{F103FCCE-23CC-A886-51F9-E434BBED23FA}"/>
              </a:ext>
            </a:extLst>
          </p:cNvPr>
          <p:cNvSpPr txBox="1">
            <a:spLocks noChangeArrowheads="1"/>
          </p:cNvSpPr>
          <p:nvPr/>
        </p:nvSpPr>
        <p:spPr bwMode="auto">
          <a:xfrm>
            <a:off x="6248400" y="2819400"/>
            <a:ext cx="315913" cy="204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2800">
                <a:solidFill>
                  <a:srgbClr val="FFFFFF"/>
                </a:solidFill>
                <a:latin typeface="Calibri" panose="020F0502020204030204" pitchFamily="34" charset="0"/>
              </a:rPr>
              <a:t>3</a:t>
            </a:r>
          </a:p>
        </p:txBody>
      </p:sp>
      <p:sp>
        <p:nvSpPr>
          <p:cNvPr id="25609" name="Text Box 9">
            <a:extLst>
              <a:ext uri="{FF2B5EF4-FFF2-40B4-BE49-F238E27FC236}">
                <a16:creationId xmlns:a16="http://schemas.microsoft.com/office/drawing/2014/main" id="{D2C58512-63F7-0CC2-5FFC-11AA2BA9B109}"/>
              </a:ext>
            </a:extLst>
          </p:cNvPr>
          <p:cNvSpPr txBox="1">
            <a:spLocks noChangeArrowheads="1"/>
          </p:cNvSpPr>
          <p:nvPr/>
        </p:nvSpPr>
        <p:spPr bwMode="auto">
          <a:xfrm>
            <a:off x="7224713" y="3883025"/>
            <a:ext cx="3595687"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400">
                <a:solidFill>
                  <a:srgbClr val="5E5E5E"/>
                </a:solidFill>
                <a:latin typeface="Calibri" panose="020F0502020204030204" pitchFamily="34" charset="0"/>
              </a:rPr>
              <a:t>Συνεργασία μέσω ψηφιακών τεχνολογιών</a:t>
            </a:r>
          </a:p>
        </p:txBody>
      </p:sp>
      <p:sp>
        <p:nvSpPr>
          <p:cNvPr id="25610" name="Text Box 10">
            <a:extLst>
              <a:ext uri="{FF2B5EF4-FFF2-40B4-BE49-F238E27FC236}">
                <a16:creationId xmlns:a16="http://schemas.microsoft.com/office/drawing/2014/main" id="{95E654A0-39FB-96A4-96B4-27741F00987A}"/>
              </a:ext>
            </a:extLst>
          </p:cNvPr>
          <p:cNvSpPr txBox="1">
            <a:spLocks noChangeArrowheads="1"/>
          </p:cNvSpPr>
          <p:nvPr/>
        </p:nvSpPr>
        <p:spPr bwMode="auto">
          <a:xfrm>
            <a:off x="6248400" y="4013200"/>
            <a:ext cx="315913" cy="204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2800">
                <a:solidFill>
                  <a:srgbClr val="FFFFFF"/>
                </a:solidFill>
                <a:latin typeface="Calibri" panose="020F0502020204030204" pitchFamily="34" charset="0"/>
              </a:rPr>
              <a:t>4</a:t>
            </a:r>
          </a:p>
        </p:txBody>
      </p:sp>
      <p:sp>
        <p:nvSpPr>
          <p:cNvPr id="25611" name="Rectangle 11">
            <a:extLst>
              <a:ext uri="{FF2B5EF4-FFF2-40B4-BE49-F238E27FC236}">
                <a16:creationId xmlns:a16="http://schemas.microsoft.com/office/drawing/2014/main" id="{A67A4F74-EB15-DA0C-B7E6-73BFF8E5B441}"/>
              </a:ext>
            </a:extLst>
          </p:cNvPr>
          <p:cNvSpPr>
            <a:spLocks noChangeArrowheads="1"/>
          </p:cNvSpPr>
          <p:nvPr/>
        </p:nvSpPr>
        <p:spPr bwMode="auto">
          <a:xfrm>
            <a:off x="6270625" y="5114925"/>
            <a:ext cx="315913" cy="204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13"/>
              </a:spcBef>
              <a:buClrTx/>
              <a:buFontTx/>
              <a:buNone/>
            </a:pPr>
            <a:r>
              <a:rPr lang="el-GR" altLang="en-GR" sz="2800">
                <a:solidFill>
                  <a:srgbClr val="FFFFFF"/>
                </a:solidFill>
                <a:latin typeface="Calibri" panose="020F0502020204030204" pitchFamily="34" charset="0"/>
              </a:rPr>
              <a:t>5</a:t>
            </a:r>
          </a:p>
        </p:txBody>
      </p:sp>
      <p:sp>
        <p:nvSpPr>
          <p:cNvPr id="25612" name="Rectangle 12">
            <a:extLst>
              <a:ext uri="{FF2B5EF4-FFF2-40B4-BE49-F238E27FC236}">
                <a16:creationId xmlns:a16="http://schemas.microsoft.com/office/drawing/2014/main" id="{E8CFD7F2-21D8-1012-FB55-F79E9382A9BF}"/>
              </a:ext>
            </a:extLst>
          </p:cNvPr>
          <p:cNvSpPr>
            <a:spLocks noChangeArrowheads="1"/>
          </p:cNvSpPr>
          <p:nvPr/>
        </p:nvSpPr>
        <p:spPr bwMode="auto">
          <a:xfrm>
            <a:off x="6270625" y="6096000"/>
            <a:ext cx="315913" cy="204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Bef>
                <a:spcPts val="1013"/>
              </a:spcBef>
              <a:buClrTx/>
              <a:buFontTx/>
              <a:buNone/>
            </a:pPr>
            <a:r>
              <a:rPr lang="el-GR" altLang="en-GR" sz="2800">
                <a:solidFill>
                  <a:srgbClr val="FFFFFF"/>
                </a:solidFill>
                <a:latin typeface="Calibri" panose="020F0502020204030204" pitchFamily="34" charset="0"/>
              </a:rPr>
              <a:t>6</a:t>
            </a:r>
          </a:p>
        </p:txBody>
      </p:sp>
      <p:sp>
        <p:nvSpPr>
          <p:cNvPr id="25613" name="Rectangle 13">
            <a:extLst>
              <a:ext uri="{FF2B5EF4-FFF2-40B4-BE49-F238E27FC236}">
                <a16:creationId xmlns:a16="http://schemas.microsoft.com/office/drawing/2014/main" id="{CE2AAB1A-7FB7-29B2-5B1C-C00FE93F4605}"/>
              </a:ext>
            </a:extLst>
          </p:cNvPr>
          <p:cNvSpPr>
            <a:spLocks noChangeArrowheads="1"/>
          </p:cNvSpPr>
          <p:nvPr/>
        </p:nvSpPr>
        <p:spPr bwMode="auto">
          <a:xfrm>
            <a:off x="7196138" y="4872038"/>
            <a:ext cx="3595687"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13"/>
              </a:spcBef>
              <a:buClrTx/>
              <a:buFontTx/>
              <a:buNone/>
            </a:pPr>
            <a:r>
              <a:rPr lang="el-GR" altLang="en-GR" sz="2400">
                <a:solidFill>
                  <a:srgbClr val="5E5E5E"/>
                </a:solidFill>
                <a:latin typeface="Calibri" panose="020F0502020204030204" pitchFamily="34" charset="0"/>
              </a:rPr>
              <a:t>Netiquette</a:t>
            </a:r>
          </a:p>
        </p:txBody>
      </p:sp>
      <p:sp>
        <p:nvSpPr>
          <p:cNvPr id="25614" name="Rectangle 14">
            <a:extLst>
              <a:ext uri="{FF2B5EF4-FFF2-40B4-BE49-F238E27FC236}">
                <a16:creationId xmlns:a16="http://schemas.microsoft.com/office/drawing/2014/main" id="{AF7BEE46-36CC-5E6D-5487-9BB81B61915A}"/>
              </a:ext>
            </a:extLst>
          </p:cNvPr>
          <p:cNvSpPr>
            <a:spLocks noChangeArrowheads="1"/>
          </p:cNvSpPr>
          <p:nvPr/>
        </p:nvSpPr>
        <p:spPr bwMode="auto">
          <a:xfrm>
            <a:off x="7196138" y="6070600"/>
            <a:ext cx="3595687" cy="476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13"/>
              </a:spcBef>
              <a:buClrTx/>
              <a:buFontTx/>
              <a:buNone/>
            </a:pPr>
            <a:r>
              <a:rPr lang="el-GR" altLang="en-GR" sz="2400">
                <a:solidFill>
                  <a:srgbClr val="5E5E5E"/>
                </a:solidFill>
                <a:latin typeface="Calibri" panose="020F0502020204030204" pitchFamily="34" charset="0"/>
              </a:rPr>
              <a:t>Διαχείριση ψηφιακής ταυτότητας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4033" name="Picture 1">
            <a:extLst>
              <a:ext uri="{FF2B5EF4-FFF2-40B4-BE49-F238E27FC236}">
                <a16:creationId xmlns:a16="http://schemas.microsoft.com/office/drawing/2014/main" id="{EEDBB6BF-2842-8FA5-0DAA-B530F5BC0B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050" y="0"/>
            <a:ext cx="56896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4034" name="Text Box 2">
            <a:extLst>
              <a:ext uri="{FF2B5EF4-FFF2-40B4-BE49-F238E27FC236}">
                <a16:creationId xmlns:a16="http://schemas.microsoft.com/office/drawing/2014/main" id="{1E71D6DA-8C85-6A20-6CAB-3A284BBC6917}"/>
              </a:ext>
            </a:extLst>
          </p:cNvPr>
          <p:cNvSpPr txBox="1">
            <a:spLocks noChangeArrowheads="1"/>
          </p:cNvSpPr>
          <p:nvPr/>
        </p:nvSpPr>
        <p:spPr bwMode="auto">
          <a:xfrm>
            <a:off x="857250" y="955675"/>
            <a:ext cx="4368800" cy="4575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2200" b="1" i="1">
                <a:solidFill>
                  <a:srgbClr val="FFFFFF"/>
                </a:solidFill>
                <a:latin typeface="Calibri" panose="020F0502020204030204" pitchFamily="34" charset="0"/>
              </a:rPr>
              <a:t>Ας σκεφτούμε τον ΟΠΤΙΚΟ ΓΡΑΜΜΑΤΙΣΜΟ!</a:t>
            </a:r>
          </a:p>
          <a:p>
            <a:pPr algn="ctr" hangingPunct="1">
              <a:lnSpc>
                <a:spcPct val="100000"/>
              </a:lnSpc>
              <a:spcBef>
                <a:spcPts val="1013"/>
              </a:spcBef>
              <a:buClrTx/>
              <a:buFontTx/>
              <a:buNone/>
            </a:pPr>
            <a:r>
              <a:rPr lang="en-US" altLang="en-GR" sz="2200" b="1" i="1">
                <a:solidFill>
                  <a:srgbClr val="FFFFFF"/>
                </a:solidFill>
                <a:latin typeface="Calibri" panose="020F0502020204030204" pitchFamily="34" charset="0"/>
              </a:rPr>
              <a:t>Οι πρακτικές οπτικού γραμματισμού εξοπλίζουν τους μαθητές με τις απαιτούμενες δεξιότητες, ικανότητες και γνώσεις για να ενισχύσουν τις ικανότητές τους επίλυσης προβλημάτων, καθώς και να ενθαρρύνουν τη δημιουργική σκέψη και τις καινοτόμες δεξιότητες. Θα γίνουν επίσης καλύτεροι στην επικοινωνία σε οπτικό περιβάλλον.</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7" name="Text Box 1">
            <a:extLst>
              <a:ext uri="{FF2B5EF4-FFF2-40B4-BE49-F238E27FC236}">
                <a16:creationId xmlns:a16="http://schemas.microsoft.com/office/drawing/2014/main" id="{FDDBB260-55EF-D69A-8326-4E20CB385394}"/>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800" b="1">
                <a:solidFill>
                  <a:srgbClr val="5E5E5E"/>
                </a:solidFill>
                <a:latin typeface="Calibri" panose="020F0502020204030204" pitchFamily="34" charset="0"/>
              </a:rPr>
              <a:t>Χρήση οπτικού γραμματισμού κατά την ανταλλαγή πληροφοριών</a:t>
            </a:r>
          </a:p>
        </p:txBody>
      </p:sp>
      <p:sp>
        <p:nvSpPr>
          <p:cNvPr id="45058" name="Text Box 2">
            <a:extLst>
              <a:ext uri="{FF2B5EF4-FFF2-40B4-BE49-F238E27FC236}">
                <a16:creationId xmlns:a16="http://schemas.microsoft.com/office/drawing/2014/main" id="{A8081A3D-C098-18C6-E304-00982C8E5BA6}"/>
              </a:ext>
            </a:extLst>
          </p:cNvPr>
          <p:cNvSpPr txBox="1">
            <a:spLocks noChangeArrowheads="1"/>
          </p:cNvSpPr>
          <p:nvPr/>
        </p:nvSpPr>
        <p:spPr bwMode="auto">
          <a:xfrm>
            <a:off x="515938" y="1776413"/>
            <a:ext cx="10736262"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400">
                <a:solidFill>
                  <a:srgbClr val="5E5E5E"/>
                </a:solidFill>
                <a:latin typeface="Calibri" panose="020F0502020204030204" pitchFamily="34" charset="0"/>
              </a:rPr>
              <a:t>Η σημασία των εικόνων και των οπτικών μέσων στον 21ο αιώνα έχει αντίκτυπο στην έννοια του εγγράμματος. Η τηλεόραση, η διαφήμιση και ο τύπος δείχνουν τον μεγάλο αριθμό οπτικών υλικών που χρησιμοποιούνται σήμερα για επικοινωνία. Οι ψηφιακές τεχνολογίες επιτάχυναν επίσης τη σημασία των εικόνων ως τρόπου επικοινωνίας σε όλους τους τομείς. (πηγή: www.vleeproject.eu)</a:t>
            </a:r>
          </a:p>
          <a:p>
            <a:pPr hangingPunct="1">
              <a:lnSpc>
                <a:spcPct val="100000"/>
              </a:lnSpc>
              <a:spcBef>
                <a:spcPts val="1013"/>
              </a:spcBef>
              <a:buClrTx/>
              <a:buFontTx/>
              <a:buNone/>
            </a:pPr>
            <a:endParaRPr lang="en-US" altLang="en-GR" sz="2400">
              <a:solidFill>
                <a:srgbClr val="5E5E5E"/>
              </a:solidFill>
              <a:latin typeface="Calibri" panose="020F0502020204030204" pitchFamily="34" charset="0"/>
            </a:endParaRPr>
          </a:p>
          <a:p>
            <a:pPr hangingPunct="1">
              <a:lnSpc>
                <a:spcPct val="100000"/>
              </a:lnSpc>
              <a:spcBef>
                <a:spcPts val="1013"/>
              </a:spcBef>
              <a:buClrTx/>
              <a:buFontTx/>
              <a:buNone/>
            </a:pPr>
            <a:r>
              <a:rPr lang="en-US" altLang="en-GR" sz="2400">
                <a:solidFill>
                  <a:srgbClr val="5E5E5E"/>
                </a:solidFill>
                <a:latin typeface="Calibri" panose="020F0502020204030204" pitchFamily="34" charset="0"/>
              </a:rPr>
              <a:t>Ειδικότερα, οι ψηφιακές συσκευές τις τελευταίες δεκαετίες άλλαξαν τη συμμετοχή των μαθητών στην οπτική επικοινωνία. Πρέπει επομένως να αναπτύξουν το σύνολο των δεξιοτήτων και των γνώσεων για να κινηθούν στο τεχνολογικό περιβάλλον, όπου κυριαρχούν οι οπτικοί πόροι.</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1" name="Text Box 1">
            <a:extLst>
              <a:ext uri="{FF2B5EF4-FFF2-40B4-BE49-F238E27FC236}">
                <a16:creationId xmlns:a16="http://schemas.microsoft.com/office/drawing/2014/main" id="{776105F4-0809-40A9-515F-C77A463CB503}"/>
              </a:ext>
            </a:extLst>
          </p:cNvPr>
          <p:cNvSpPr txBox="1">
            <a:spLocks noChangeArrowheads="1"/>
          </p:cNvSpPr>
          <p:nvPr/>
        </p:nvSpPr>
        <p:spPr bwMode="auto">
          <a:xfrm>
            <a:off x="3175000" y="439738"/>
            <a:ext cx="8248650" cy="1346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400" b="1" i="1">
                <a:solidFill>
                  <a:srgbClr val="FFFFFF"/>
                </a:solidFill>
                <a:latin typeface="Calibri" panose="020F0502020204030204" pitchFamily="34" charset="0"/>
              </a:rPr>
              <a:t>ThingLink </a:t>
            </a:r>
            <a:r>
              <a:rPr lang="en-US" altLang="en-GR" sz="2400" i="1">
                <a:solidFill>
                  <a:srgbClr val="FFFFFF"/>
                </a:solidFill>
                <a:latin typeface="Calibri" panose="020F0502020204030204" pitchFamily="34" charset="0"/>
              </a:rPr>
              <a:t>είναι ένα εργαλείο που βοηθά τους μαθητές να αποκτήσουν ευχέρεια στη χρήση πολλαπλών μορφών μέσων για να εκφραστούν μέσα και έξω από την τάξη.</a:t>
            </a:r>
          </a:p>
        </p:txBody>
      </p:sp>
      <p:pic>
        <p:nvPicPr>
          <p:cNvPr id="46082" name="Picture 2">
            <a:extLst>
              <a:ext uri="{FF2B5EF4-FFF2-40B4-BE49-F238E27FC236}">
                <a16:creationId xmlns:a16="http://schemas.microsoft.com/office/drawing/2014/main" id="{34806D9E-C23F-6AAA-6693-118A888E77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1138" y="1660525"/>
            <a:ext cx="7478712" cy="4848225"/>
          </a:xfrm>
          <a:prstGeom prst="rect">
            <a:avLst/>
          </a:prstGeom>
          <a:solidFill>
            <a:srgbClr val="FFFFFF"/>
          </a:solidFill>
          <a:ln w="76320" cap="flat">
            <a:solidFill>
              <a:srgbClr val="292929"/>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6083" name="AutoShape 3">
            <a:extLst>
              <a:ext uri="{FF2B5EF4-FFF2-40B4-BE49-F238E27FC236}">
                <a16:creationId xmlns:a16="http://schemas.microsoft.com/office/drawing/2014/main" id="{021AC617-5ADD-36CC-AE5F-11F09F012079}"/>
              </a:ext>
            </a:extLst>
          </p:cNvPr>
          <p:cNvSpPr>
            <a:spLocks noChangeArrowheads="1"/>
          </p:cNvSpPr>
          <p:nvPr/>
        </p:nvSpPr>
        <p:spPr bwMode="auto">
          <a:xfrm>
            <a:off x="382588" y="2538413"/>
            <a:ext cx="2043112" cy="1362075"/>
          </a:xfrm>
          <a:custGeom>
            <a:avLst/>
            <a:gdLst>
              <a:gd name="G0" fmla="+- 3784 0 0"/>
              <a:gd name="G1" fmla="+- 32768 0 0"/>
              <a:gd name="G2" fmla="*/ G1 1 G0"/>
              <a:gd name="G3" fmla="*/ 50000 65535 1"/>
              <a:gd name="G4" fmla="+- G2 0 50000"/>
              <a:gd name="G5" fmla="?: G4 50000 G2"/>
              <a:gd name="G6" fmla="?: G3 0 G4"/>
              <a:gd name="G7" fmla="*/ G0 G6 1"/>
              <a:gd name="G8" fmla="*/ G7 1 34464"/>
              <a:gd name="G9" fmla="+- 5676 0 G8"/>
              <a:gd name="G10" fmla="+- G9 5676 0"/>
              <a:gd name="G11" fmla="*/ G10 1 2"/>
              <a:gd name="G12" fmla="*/ G9 1 2"/>
              <a:gd name="G13" fmla="+- 1892 0 0"/>
              <a:gd name="G14" fmla="+- 3784 0 0"/>
              <a:gd name="G15" fmla="+- 5676 0 0"/>
            </a:gdLst>
            <a:ahLst/>
            <a:cxnLst>
              <a:cxn ang="0">
                <a:pos x="r" y="vc"/>
              </a:cxn>
              <a:cxn ang="5400000">
                <a:pos x="hc" y="b"/>
              </a:cxn>
              <a:cxn ang="10800000">
                <a:pos x="l" y="vc"/>
              </a:cxn>
              <a:cxn ang="16200000">
                <a:pos x="hc" y="t"/>
              </a:cxn>
            </a:cxnLst>
            <a:rect l="0" t="0" r="0" b="0"/>
            <a:pathLst>
              <a:path>
                <a:moveTo>
                  <a:pt x="0" y="0"/>
                </a:moveTo>
                <a:lnTo>
                  <a:pt x="5676" y="0"/>
                </a:lnTo>
                <a:lnTo>
                  <a:pt x="5676" y="1892"/>
                </a:lnTo>
                <a:lnTo>
                  <a:pt x="5676" y="3784"/>
                </a:lnTo>
                <a:lnTo>
                  <a:pt x="0" y="3784"/>
                </a:lnTo>
                <a:close/>
              </a:path>
            </a:pathLst>
          </a:custGeom>
          <a:solidFill>
            <a:srgbClr val="D6315A"/>
          </a:solidFill>
          <a:ln w="12600" cap="flat">
            <a:solidFill>
              <a:srgbClr val="D6315A"/>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2400">
                <a:solidFill>
                  <a:srgbClr val="FFFFFF"/>
                </a:solidFill>
                <a:latin typeface="Calibri" panose="020F0502020204030204" pitchFamily="34" charset="0"/>
              </a:rPr>
              <a:t>CTRL+Click στην εικόνα</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5" name="Text Box 1">
            <a:extLst>
              <a:ext uri="{FF2B5EF4-FFF2-40B4-BE49-F238E27FC236}">
                <a16:creationId xmlns:a16="http://schemas.microsoft.com/office/drawing/2014/main" id="{E91D7CFE-DADD-666C-4600-ACA7F7356B93}"/>
              </a:ext>
            </a:extLst>
          </p:cNvPr>
          <p:cNvSpPr txBox="1">
            <a:spLocks noChangeArrowheads="1"/>
          </p:cNvSpPr>
          <p:nvPr/>
        </p:nvSpPr>
        <p:spPr bwMode="auto">
          <a:xfrm>
            <a:off x="768350" y="709613"/>
            <a:ext cx="5233988"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4800" b="1">
                <a:solidFill>
                  <a:srgbClr val="FFFFFF"/>
                </a:solidFill>
                <a:latin typeface="Calibri" panose="020F0502020204030204" pitchFamily="34" charset="0"/>
              </a:rPr>
              <a:t>3. Εμπλοκή στην ιθαγένεια μέσω ψηφιακών τεχνολογιών</a:t>
            </a:r>
          </a:p>
        </p:txBody>
      </p:sp>
      <p:pic>
        <p:nvPicPr>
          <p:cNvPr id="47106" name="Picture 2">
            <a:extLst>
              <a:ext uri="{FF2B5EF4-FFF2-40B4-BE49-F238E27FC236}">
                <a16:creationId xmlns:a16="http://schemas.microsoft.com/office/drawing/2014/main" id="{86014FE2-255A-8249-E8DF-90343D45DF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2350" y="0"/>
            <a:ext cx="5233988"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29" name="Text Box 1">
            <a:extLst>
              <a:ext uri="{FF2B5EF4-FFF2-40B4-BE49-F238E27FC236}">
                <a16:creationId xmlns:a16="http://schemas.microsoft.com/office/drawing/2014/main" id="{1BE304F5-A142-3C53-7189-43DF71010551}"/>
              </a:ext>
            </a:extLst>
          </p:cNvPr>
          <p:cNvSpPr txBox="1">
            <a:spLocks noChangeArrowheads="1"/>
          </p:cNvSpPr>
          <p:nvPr/>
        </p:nvSpPr>
        <p:spPr bwMode="auto">
          <a:xfrm>
            <a:off x="768350" y="709613"/>
            <a:ext cx="9167813"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4800" b="1">
                <a:solidFill>
                  <a:srgbClr val="FFFFFF"/>
                </a:solidFill>
                <a:latin typeface="Calibri" panose="020F0502020204030204" pitchFamily="34" charset="0"/>
              </a:rPr>
              <a:t>Σημαντικός ορισμός</a:t>
            </a:r>
          </a:p>
        </p:txBody>
      </p:sp>
      <p:sp>
        <p:nvSpPr>
          <p:cNvPr id="48130" name="Text Box 2">
            <a:extLst>
              <a:ext uri="{FF2B5EF4-FFF2-40B4-BE49-F238E27FC236}">
                <a16:creationId xmlns:a16="http://schemas.microsoft.com/office/drawing/2014/main" id="{B30DBB50-A652-8150-BD05-2164FF3B2D97}"/>
              </a:ext>
            </a:extLst>
          </p:cNvPr>
          <p:cNvSpPr txBox="1">
            <a:spLocks noChangeArrowheads="1"/>
          </p:cNvSpPr>
          <p:nvPr/>
        </p:nvSpPr>
        <p:spPr bwMode="auto">
          <a:xfrm>
            <a:off x="889000" y="1685925"/>
            <a:ext cx="10175875" cy="2371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just" hangingPunct="1">
              <a:lnSpc>
                <a:spcPct val="100000"/>
              </a:lnSpc>
              <a:spcBef>
                <a:spcPts val="1013"/>
              </a:spcBef>
              <a:buClr>
                <a:srgbClr val="FFFFFF"/>
              </a:buClr>
              <a:buFont typeface="Arial" panose="020B0604020202020204" pitchFamily="34" charset="0"/>
              <a:buChar char="•"/>
            </a:pPr>
            <a:r>
              <a:rPr lang="en-US" altLang="en-GR" sz="2400">
                <a:solidFill>
                  <a:srgbClr val="FFFFFF"/>
                </a:solidFill>
                <a:latin typeface="Calibri" panose="020F0502020204030204" pitchFamily="34" charset="0"/>
              </a:rPr>
              <a:t>Ο ψηφιακός πολίτης είναι ένα άτομο ικανό να συμμετέχει ενεργά, υπεύθυνα και διαρκώς στη ζωή της κοινότητας. Αυτή η δέσμευση εξαρτάται από τα συμφραζόμενα, τα ενημερωτικά και οργανωτικά κριτήρια που αποτελούν τις κατευθυντήριες αρχές που στηρίζουν την κοινωνική και εκπαιδευτική πρόοδο προς την ψηφιακή ιδιότητα του πολίτη. Αυτή η πρόοδος θα διευκολυνθεί ή θα παρεμποδιστεί από το επίπεδο εμπλοκής μιας σειράς ενδιαφερομένων, από την οικογένεια και τις τοπικές και εντός και εκτός σύνδεσης κοινότητες έως τους δασκάλους, τα σχολεία, τους υπεύθυνους λήψης αποφάσεων και τον ίδιο τον κλάδο που παρέχει διαδικτυακά εργαλεία και πλατφόρμες.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3" name="Rectangle 1">
            <a:extLst>
              <a:ext uri="{FF2B5EF4-FFF2-40B4-BE49-F238E27FC236}">
                <a16:creationId xmlns:a16="http://schemas.microsoft.com/office/drawing/2014/main" id="{05989A6A-36A7-CA5D-99FE-69738C5FC44D}"/>
              </a:ext>
            </a:extLst>
          </p:cNvPr>
          <p:cNvSpPr>
            <a:spLocks noChangeArrowheads="1"/>
          </p:cNvSpPr>
          <p:nvPr/>
        </p:nvSpPr>
        <p:spPr bwMode="auto">
          <a:xfrm>
            <a:off x="742950" y="547688"/>
            <a:ext cx="4970463" cy="1898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80000"/>
              </a:lnSpc>
              <a:buClrTx/>
              <a:buFontTx/>
              <a:buNone/>
            </a:pPr>
            <a:r>
              <a:rPr lang="el-GR" altLang="en-GR" sz="3600">
                <a:latin typeface="Calibri" panose="020F0502020204030204" pitchFamily="34" charset="0"/>
              </a:rPr>
              <a:t>ΓΙΑΤΙ ΕΙΝΑΙ ΣΗΜΑΝΤΙΚΗ Η ΨΗΦΙΑΚΗ ΙΘΑΓΕΝΕΙΑ;</a:t>
            </a:r>
          </a:p>
        </p:txBody>
      </p:sp>
      <p:sp>
        <p:nvSpPr>
          <p:cNvPr id="49154" name="Rectangle 2">
            <a:extLst>
              <a:ext uri="{FF2B5EF4-FFF2-40B4-BE49-F238E27FC236}">
                <a16:creationId xmlns:a16="http://schemas.microsoft.com/office/drawing/2014/main" id="{4FFF6BE3-12E5-80F4-7F01-C5BF85F0F30D}"/>
              </a:ext>
            </a:extLst>
          </p:cNvPr>
          <p:cNvSpPr>
            <a:spLocks noChangeArrowheads="1"/>
          </p:cNvSpPr>
          <p:nvPr/>
        </p:nvSpPr>
        <p:spPr bwMode="auto">
          <a:xfrm>
            <a:off x="742950" y="2657475"/>
            <a:ext cx="5305425" cy="4397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213"/>
              </a:spcBef>
              <a:buClrTx/>
              <a:buFontTx/>
              <a:buNone/>
            </a:pPr>
            <a:r>
              <a:rPr lang="el-GR" altLang="en-GR" sz="2000">
                <a:solidFill>
                  <a:srgbClr val="525252"/>
                </a:solidFill>
                <a:latin typeface="Calibri" panose="020F0502020204030204" pitchFamily="34" charset="0"/>
              </a:rPr>
              <a:t>Το Digital Citizenship σάς διδάσκει πώς να ζείτε στον ψηφιακό κόσμο με ασφάλεια, υπευθυνότητα και ηθική. Αν και η ψηφιακή υπηκοότητα ξεκινά δυνητικά όταν οποιοδήποτε παιδί, έφηβος ή/και ενήλικας εγγραφεί για μια διεύθυνση ηλεκτρονικού ταχυδρομείου, δημοσιεύει φωτογραφίες στο διαδίκτυο ή χρησιμοποιεί το ηλεκτρονικό εμπόριο για να αγοράσει εμπορεύματα στο διαδίκτυο, η διαδικασία του να γίνει κάποιος ψηφιακός πολίτης υπερβαίνει την απλή δραστηριότητα στο Διαδίκτυο.</a:t>
            </a:r>
          </a:p>
        </p:txBody>
      </p:sp>
      <p:sp>
        <p:nvSpPr>
          <p:cNvPr id="49155" name="Line 3">
            <a:extLst>
              <a:ext uri="{FF2B5EF4-FFF2-40B4-BE49-F238E27FC236}">
                <a16:creationId xmlns:a16="http://schemas.microsoft.com/office/drawing/2014/main" id="{0C59802A-13C5-5C9D-84B2-BAA1FE137A01}"/>
              </a:ext>
            </a:extLst>
          </p:cNvPr>
          <p:cNvSpPr>
            <a:spLocks noChangeShapeType="1"/>
          </p:cNvSpPr>
          <p:nvPr/>
        </p:nvSpPr>
        <p:spPr bwMode="auto">
          <a:xfrm>
            <a:off x="609600" y="2416175"/>
            <a:ext cx="5564188" cy="1588"/>
          </a:xfrm>
          <a:prstGeom prst="line">
            <a:avLst/>
          </a:prstGeom>
          <a:noFill/>
          <a:ln w="6480" cap="flat">
            <a:solidFill>
              <a:srgbClr val="ED7D3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pic>
        <p:nvPicPr>
          <p:cNvPr id="49156" name="Picture 4">
            <a:extLst>
              <a:ext uri="{FF2B5EF4-FFF2-40B4-BE49-F238E27FC236}">
                <a16:creationId xmlns:a16="http://schemas.microsoft.com/office/drawing/2014/main" id="{0DE15F4E-FFFF-99FC-0BA4-6E25654771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0188" y="0"/>
            <a:ext cx="5610225" cy="6904038"/>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7" name="Text Box 1">
            <a:extLst>
              <a:ext uri="{FF2B5EF4-FFF2-40B4-BE49-F238E27FC236}">
                <a16:creationId xmlns:a16="http://schemas.microsoft.com/office/drawing/2014/main" id="{0266FADC-238A-C15D-382D-6621C80EC271}"/>
              </a:ext>
            </a:extLst>
          </p:cNvPr>
          <p:cNvSpPr txBox="1">
            <a:spLocks noChangeArrowheads="1"/>
          </p:cNvSpPr>
          <p:nvPr/>
        </p:nvSpPr>
        <p:spPr bwMode="auto">
          <a:xfrm>
            <a:off x="436563" y="709613"/>
            <a:ext cx="4754562" cy="3297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600" b="1">
                <a:solidFill>
                  <a:srgbClr val="FFFFFF"/>
                </a:solidFill>
              </a:rPr>
              <a:t>ΝΑ ΕΙΝΑΙ ΚΑΠΟΙΟΣ ONLINE:</a:t>
            </a:r>
          </a:p>
          <a:p>
            <a:pPr hangingPunct="1">
              <a:lnSpc>
                <a:spcPct val="100000"/>
              </a:lnSpc>
              <a:spcBef>
                <a:spcPts val="1013"/>
              </a:spcBef>
              <a:buClrTx/>
              <a:buFontTx/>
              <a:buNone/>
            </a:pPr>
            <a:r>
              <a:rPr lang="en-US" altLang="en-GR" sz="2600" b="1">
                <a:solidFill>
                  <a:srgbClr val="FFFFFF"/>
                </a:solidFill>
              </a:rPr>
              <a:t>Πρόσβαση και ένταξη καθώς και τι σημαίνει να είσαι ψηφιακός πολίτης</a:t>
            </a:r>
          </a:p>
        </p:txBody>
      </p:sp>
      <p:sp>
        <p:nvSpPr>
          <p:cNvPr id="50178" name="Text Box 2">
            <a:extLst>
              <a:ext uri="{FF2B5EF4-FFF2-40B4-BE49-F238E27FC236}">
                <a16:creationId xmlns:a16="http://schemas.microsoft.com/office/drawing/2014/main" id="{2FF49DAE-B9CE-FDB4-6107-C47B03D87654}"/>
              </a:ext>
            </a:extLst>
          </p:cNvPr>
          <p:cNvSpPr txBox="1">
            <a:spLocks noChangeArrowheads="1"/>
          </p:cNvSpPr>
          <p:nvPr/>
        </p:nvSpPr>
        <p:spPr bwMode="auto">
          <a:xfrm>
            <a:off x="268288" y="4462463"/>
            <a:ext cx="4754562" cy="1050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000">
                <a:solidFill>
                  <a:srgbClr val="5E5E5E"/>
                </a:solidFill>
                <a:latin typeface="Calibri" panose="020F0502020204030204" pitchFamily="34" charset="0"/>
              </a:rPr>
              <a:t>- εξηγούνται καλά σε αυτό το εγχειρίδιο από την Janice Richardson και την Elizabeth Milovido για το Συμβούλιο της Ευρώπης</a:t>
            </a:r>
          </a:p>
        </p:txBody>
      </p:sp>
      <p:pic>
        <p:nvPicPr>
          <p:cNvPr id="50179" name="Picture 3">
            <a:extLst>
              <a:ext uri="{FF2B5EF4-FFF2-40B4-BE49-F238E27FC236}">
                <a16:creationId xmlns:a16="http://schemas.microsoft.com/office/drawing/2014/main" id="{ECCA5D53-6E26-BAC6-9DD5-368915CC32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6238" y="0"/>
            <a:ext cx="6804025" cy="6858000"/>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50180" name="Picture 4">
            <a:extLst>
              <a:ext uri="{FF2B5EF4-FFF2-40B4-BE49-F238E27FC236}">
                <a16:creationId xmlns:a16="http://schemas.microsoft.com/office/drawing/2014/main" id="{F52B00F5-CAE5-A6C5-F2C8-0AA9EAC72D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20000">
            <a:off x="4610100" y="2846388"/>
            <a:ext cx="2030413" cy="20304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0181" name="Rectangle 5">
            <a:extLst>
              <a:ext uri="{FF2B5EF4-FFF2-40B4-BE49-F238E27FC236}">
                <a16:creationId xmlns:a16="http://schemas.microsoft.com/office/drawing/2014/main" id="{6D54EAB4-8927-A3C9-8C59-10CFA41908AB}"/>
              </a:ext>
            </a:extLst>
          </p:cNvPr>
          <p:cNvSpPr>
            <a:spLocks noChangeArrowheads="1"/>
          </p:cNvSpPr>
          <p:nvPr/>
        </p:nvSpPr>
        <p:spPr bwMode="auto">
          <a:xfrm>
            <a:off x="-88900" y="3416300"/>
            <a:ext cx="4910138" cy="319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1500" b="1">
                <a:solidFill>
                  <a:srgbClr val="FFFFFF"/>
                </a:solidFill>
                <a:latin typeface="Calibri" panose="020F0502020204030204" pitchFamily="34" charset="0"/>
              </a:rPr>
              <a:t>ΚΑΝΤΕ ΚΛΙΚ ΣΤΗΝ ΕΙΚΟΝΑ ΓΙΑ ΝΑ ΔΙΑΒΑΣΕΤΕ ΤΟ ΕΓΧΕΙΡΙΔΙΟ</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1" name="Text Box 1">
            <a:extLst>
              <a:ext uri="{FF2B5EF4-FFF2-40B4-BE49-F238E27FC236}">
                <a16:creationId xmlns:a16="http://schemas.microsoft.com/office/drawing/2014/main" id="{B6AE7C52-C373-FCC9-6BFA-34275E5A51D3}"/>
              </a:ext>
            </a:extLst>
          </p:cNvPr>
          <p:cNvSpPr txBox="1">
            <a:spLocks noChangeArrowheads="1"/>
          </p:cNvSpPr>
          <p:nvPr/>
        </p:nvSpPr>
        <p:spPr bwMode="auto">
          <a:xfrm>
            <a:off x="3175000" y="722313"/>
            <a:ext cx="8248650" cy="1346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400">
                <a:solidFill>
                  <a:srgbClr val="FFFFFF"/>
                </a:solidFill>
                <a:latin typeface="Calibri" panose="020F0502020204030204" pitchFamily="34" charset="0"/>
              </a:rPr>
              <a:t>Η τεχνολογία μπορεί να παίξει μεγάλο ρόλο βοηθώντας τους να γίνουν ενεργοί συμμετέχοντες στις κοινωνίες της χώρας υποδοχής. Πώς υποστηρίζουμε καλύτερα αυτή τη διαδικασία;</a:t>
            </a:r>
          </a:p>
        </p:txBody>
      </p:sp>
      <p:pic>
        <p:nvPicPr>
          <p:cNvPr id="51202" name="Picture 2">
            <a:extLst>
              <a:ext uri="{FF2B5EF4-FFF2-40B4-BE49-F238E27FC236}">
                <a16:creationId xmlns:a16="http://schemas.microsoft.com/office/drawing/2014/main" id="{332BAC1E-5115-6E8E-F4EA-FD77AE2E03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35250" y="2011363"/>
            <a:ext cx="7299325" cy="4124325"/>
          </a:xfrm>
          <a:prstGeom prst="rect">
            <a:avLst/>
          </a:prstGeom>
          <a:solidFill>
            <a:srgbClr val="EDEDED"/>
          </a:solidFill>
          <a:ln w="88920" cap="flat">
            <a:solidFill>
              <a:srgbClr val="FFFFFF"/>
            </a:solidFill>
            <a:miter lim="800000"/>
            <a:headEnd/>
            <a:tailEnd/>
          </a:ln>
          <a:effectLst>
            <a:outerShdw dist="18000" dir="5400000" algn="ctr" rotWithShape="0">
              <a:srgbClr val="000000">
                <a:alpha val="40033"/>
              </a:srgbClr>
            </a:outerShdw>
          </a:effectLst>
        </p:spPr>
      </p:pic>
      <p:sp>
        <p:nvSpPr>
          <p:cNvPr id="51203" name="Rectangle 3">
            <a:extLst>
              <a:ext uri="{FF2B5EF4-FFF2-40B4-BE49-F238E27FC236}">
                <a16:creationId xmlns:a16="http://schemas.microsoft.com/office/drawing/2014/main" id="{42C18D4F-76C5-9841-5CBA-ACB152D2E8E8}"/>
              </a:ext>
            </a:extLst>
          </p:cNvPr>
          <p:cNvSpPr>
            <a:spLocks noChangeArrowheads="1"/>
          </p:cNvSpPr>
          <p:nvPr/>
        </p:nvSpPr>
        <p:spPr bwMode="auto">
          <a:xfrm>
            <a:off x="2722563" y="6357938"/>
            <a:ext cx="7127875"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u="sng">
                <a:solidFill>
                  <a:srgbClr val="CCCCFF"/>
                </a:solidFill>
                <a:latin typeface="Calibri" panose="020F0502020204030204" pitchFamily="34" charset="0"/>
                <a:hlinkClick r:id="rId4"/>
              </a:rPr>
              <a:t>SOURCE: #HuaweiWomenPowerTalks</a:t>
            </a:r>
            <a:r>
              <a:rPr lang="el-GR" altLang="en-GR">
                <a:latin typeface="Calibri" panose="020F0502020204030204" pitchFamily="34" charset="0"/>
              </a:rPr>
              <a:t> </a:t>
            </a:r>
            <a:r>
              <a:rPr lang="el-GR" altLang="en-GR" u="sng">
                <a:solidFill>
                  <a:srgbClr val="CCCCFF"/>
                </a:solidFill>
                <a:latin typeface="Calibri" panose="020F0502020204030204" pitchFamily="34" charset="0"/>
                <a:hlinkClick r:id="rId5"/>
              </a:rPr>
              <a:t>#HuaweiEuropeanTalk</a:t>
            </a:r>
            <a:r>
              <a:rPr lang="el-GR" altLang="en-GR">
                <a:latin typeface="Calibri" panose="020F0502020204030204" pitchFamily="34" charset="0"/>
              </a:rPr>
              <a:t> </a:t>
            </a:r>
            <a:r>
              <a:rPr lang="el-GR" altLang="en-GR" u="sng">
                <a:solidFill>
                  <a:srgbClr val="CCCCFF"/>
                </a:solidFill>
                <a:latin typeface="Calibri" panose="020F0502020204030204" pitchFamily="34" charset="0"/>
                <a:hlinkClick r:id="rId6"/>
              </a:rPr>
              <a:t>#Huawei4Her</a:t>
            </a:r>
          </a:p>
        </p:txBody>
      </p:sp>
      <p:sp>
        <p:nvSpPr>
          <p:cNvPr id="51204" name="AutoShape 4">
            <a:extLst>
              <a:ext uri="{FF2B5EF4-FFF2-40B4-BE49-F238E27FC236}">
                <a16:creationId xmlns:a16="http://schemas.microsoft.com/office/drawing/2014/main" id="{15EE3A47-65FD-2EEC-E8C7-A3F5F14588CF}"/>
              </a:ext>
            </a:extLst>
          </p:cNvPr>
          <p:cNvSpPr>
            <a:spLocks noChangeArrowheads="1"/>
          </p:cNvSpPr>
          <p:nvPr/>
        </p:nvSpPr>
        <p:spPr bwMode="auto">
          <a:xfrm>
            <a:off x="382588" y="2538413"/>
            <a:ext cx="2043112" cy="1362075"/>
          </a:xfrm>
          <a:custGeom>
            <a:avLst/>
            <a:gdLst>
              <a:gd name="G0" fmla="+- 3784 0 0"/>
              <a:gd name="G1" fmla="+- 32768 0 0"/>
              <a:gd name="G2" fmla="*/ G1 1 G0"/>
              <a:gd name="G3" fmla="*/ 50000 65535 1"/>
              <a:gd name="G4" fmla="+- G2 0 50000"/>
              <a:gd name="G5" fmla="?: G4 50000 G2"/>
              <a:gd name="G6" fmla="?: G3 0 G4"/>
              <a:gd name="G7" fmla="*/ G0 G6 1"/>
              <a:gd name="G8" fmla="*/ G7 1 34464"/>
              <a:gd name="G9" fmla="+- 5676 0 G8"/>
              <a:gd name="G10" fmla="+- G9 5676 0"/>
              <a:gd name="G11" fmla="*/ G10 1 2"/>
              <a:gd name="G12" fmla="*/ G9 1 2"/>
              <a:gd name="G13" fmla="+- 1892 0 0"/>
              <a:gd name="G14" fmla="+- 3784 0 0"/>
              <a:gd name="G15" fmla="+- 5676 0 0"/>
            </a:gdLst>
            <a:ahLst/>
            <a:cxnLst>
              <a:cxn ang="0">
                <a:pos x="r" y="vc"/>
              </a:cxn>
              <a:cxn ang="5400000">
                <a:pos x="hc" y="b"/>
              </a:cxn>
              <a:cxn ang="10800000">
                <a:pos x="l" y="vc"/>
              </a:cxn>
              <a:cxn ang="16200000">
                <a:pos x="hc" y="t"/>
              </a:cxn>
            </a:cxnLst>
            <a:rect l="0" t="0" r="0" b="0"/>
            <a:pathLst>
              <a:path>
                <a:moveTo>
                  <a:pt x="0" y="0"/>
                </a:moveTo>
                <a:lnTo>
                  <a:pt x="5676" y="0"/>
                </a:lnTo>
                <a:lnTo>
                  <a:pt x="5676" y="1892"/>
                </a:lnTo>
                <a:lnTo>
                  <a:pt x="5676" y="3784"/>
                </a:lnTo>
                <a:lnTo>
                  <a:pt x="0" y="3784"/>
                </a:lnTo>
                <a:close/>
              </a:path>
            </a:pathLst>
          </a:custGeom>
          <a:solidFill>
            <a:srgbClr val="D6315A"/>
          </a:solidFill>
          <a:ln w="12600" cap="flat">
            <a:solidFill>
              <a:srgbClr val="D6315A"/>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2400">
                <a:solidFill>
                  <a:srgbClr val="FFFFFF"/>
                </a:solidFill>
                <a:latin typeface="Calibri" panose="020F0502020204030204" pitchFamily="34" charset="0"/>
              </a:rPr>
              <a:t>Πατήστε για να παρακολουθήσετε</a:t>
            </a:r>
          </a:p>
        </p:txBody>
      </p:sp>
    </p:spTree>
  </p:cSld>
  <p:clrMapOvr>
    <a:masterClrMapping/>
  </p:clrMapOvr>
  <p:transition spd="med"/>
  <p:timing>
    <p:tnLst>
      <p:par>
        <p:cTn id="1" dur="indefinite" restart="never" fill="hold" nodeType="tmRoot">
          <p:childTnLst>
            <p:seq concurrent="1" nextAc="seek">
              <p:cTn id="2" dur="indefinite" nodeType="mainSeq"/>
              <p:prevCondLst>
                <p:cond evt="onPrev" delay="0">
                  <p:tgtEl>
                    <p:sldTgt/>
                  </p:tgtEl>
                </p:cond>
              </p:prevCondLst>
              <p:nextCondLst>
                <p:cond evt="onNext" delay="0">
                  <p:tgtEl>
                    <p:sldTgt/>
                  </p:tgtEl>
                </p:cond>
              </p:nextCondLst>
            </p:seq>
            <p:par>
              <p:cTn id="3" fill="hold" nodeType="interactiveSeq"/>
            </p:par>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5" name="Text Box 1">
            <a:extLst>
              <a:ext uri="{FF2B5EF4-FFF2-40B4-BE49-F238E27FC236}">
                <a16:creationId xmlns:a16="http://schemas.microsoft.com/office/drawing/2014/main" id="{DDB29FE8-BBA2-CB7D-2FB8-33142BDEC92C}"/>
              </a:ext>
            </a:extLst>
          </p:cNvPr>
          <p:cNvSpPr txBox="1">
            <a:spLocks noChangeArrowheads="1"/>
          </p:cNvSpPr>
          <p:nvPr/>
        </p:nvSpPr>
        <p:spPr bwMode="auto">
          <a:xfrm>
            <a:off x="3175000" y="722313"/>
            <a:ext cx="8248650" cy="1081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200">
                <a:solidFill>
                  <a:srgbClr val="FFFFFF"/>
                </a:solidFill>
                <a:latin typeface="Calibri" panose="020F0502020204030204" pitchFamily="34" charset="0"/>
                <a:cs typeface="Calibri" panose="020F0502020204030204" pitchFamily="34" charset="0"/>
              </a:rPr>
              <a:t>ΜΕΛΕΤΗ ΠΕΡΙΠΤΩΣΗΣ: Η ψηφιακή μάθηση ενδυναμώνει τα έφηβα κορίτσια πρόσφυγες στην Ελλάδα</a:t>
            </a:r>
          </a:p>
        </p:txBody>
      </p:sp>
      <p:sp>
        <p:nvSpPr>
          <p:cNvPr id="52226" name="Rectangle 2">
            <a:extLst>
              <a:ext uri="{FF2B5EF4-FFF2-40B4-BE49-F238E27FC236}">
                <a16:creationId xmlns:a16="http://schemas.microsoft.com/office/drawing/2014/main" id="{230F0397-D4B4-6F40-95F5-B3976B7951F6}"/>
              </a:ext>
            </a:extLst>
          </p:cNvPr>
          <p:cNvSpPr>
            <a:spLocks noChangeArrowheads="1"/>
          </p:cNvSpPr>
          <p:nvPr/>
        </p:nvSpPr>
        <p:spPr bwMode="auto">
          <a:xfrm>
            <a:off x="165100" y="989013"/>
            <a:ext cx="2382838" cy="4054475"/>
          </a:xfrm>
          <a:prstGeom prst="rect">
            <a:avLst/>
          </a:prstGeom>
          <a:solidFill>
            <a:srgbClr val="FFFFFF"/>
          </a:solidFill>
          <a:ln w="9360" cap="flat">
            <a:solidFill>
              <a:srgbClr val="FFFFFF"/>
            </a:solidFill>
            <a:round/>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2000">
                <a:solidFill>
                  <a:srgbClr val="5E5E5E"/>
                </a:solidFill>
                <a:latin typeface="Calibri" panose="020F0502020204030204" pitchFamily="34" charset="0"/>
              </a:rPr>
              <a:t>Το βίντεο αφορά τη μαρτυρία μιας νεαρής Αφγανής που συμμετείχε σε Μάθημα Ψηφιακής Γλώσσας που προσφερόταν σε Κέντρο Εκμάθησης στην Αθήνα.</a:t>
            </a:r>
          </a:p>
          <a:p>
            <a:pPr hangingPunct="1">
              <a:lnSpc>
                <a:spcPct val="100000"/>
              </a:lnSpc>
            </a:pPr>
            <a:endParaRPr lang="el-GR" altLang="en-GR" sz="2000">
              <a:solidFill>
                <a:srgbClr val="5E5E5E"/>
              </a:solidFill>
              <a:latin typeface="Calibri" panose="020F0502020204030204" pitchFamily="34" charset="0"/>
            </a:endParaRPr>
          </a:p>
          <a:p>
            <a:pPr hangingPunct="1">
              <a:lnSpc>
                <a:spcPct val="100000"/>
              </a:lnSpc>
            </a:pPr>
            <a:r>
              <a:rPr lang="el-GR" altLang="en-GR" sz="2000">
                <a:solidFill>
                  <a:srgbClr val="5E5E5E"/>
                </a:solidFill>
                <a:latin typeface="Calibri" panose="020F0502020204030204" pitchFamily="34" charset="0"/>
              </a:rPr>
              <a:t>Αυτό ήταν το πρώτο βήμα στην ψηφιακή της ιθαγένεια</a:t>
            </a:r>
          </a:p>
        </p:txBody>
      </p:sp>
      <p:pic>
        <p:nvPicPr>
          <p:cNvPr id="52227" name="Picture 3">
            <a:extLst>
              <a:ext uri="{FF2B5EF4-FFF2-40B4-BE49-F238E27FC236}">
                <a16:creationId xmlns:a16="http://schemas.microsoft.com/office/drawing/2014/main" id="{DA59F393-D685-A915-639E-CC40B956C8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7638" y="2357438"/>
            <a:ext cx="7546975" cy="42640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fill="hold" nodeType="tmRoot">
          <p:childTnLst>
            <p:seq concurrent="1" nextAc="seek">
              <p:cTn id="2" dur="indefinite" nodeType="mainSeq"/>
              <p:prevCondLst>
                <p:cond evt="onPrev" delay="0">
                  <p:tgtEl>
                    <p:sldTgt/>
                  </p:tgtEl>
                </p:cond>
              </p:prevCondLst>
              <p:nextCondLst>
                <p:cond evt="onNext" delay="0">
                  <p:tgtEl>
                    <p:sldTgt/>
                  </p:tgtEl>
                </p:cond>
              </p:nextCondLst>
            </p:seq>
            <p:par>
              <p:cTn id="3" fill="hold" nodeType="interactiveSeq"/>
            </p:par>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49" name="Text Box 1">
            <a:extLst>
              <a:ext uri="{FF2B5EF4-FFF2-40B4-BE49-F238E27FC236}">
                <a16:creationId xmlns:a16="http://schemas.microsoft.com/office/drawing/2014/main" id="{50A948EB-D398-1550-B3B7-56E068045165}"/>
              </a:ext>
            </a:extLst>
          </p:cNvPr>
          <p:cNvSpPr txBox="1">
            <a:spLocks noChangeArrowheads="1"/>
          </p:cNvSpPr>
          <p:nvPr/>
        </p:nvSpPr>
        <p:spPr bwMode="auto">
          <a:xfrm>
            <a:off x="4567238" y="1806575"/>
            <a:ext cx="7312025" cy="4713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000">
                <a:solidFill>
                  <a:srgbClr val="6D6E6C"/>
                </a:solidFill>
                <a:latin typeface="Calibri" panose="020F0502020204030204" pitchFamily="34" charset="0"/>
              </a:rPr>
              <a:t>Το ψηφιακό εργαλείο εκμάθησης που ονομάζεται Akelius έχει βελτιώσει την εκμάθησή της στα Ελληνικά, Αγγλικά και Μαθηματικά. Έχει επίσης αναπτύξει τις ψηφιακές της δεξιότητες και έχει μάθει πώς να δημιουργεί το όνομα χρήστη και τον κωδικό πρόσβασής της, επιτρέποντάς της να έχει πρόσβαση στο μάθημα είτε στο σχολείο, στο κέντρο ή στο σπίτι.</a:t>
            </a:r>
          </a:p>
          <a:p>
            <a:pPr hangingPunct="1">
              <a:lnSpc>
                <a:spcPct val="100000"/>
              </a:lnSpc>
              <a:spcBef>
                <a:spcPts val="1013"/>
              </a:spcBef>
            </a:pPr>
            <a:r>
              <a:rPr lang="en-US" altLang="en-GR" sz="2000">
                <a:solidFill>
                  <a:srgbClr val="6D6E6C"/>
                </a:solidFill>
                <a:latin typeface="Calibri" panose="020F0502020204030204" pitchFamily="34" charset="0"/>
              </a:rPr>
              <a:t>Αυτή η μελέτη περίπτωσης δίνει τη δυνατότητα στους μαθητές να αναζητήσουν ευκαιρίες για αυτοενδυνάμωση και συμμετοχική ιδιότητα του πολίτη μέσω της συνεπούς πρόσβασης σε κατάλληλα ψηφιακά εργαλεία και τεχνολογίες.</a:t>
            </a:r>
          </a:p>
          <a:p>
            <a:pPr hangingPunct="1">
              <a:lnSpc>
                <a:spcPct val="100000"/>
              </a:lnSpc>
              <a:spcBef>
                <a:spcPts val="1013"/>
              </a:spcBef>
            </a:pPr>
            <a:r>
              <a:rPr lang="en-US" altLang="en-GR" sz="2000">
                <a:solidFill>
                  <a:srgbClr val="6D6E6C"/>
                </a:solidFill>
                <a:latin typeface="Calibri" panose="020F0502020204030204" pitchFamily="34" charset="0"/>
              </a:rPr>
              <a:t>Αυτή η μελέτη περίπτωσης έχει επίσης άμεση σχέση με την επιλογή κατάλληλων εργαλείων εκμάθησης για την απόκτηση ψηφιακών γνώσεων και δεξιοτήτων μέσω μιας διαδραστικής διαδικασίας.</a:t>
            </a:r>
          </a:p>
        </p:txBody>
      </p:sp>
      <p:sp>
        <p:nvSpPr>
          <p:cNvPr id="53250" name="Text Box 2">
            <a:extLst>
              <a:ext uri="{FF2B5EF4-FFF2-40B4-BE49-F238E27FC236}">
                <a16:creationId xmlns:a16="http://schemas.microsoft.com/office/drawing/2014/main" id="{4DFE6808-DE40-1996-F29A-401C71B49E1B}"/>
              </a:ext>
            </a:extLst>
          </p:cNvPr>
          <p:cNvSpPr txBox="1">
            <a:spLocks noChangeArrowheads="1"/>
          </p:cNvSpPr>
          <p:nvPr/>
        </p:nvSpPr>
        <p:spPr bwMode="auto">
          <a:xfrm>
            <a:off x="5470525" y="336550"/>
            <a:ext cx="6280150" cy="99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800">
                <a:solidFill>
                  <a:srgbClr val="D6315A"/>
                </a:solidFill>
                <a:latin typeface="Calibri" panose="020F0502020204030204" pitchFamily="34" charset="0"/>
                <a:cs typeface="Calibri" panose="020F0502020204030204" pitchFamily="34" charset="0"/>
              </a:rPr>
              <a:t>Η ψηφιακή μάθηση ενδυναμώνει τα έφηβα κορίτσια πρόσφυγες στην Ελλάδα</a:t>
            </a:r>
          </a:p>
        </p:txBody>
      </p:sp>
      <p:sp>
        <p:nvSpPr>
          <p:cNvPr id="53251" name="Text Box 3">
            <a:extLst>
              <a:ext uri="{FF2B5EF4-FFF2-40B4-BE49-F238E27FC236}">
                <a16:creationId xmlns:a16="http://schemas.microsoft.com/office/drawing/2014/main" id="{AB2556C2-0162-F767-CF3B-A7F9B7A2F602}"/>
              </a:ext>
            </a:extLst>
          </p:cNvPr>
          <p:cNvSpPr txBox="1">
            <a:spLocks noChangeArrowheads="1"/>
          </p:cNvSpPr>
          <p:nvPr/>
        </p:nvSpPr>
        <p:spPr bwMode="auto">
          <a:xfrm>
            <a:off x="312738" y="1177925"/>
            <a:ext cx="3452812" cy="4713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20000"/>
              </a:lnSpc>
              <a:spcBef>
                <a:spcPts val="1013"/>
              </a:spcBef>
            </a:pPr>
            <a:r>
              <a:rPr lang="en-US" altLang="en-GR" sz="2000">
                <a:solidFill>
                  <a:srgbClr val="6D6E6C"/>
                </a:solidFill>
                <a:latin typeface="Calibri" panose="020F0502020204030204" pitchFamily="34" charset="0"/>
              </a:rPr>
              <a:t>Μέσω των εργαλείων ψηφιακής μάθησης, οι νεαρές γυναίκες πρόσφυγες μπορούν να ενδυναμώσουν τον εαυτό τους κάνοντας χρήση των διαθέσιμων διαδικτυακών πόρων και αποκτώντας μεγαλύτερη αυτοπεποίθηση για την πρόσβαση σε διάφορες εφαρμογές εκμάθησης.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Text Box 1">
            <a:extLst>
              <a:ext uri="{FF2B5EF4-FFF2-40B4-BE49-F238E27FC236}">
                <a16:creationId xmlns:a16="http://schemas.microsoft.com/office/drawing/2014/main" id="{7B60E001-DEB0-A40D-CE39-CD0C8B721015}"/>
              </a:ext>
            </a:extLst>
          </p:cNvPr>
          <p:cNvSpPr txBox="1">
            <a:spLocks noChangeArrowheads="1"/>
          </p:cNvSpPr>
          <p:nvPr/>
        </p:nvSpPr>
        <p:spPr bwMode="auto">
          <a:xfrm>
            <a:off x="855663" y="1167035"/>
            <a:ext cx="10264775" cy="4494213"/>
          </a:xfrm>
          <a:prstGeom prst="rect">
            <a:avLst/>
          </a:prstGeom>
          <a:noFill/>
          <a:ln w="44280" cap="flat">
            <a:solidFill>
              <a:srgbClr val="00ACA7"/>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2400" dirty="0" err="1">
                <a:solidFill>
                  <a:srgbClr val="FFFFFF"/>
                </a:solidFill>
                <a:latin typeface="Calibri" panose="020F0502020204030204" pitchFamily="34" charset="0"/>
              </a:rPr>
              <a:t>Ο</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κόσμος</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είν</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ι</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γεμάτος</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στερεότυ</a:t>
            </a:r>
            <a:r>
              <a:rPr lang="en-US" altLang="en-GR" sz="2400" dirty="0">
                <a:solidFill>
                  <a:srgbClr val="FFFFFF"/>
                </a:solidFill>
                <a:latin typeface="Calibri" panose="020F0502020204030204" pitchFamily="34" charset="0"/>
              </a:rPr>
              <a:t>πα. </a:t>
            </a:r>
            <a:r>
              <a:rPr lang="en-US" altLang="en-GR" sz="2400" dirty="0" err="1">
                <a:solidFill>
                  <a:srgbClr val="FFFFFF"/>
                </a:solidFill>
                <a:latin typeface="Calibri" panose="020F0502020204030204" pitchFamily="34" charset="0"/>
              </a:rPr>
              <a:t>Είν</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ι</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ε</a:t>
            </a:r>
            <a:r>
              <a:rPr lang="en-US" altLang="en-GR" sz="2400" dirty="0">
                <a:solidFill>
                  <a:srgbClr val="FFFFFF"/>
                </a:solidFill>
                <a:latin typeface="Calibri" panose="020F0502020204030204" pitchFamily="34" charset="0"/>
              </a:rPr>
              <a:t>π</a:t>
            </a:r>
            <a:r>
              <a:rPr lang="en-US" altLang="en-GR" sz="2400" dirty="0" err="1">
                <a:solidFill>
                  <a:srgbClr val="FFFFFF"/>
                </a:solidFill>
                <a:latin typeface="Calibri" panose="020F0502020204030204" pitchFamily="34" charset="0"/>
              </a:rPr>
              <a:t>ίσης</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γεμάτος</a:t>
            </a:r>
            <a:r>
              <a:rPr lang="en-US" altLang="en-GR" sz="2400" dirty="0">
                <a:solidFill>
                  <a:srgbClr val="FFFFFF"/>
                </a:solidFill>
                <a:latin typeface="Calibri" panose="020F0502020204030204" pitchFamily="34" charset="0"/>
              </a:rPr>
              <a:t> α</a:t>
            </a:r>
            <a:r>
              <a:rPr lang="en-US" altLang="en-GR" sz="2400" dirty="0" err="1">
                <a:solidFill>
                  <a:srgbClr val="FFFFFF"/>
                </a:solidFill>
                <a:latin typeface="Calibri" panose="020F0502020204030204" pitchFamily="34" charset="0"/>
              </a:rPr>
              <a:t>νισότητες</a:t>
            </a:r>
            <a:r>
              <a:rPr lang="en-US" altLang="en-GR" sz="2400" dirty="0">
                <a:solidFill>
                  <a:srgbClr val="FFFFFF"/>
                </a:solidFill>
                <a:latin typeface="Calibri" panose="020F0502020204030204" pitchFamily="34" charset="0"/>
              </a:rPr>
              <a:t>.</a:t>
            </a:r>
          </a:p>
          <a:p>
            <a:pPr algn="ctr" hangingPunct="1">
              <a:lnSpc>
                <a:spcPct val="100000"/>
              </a:lnSpc>
              <a:spcBef>
                <a:spcPts val="1013"/>
              </a:spcBef>
              <a:buClrTx/>
              <a:buFontTx/>
              <a:buNone/>
            </a:pPr>
            <a:r>
              <a:rPr lang="en-US" altLang="en-GR" sz="2400" dirty="0" err="1">
                <a:solidFill>
                  <a:srgbClr val="FFFFFF"/>
                </a:solidFill>
                <a:latin typeface="Calibri" panose="020F0502020204030204" pitchFamily="34" charset="0"/>
              </a:rPr>
              <a:t>Ως</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φοιτήτρι</a:t>
            </a:r>
            <a:r>
              <a:rPr lang="en-US" altLang="en-GR" sz="2400" dirty="0">
                <a:solidFill>
                  <a:srgbClr val="FFFFFF"/>
                </a:solidFill>
                <a:latin typeface="Calibri" panose="020F0502020204030204" pitchFamily="34" charset="0"/>
              </a:rPr>
              <a:t>α, </a:t>
            </a:r>
            <a:r>
              <a:rPr lang="en-US" altLang="en-GR" sz="2400" dirty="0" err="1">
                <a:solidFill>
                  <a:srgbClr val="FFFFFF"/>
                </a:solidFill>
                <a:latin typeface="Calibri" panose="020F0502020204030204" pitchFamily="34" charset="0"/>
              </a:rPr>
              <a:t>ως</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μετ</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νάστρι</a:t>
            </a:r>
            <a:r>
              <a:rPr lang="en-US" altLang="en-GR" sz="2400" dirty="0">
                <a:solidFill>
                  <a:srgbClr val="FFFFFF"/>
                </a:solidFill>
                <a:latin typeface="Calibri" panose="020F0502020204030204" pitchFamily="34" charset="0"/>
              </a:rPr>
              <a:t>α </a:t>
            </a:r>
            <a:r>
              <a:rPr lang="en-US" altLang="en-GR" sz="2400" dirty="0" err="1">
                <a:solidFill>
                  <a:srgbClr val="FFFFFF"/>
                </a:solidFill>
                <a:latin typeface="Calibri" panose="020F0502020204030204" pitchFamily="34" charset="0"/>
              </a:rPr>
              <a:t>φοιτήτρι</a:t>
            </a:r>
            <a:r>
              <a:rPr lang="en-US" altLang="en-GR" sz="2400" dirty="0">
                <a:solidFill>
                  <a:srgbClr val="FFFFFF"/>
                </a:solidFill>
                <a:latin typeface="Calibri" panose="020F0502020204030204" pitchFamily="34" charset="0"/>
              </a:rPr>
              <a:t>α, </a:t>
            </a:r>
            <a:r>
              <a:rPr lang="en-US" altLang="en-GR" sz="2400" dirty="0" err="1">
                <a:solidFill>
                  <a:srgbClr val="FFFFFF"/>
                </a:solidFill>
                <a:latin typeface="Calibri" panose="020F0502020204030204" pitchFamily="34" charset="0"/>
              </a:rPr>
              <a:t>μ</a:t>
            </a:r>
            <a:r>
              <a:rPr lang="en-US" altLang="en-GR" sz="2400" dirty="0">
                <a:solidFill>
                  <a:srgbClr val="FFFFFF"/>
                </a:solidFill>
                <a:latin typeface="Calibri" panose="020F0502020204030204" pitchFamily="34" charset="0"/>
              </a:rPr>
              <a:t>π</a:t>
            </a:r>
            <a:r>
              <a:rPr lang="en-US" altLang="en-GR" sz="2400" dirty="0" err="1">
                <a:solidFill>
                  <a:srgbClr val="FFFFFF"/>
                </a:solidFill>
                <a:latin typeface="Calibri" panose="020F0502020204030204" pitchFamily="34" charset="0"/>
              </a:rPr>
              <a:t>ορεί</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ν</a:t>
            </a:r>
            <a:r>
              <a:rPr lang="en-US" altLang="en-GR" sz="2400" dirty="0">
                <a:solidFill>
                  <a:srgbClr val="FFFFFF"/>
                </a:solidFill>
                <a:latin typeface="Calibri" panose="020F0502020204030204" pitchFamily="34" charset="0"/>
              </a:rPr>
              <a:t>α </a:t>
            </a:r>
            <a:r>
              <a:rPr lang="en-US" altLang="en-GR" sz="2400" dirty="0" err="1">
                <a:solidFill>
                  <a:srgbClr val="FFFFFF"/>
                </a:solidFill>
                <a:latin typeface="Calibri" panose="020F0502020204030204" pitchFamily="34" charset="0"/>
              </a:rPr>
              <a:t>νιώσετε</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την</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τάση</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ν</a:t>
            </a:r>
            <a:r>
              <a:rPr lang="en-US" altLang="en-GR" sz="2400" dirty="0">
                <a:solidFill>
                  <a:srgbClr val="FFFFFF"/>
                </a:solidFill>
                <a:latin typeface="Calibri" panose="020F0502020204030204" pitchFamily="34" charset="0"/>
              </a:rPr>
              <a:t>α </a:t>
            </a:r>
            <a:r>
              <a:rPr lang="en-US" altLang="en-GR" sz="2400" dirty="0" err="1">
                <a:solidFill>
                  <a:srgbClr val="FFFFFF"/>
                </a:solidFill>
                <a:latin typeface="Calibri" panose="020F0502020204030204" pitchFamily="34" charset="0"/>
              </a:rPr>
              <a:t>διερευνήσετε</a:t>
            </a:r>
            <a:r>
              <a:rPr lang="en-US" altLang="en-GR" sz="2400" dirty="0">
                <a:solidFill>
                  <a:srgbClr val="FFFFFF"/>
                </a:solidFill>
                <a:latin typeface="Calibri" panose="020F0502020204030204" pitchFamily="34" charset="0"/>
              </a:rPr>
              <a:t> π</a:t>
            </a:r>
            <a:r>
              <a:rPr lang="en-US" altLang="en-GR" sz="2400" dirty="0" err="1">
                <a:solidFill>
                  <a:srgbClr val="FFFFFF"/>
                </a:solidFill>
                <a:latin typeface="Calibri" panose="020F0502020204030204" pitchFamily="34" charset="0"/>
              </a:rPr>
              <a:t>οιοι</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είν</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ι</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οι</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κ</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νόνες</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κ</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ι</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οι</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κ</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νόνες</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ε</a:t>
            </a:r>
            <a:r>
              <a:rPr lang="en-US" altLang="en-GR" sz="2400" dirty="0">
                <a:solidFill>
                  <a:srgbClr val="FFFFFF"/>
                </a:solidFill>
                <a:latin typeface="Calibri" panose="020F0502020204030204" pitchFamily="34" charset="0"/>
              </a:rPr>
              <a:t>π</a:t>
            </a:r>
            <a:r>
              <a:rPr lang="en-US" altLang="en-GR" sz="2400" dirty="0" err="1">
                <a:solidFill>
                  <a:srgbClr val="FFFFFF"/>
                </a:solidFill>
                <a:latin typeface="Calibri" panose="020F0502020204030204" pitchFamily="34" charset="0"/>
              </a:rPr>
              <a:t>ικοινωνί</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ς</a:t>
            </a:r>
            <a:r>
              <a:rPr lang="en-US" altLang="en-GR" sz="2400" dirty="0">
                <a:solidFill>
                  <a:srgbClr val="FFFFFF"/>
                </a:solidFill>
                <a:latin typeface="Calibri" panose="020F0502020204030204" pitchFamily="34" charset="0"/>
              </a:rPr>
              <a:t> π</a:t>
            </a:r>
            <a:r>
              <a:rPr lang="en-US" altLang="en-GR" sz="2400" dirty="0" err="1">
                <a:solidFill>
                  <a:srgbClr val="FFFFFF"/>
                </a:solidFill>
                <a:latin typeface="Calibri" panose="020F0502020204030204" pitchFamily="34" charset="0"/>
              </a:rPr>
              <a:t>ου</a:t>
            </a:r>
            <a:r>
              <a:rPr lang="en-US" altLang="en-GR" sz="2400" dirty="0">
                <a:solidFill>
                  <a:srgbClr val="FFFFFF"/>
                </a:solidFill>
                <a:latin typeface="Calibri" panose="020F0502020204030204" pitchFamily="34" charset="0"/>
              </a:rPr>
              <a:t> α</a:t>
            </a:r>
            <a:r>
              <a:rPr lang="en-US" altLang="en-GR" sz="2400" dirty="0" err="1">
                <a:solidFill>
                  <a:srgbClr val="FFFFFF"/>
                </a:solidFill>
                <a:latin typeface="Calibri" panose="020F0502020204030204" pitchFamily="34" charset="0"/>
              </a:rPr>
              <a:t>ν</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μένοντ</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ι</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στο</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νέο</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σ</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ς</a:t>
            </a:r>
            <a:r>
              <a:rPr lang="en-US" altLang="en-GR" sz="2400" dirty="0">
                <a:solidFill>
                  <a:srgbClr val="FFFFFF"/>
                </a:solidFill>
                <a:latin typeface="Calibri" panose="020F0502020204030204" pitchFamily="34" charset="0"/>
              </a:rPr>
              <a:t> π</a:t>
            </a:r>
            <a:r>
              <a:rPr lang="en-US" altLang="en-GR" sz="2400" dirty="0" err="1">
                <a:solidFill>
                  <a:srgbClr val="FFFFFF"/>
                </a:solidFill>
                <a:latin typeface="Calibri" panose="020F0502020204030204" pitchFamily="34" charset="0"/>
              </a:rPr>
              <a:t>ερι</a:t>
            </a:r>
            <a:r>
              <a:rPr lang="en-US" altLang="en-GR" sz="2400" dirty="0">
                <a:solidFill>
                  <a:srgbClr val="FFFFFF"/>
                </a:solidFill>
                <a:latin typeface="Calibri" panose="020F0502020204030204" pitchFamily="34" charset="0"/>
              </a:rPr>
              <a:t>β</a:t>
            </a:r>
            <a:r>
              <a:rPr lang="en-US" altLang="en-GR" sz="2400" dirty="0" err="1">
                <a:solidFill>
                  <a:srgbClr val="FFFFFF"/>
                </a:solidFill>
                <a:latin typeface="Calibri" panose="020F0502020204030204" pitchFamily="34" charset="0"/>
              </a:rPr>
              <a:t>άλλον</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ειδικά</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γι</a:t>
            </a:r>
            <a:r>
              <a:rPr lang="en-US" altLang="en-GR" sz="2400" dirty="0">
                <a:solidFill>
                  <a:srgbClr val="FFFFFF"/>
                </a:solidFill>
                <a:latin typeface="Calibri" panose="020F0502020204030204" pitchFamily="34" charset="0"/>
              </a:rPr>
              <a:t>α </a:t>
            </a:r>
            <a:r>
              <a:rPr lang="en-US" altLang="en-GR" sz="2400" dirty="0" err="1">
                <a:solidFill>
                  <a:srgbClr val="FFFFFF"/>
                </a:solidFill>
                <a:latin typeface="Calibri" panose="020F0502020204030204" pitchFamily="34" charset="0"/>
              </a:rPr>
              <a:t>τις</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γυν</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ίκες</a:t>
            </a:r>
            <a:r>
              <a:rPr lang="en-US" altLang="en-GR" sz="2400" dirty="0">
                <a:solidFill>
                  <a:srgbClr val="FFFFFF"/>
                </a:solidFill>
                <a:latin typeface="Calibri" panose="020F0502020204030204" pitchFamily="34" charset="0"/>
              </a:rPr>
              <a:t>.</a:t>
            </a:r>
          </a:p>
          <a:p>
            <a:pPr algn="ctr" hangingPunct="1">
              <a:lnSpc>
                <a:spcPct val="100000"/>
              </a:lnSpc>
              <a:spcBef>
                <a:spcPts val="1013"/>
              </a:spcBef>
              <a:buClrTx/>
              <a:buFontTx/>
              <a:buNone/>
            </a:pPr>
            <a:r>
              <a:rPr lang="en-US" altLang="en-GR" sz="2400" dirty="0" err="1">
                <a:solidFill>
                  <a:srgbClr val="FFFFFF"/>
                </a:solidFill>
                <a:latin typeface="Calibri" panose="020F0502020204030204" pitchFamily="34" charset="0"/>
              </a:rPr>
              <a:t>Δεν</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χρειάζετ</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ι</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ν</a:t>
            </a:r>
            <a:r>
              <a:rPr lang="en-US" altLang="en-GR" sz="2400" dirty="0">
                <a:solidFill>
                  <a:srgbClr val="FFFFFF"/>
                </a:solidFill>
                <a:latin typeface="Calibri" panose="020F0502020204030204" pitchFamily="34" charset="0"/>
              </a:rPr>
              <a:t>α π</a:t>
            </a:r>
            <a:r>
              <a:rPr lang="en-US" altLang="en-GR" sz="2400" dirty="0" err="1">
                <a:solidFill>
                  <a:srgbClr val="FFFFFF"/>
                </a:solidFill>
                <a:latin typeface="Calibri" panose="020F0502020204030204" pitchFamily="34" charset="0"/>
              </a:rPr>
              <a:t>άτε</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εκεί</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Α</a:t>
            </a:r>
            <a:r>
              <a:rPr lang="en-US" altLang="en-GR" sz="2400" dirty="0">
                <a:solidFill>
                  <a:srgbClr val="FFFFFF"/>
                </a:solidFill>
                <a:latin typeface="Calibri" panose="020F0502020204030204" pitchFamily="34" charset="0"/>
              </a:rPr>
              <a:t>π</a:t>
            </a:r>
            <a:r>
              <a:rPr lang="en-US" altLang="en-GR" sz="2400" dirty="0" err="1">
                <a:solidFill>
                  <a:srgbClr val="FFFFFF"/>
                </a:solidFill>
                <a:latin typeface="Calibri" panose="020F0502020204030204" pitchFamily="34" charset="0"/>
              </a:rPr>
              <a:t>λώς</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ν</a:t>
            </a:r>
            <a:r>
              <a:rPr lang="en-US" altLang="en-GR" sz="2400" dirty="0">
                <a:solidFill>
                  <a:srgbClr val="FFFFFF"/>
                </a:solidFill>
                <a:latin typeface="Calibri" panose="020F0502020204030204" pitchFamily="34" charset="0"/>
              </a:rPr>
              <a:t>α </a:t>
            </a:r>
            <a:r>
              <a:rPr lang="en-US" altLang="en-GR" sz="2400" dirty="0" err="1">
                <a:solidFill>
                  <a:srgbClr val="FFFFFF"/>
                </a:solidFill>
                <a:latin typeface="Calibri" panose="020F0502020204030204" pitchFamily="34" charset="0"/>
              </a:rPr>
              <a:t>είστε</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ο</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ε</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υτός</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σ</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ς</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ότ</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ν</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ε</a:t>
            </a:r>
            <a:r>
              <a:rPr lang="en-US" altLang="en-GR" sz="2400" dirty="0">
                <a:solidFill>
                  <a:srgbClr val="FFFFFF"/>
                </a:solidFill>
                <a:latin typeface="Calibri" panose="020F0502020204030204" pitchFamily="34" charset="0"/>
              </a:rPr>
              <a:t>π</a:t>
            </a:r>
            <a:r>
              <a:rPr lang="en-US" altLang="en-GR" sz="2400" dirty="0" err="1">
                <a:solidFill>
                  <a:srgbClr val="FFFFFF"/>
                </a:solidFill>
                <a:latin typeface="Calibri" panose="020F0502020204030204" pitchFamily="34" charset="0"/>
              </a:rPr>
              <a:t>ικοινωνείτε</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ψηφι</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κά</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κ</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ι</a:t>
            </a:r>
            <a:r>
              <a:rPr lang="en-US" altLang="en-GR" sz="2400" dirty="0">
                <a:solidFill>
                  <a:srgbClr val="FFFFFF"/>
                </a:solidFill>
                <a:latin typeface="Calibri" panose="020F0502020204030204" pitchFamily="34" charset="0"/>
              </a:rPr>
              <a:t> π</a:t>
            </a:r>
            <a:r>
              <a:rPr lang="en-US" altLang="en-GR" sz="2400" dirty="0" err="1">
                <a:solidFill>
                  <a:srgbClr val="FFFFFF"/>
                </a:solidFill>
                <a:latin typeface="Calibri" panose="020F0502020204030204" pitchFamily="34" charset="0"/>
              </a:rPr>
              <a:t>ροσω</a:t>
            </a:r>
            <a:r>
              <a:rPr lang="en-US" altLang="en-GR" sz="2400" dirty="0">
                <a:solidFill>
                  <a:srgbClr val="FFFFFF"/>
                </a:solidFill>
                <a:latin typeface="Calibri" panose="020F0502020204030204" pitchFamily="34" charset="0"/>
              </a:rPr>
              <a:t>π</a:t>
            </a:r>
            <a:r>
              <a:rPr lang="en-US" altLang="en-GR" sz="2400" dirty="0" err="1">
                <a:solidFill>
                  <a:srgbClr val="FFFFFF"/>
                </a:solidFill>
                <a:latin typeface="Calibri" panose="020F0502020204030204" pitchFamily="34" charset="0"/>
              </a:rPr>
              <a:t>ικά</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Δεν</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υ</a:t>
            </a:r>
            <a:r>
              <a:rPr lang="en-US" altLang="en-GR" sz="2400" dirty="0">
                <a:solidFill>
                  <a:srgbClr val="FFFFFF"/>
                </a:solidFill>
                <a:latin typeface="Calibri" panose="020F0502020204030204" pitchFamily="34" charset="0"/>
              </a:rPr>
              <a:t>π</a:t>
            </a:r>
            <a:r>
              <a:rPr lang="en-US" altLang="en-GR" sz="2400" dirty="0" err="1">
                <a:solidFill>
                  <a:srgbClr val="FFFFFF"/>
                </a:solidFill>
                <a:latin typeface="Calibri" panose="020F0502020204030204" pitchFamily="34" charset="0"/>
              </a:rPr>
              <a:t>άρχει</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κ</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νέν</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ς</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συγκεκριμένος</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κ</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νόν</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ς</a:t>
            </a:r>
            <a:r>
              <a:rPr lang="en-US" altLang="en-GR" sz="2400" dirty="0">
                <a:solidFill>
                  <a:srgbClr val="FFFFFF"/>
                </a:solidFill>
                <a:latin typeface="Calibri" panose="020F0502020204030204" pitchFamily="34" charset="0"/>
              </a:rPr>
              <a:t> π</a:t>
            </a:r>
            <a:r>
              <a:rPr lang="en-US" altLang="en-GR" sz="2400" dirty="0" err="1">
                <a:solidFill>
                  <a:srgbClr val="FFFFFF"/>
                </a:solidFill>
                <a:latin typeface="Calibri" panose="020F0502020204030204" pitchFamily="34" charset="0"/>
              </a:rPr>
              <a:t>ου</a:t>
            </a:r>
            <a:r>
              <a:rPr lang="en-US" altLang="en-GR" sz="2400" dirty="0">
                <a:solidFill>
                  <a:srgbClr val="FFFFFF"/>
                </a:solidFill>
                <a:latin typeface="Calibri" panose="020F0502020204030204" pitchFamily="34" charset="0"/>
              </a:rPr>
              <a:t> π</a:t>
            </a:r>
            <a:r>
              <a:rPr lang="en-US" altLang="en-GR" sz="2400" dirty="0" err="1">
                <a:solidFill>
                  <a:srgbClr val="FFFFFF"/>
                </a:solidFill>
                <a:latin typeface="Calibri" panose="020F0502020204030204" pitchFamily="34" charset="0"/>
              </a:rPr>
              <a:t>ρέ</a:t>
            </a:r>
            <a:r>
              <a:rPr lang="en-US" altLang="en-GR" sz="2400" dirty="0">
                <a:solidFill>
                  <a:srgbClr val="FFFFFF"/>
                </a:solidFill>
                <a:latin typeface="Calibri" panose="020F0502020204030204" pitchFamily="34" charset="0"/>
              </a:rPr>
              <a:t>π</a:t>
            </a:r>
            <a:r>
              <a:rPr lang="en-US" altLang="en-GR" sz="2400" dirty="0" err="1">
                <a:solidFill>
                  <a:srgbClr val="FFFFFF"/>
                </a:solidFill>
                <a:latin typeface="Calibri" panose="020F0502020204030204" pitchFamily="34" charset="0"/>
              </a:rPr>
              <a:t>ει</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ν</a:t>
            </a:r>
            <a:r>
              <a:rPr lang="en-US" altLang="en-GR" sz="2400" dirty="0">
                <a:solidFill>
                  <a:srgbClr val="FFFFFF"/>
                </a:solidFill>
                <a:latin typeface="Calibri" panose="020F0502020204030204" pitchFamily="34" charset="0"/>
              </a:rPr>
              <a:t>α </a:t>
            </a:r>
            <a:r>
              <a:rPr lang="en-US" altLang="en-GR" sz="2400" dirty="0" err="1">
                <a:solidFill>
                  <a:srgbClr val="FFFFFF"/>
                </a:solidFill>
                <a:latin typeface="Calibri" panose="020F0502020204030204" pitchFamily="34" charset="0"/>
              </a:rPr>
              <a:t>ε</a:t>
            </a:r>
            <a:r>
              <a:rPr lang="en-US" altLang="en-GR" sz="2400" dirty="0">
                <a:solidFill>
                  <a:srgbClr val="FFFFFF"/>
                </a:solidFill>
                <a:latin typeface="Calibri" panose="020F0502020204030204" pitchFamily="34" charset="0"/>
              </a:rPr>
              <a:t>π</a:t>
            </a:r>
            <a:r>
              <a:rPr lang="en-US" altLang="en-GR" sz="2400" dirty="0" err="1">
                <a:solidFill>
                  <a:srgbClr val="FFFFFF"/>
                </a:solidFill>
                <a:latin typeface="Calibri" panose="020F0502020204030204" pitchFamily="34" charset="0"/>
              </a:rPr>
              <a:t>ι</a:t>
            </a:r>
            <a:r>
              <a:rPr lang="en-US" altLang="en-GR" sz="2400" dirty="0">
                <a:solidFill>
                  <a:srgbClr val="FFFFFF"/>
                </a:solidFill>
                <a:latin typeface="Calibri" panose="020F0502020204030204" pitchFamily="34" charset="0"/>
              </a:rPr>
              <a:t>β</a:t>
            </a:r>
            <a:r>
              <a:rPr lang="en-US" altLang="en-GR" sz="2400" dirty="0" err="1">
                <a:solidFill>
                  <a:srgbClr val="FFFFFF"/>
                </a:solidFill>
                <a:latin typeface="Calibri" panose="020F0502020204030204" pitchFamily="34" charset="0"/>
              </a:rPr>
              <a:t>άλλετε</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στον</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ε</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υτό</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σ</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ς</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λόγω</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φύλου</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ή</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εθνικότητ</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ς</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δεν</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υ</a:t>
            </a:r>
            <a:r>
              <a:rPr lang="en-US" altLang="en-GR" sz="2400" dirty="0">
                <a:solidFill>
                  <a:srgbClr val="FFFFFF"/>
                </a:solidFill>
                <a:latin typeface="Calibri" panose="020F0502020204030204" pitchFamily="34" charset="0"/>
              </a:rPr>
              <a:t>π</a:t>
            </a:r>
            <a:r>
              <a:rPr lang="en-US" altLang="en-GR" sz="2400" dirty="0" err="1">
                <a:solidFill>
                  <a:srgbClr val="FFFFFF"/>
                </a:solidFill>
                <a:latin typeface="Calibri" panose="020F0502020204030204" pitchFamily="34" charset="0"/>
              </a:rPr>
              <a:t>άρχει</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τί</a:t>
            </a:r>
            <a:r>
              <a:rPr lang="en-US" altLang="en-GR" sz="2400" dirty="0">
                <a:solidFill>
                  <a:srgbClr val="FFFFFF"/>
                </a:solidFill>
                <a:latin typeface="Calibri" panose="020F0502020204030204" pitchFamily="34" charset="0"/>
              </a:rPr>
              <a:t>π</a:t>
            </a:r>
            <a:r>
              <a:rPr lang="en-US" altLang="en-GR" sz="2400" dirty="0" err="1">
                <a:solidFill>
                  <a:srgbClr val="FFFFFF"/>
                </a:solidFill>
                <a:latin typeface="Calibri" panose="020F0502020204030204" pitchFamily="34" charset="0"/>
              </a:rPr>
              <a:t>οτ</a:t>
            </a:r>
            <a:r>
              <a:rPr lang="en-US" altLang="en-GR" sz="2400" dirty="0">
                <a:solidFill>
                  <a:srgbClr val="FFFFFF"/>
                </a:solidFill>
                <a:latin typeface="Calibri" panose="020F0502020204030204" pitchFamily="34" charset="0"/>
              </a:rPr>
              <a:t>α π</a:t>
            </a:r>
            <a:r>
              <a:rPr lang="en-US" altLang="en-GR" sz="2400" dirty="0" err="1">
                <a:solidFill>
                  <a:srgbClr val="FFFFFF"/>
                </a:solidFill>
                <a:latin typeface="Calibri" panose="020F0502020204030204" pitchFamily="34" charset="0"/>
              </a:rPr>
              <a:t>ου</a:t>
            </a:r>
            <a:r>
              <a:rPr lang="en-US" altLang="en-GR" sz="2400" dirty="0">
                <a:solidFill>
                  <a:srgbClr val="FFFFFF"/>
                </a:solidFill>
                <a:latin typeface="Calibri" panose="020F0502020204030204" pitchFamily="34" charset="0"/>
              </a:rPr>
              <a:t> π</a:t>
            </a:r>
            <a:r>
              <a:rPr lang="en-US" altLang="en-GR" sz="2400" dirty="0" err="1">
                <a:solidFill>
                  <a:srgbClr val="FFFFFF"/>
                </a:solidFill>
                <a:latin typeface="Calibri" panose="020F0502020204030204" pitchFamily="34" charset="0"/>
              </a:rPr>
              <a:t>ρέ</a:t>
            </a:r>
            <a:r>
              <a:rPr lang="en-US" altLang="en-GR" sz="2400" dirty="0">
                <a:solidFill>
                  <a:srgbClr val="FFFFFF"/>
                </a:solidFill>
                <a:latin typeface="Calibri" panose="020F0502020204030204" pitchFamily="34" charset="0"/>
              </a:rPr>
              <a:t>π</a:t>
            </a:r>
            <a:r>
              <a:rPr lang="en-US" altLang="en-GR" sz="2400" dirty="0" err="1">
                <a:solidFill>
                  <a:srgbClr val="FFFFFF"/>
                </a:solidFill>
                <a:latin typeface="Calibri" panose="020F0502020204030204" pitchFamily="34" charset="0"/>
              </a:rPr>
              <a:t>ει</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ν</a:t>
            </a:r>
            <a:r>
              <a:rPr lang="en-US" altLang="en-GR" sz="2400" dirty="0">
                <a:solidFill>
                  <a:srgbClr val="FFFFFF"/>
                </a:solidFill>
                <a:latin typeface="Calibri" panose="020F0502020204030204" pitchFamily="34" charset="0"/>
              </a:rPr>
              <a:t>α α</a:t>
            </a:r>
            <a:r>
              <a:rPr lang="en-US" altLang="en-GR" sz="2400" dirty="0" err="1">
                <a:solidFill>
                  <a:srgbClr val="FFFFFF"/>
                </a:solidFill>
                <a:latin typeface="Calibri" panose="020F0502020204030204" pitchFamily="34" charset="0"/>
              </a:rPr>
              <a:t>λλάξετε</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σχετικά</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με</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το</a:t>
            </a:r>
            <a:r>
              <a:rPr lang="en-US" altLang="en-GR" sz="2400" dirty="0">
                <a:solidFill>
                  <a:srgbClr val="FFFFFF"/>
                </a:solidFill>
                <a:latin typeface="Calibri" panose="020F0502020204030204" pitchFamily="34" charset="0"/>
              </a:rPr>
              <a:t> ΠΟΙΕΣ </a:t>
            </a:r>
            <a:r>
              <a:rPr lang="en-US" altLang="en-GR" sz="2400" dirty="0" err="1">
                <a:solidFill>
                  <a:srgbClr val="FFFFFF"/>
                </a:solidFill>
                <a:latin typeface="Calibri" panose="020F0502020204030204" pitchFamily="34" charset="0"/>
              </a:rPr>
              <a:t>είστε</a:t>
            </a:r>
            <a:r>
              <a:rPr lang="en-US" altLang="en-GR" sz="2400" dirty="0">
                <a:solidFill>
                  <a:srgbClr val="FFFFFF"/>
                </a:solidFill>
                <a:latin typeface="Calibri" panose="020F0502020204030204" pitchFamily="34" charset="0"/>
              </a:rPr>
              <a:t>.</a:t>
            </a:r>
          </a:p>
          <a:p>
            <a:pPr algn="ctr" hangingPunct="1">
              <a:lnSpc>
                <a:spcPct val="100000"/>
              </a:lnSpc>
              <a:spcBef>
                <a:spcPts val="1013"/>
              </a:spcBef>
              <a:buClrTx/>
              <a:buFontTx/>
              <a:buNone/>
            </a:pPr>
            <a:r>
              <a:rPr lang="en-US" altLang="en-GR" sz="2400" dirty="0" err="1">
                <a:solidFill>
                  <a:srgbClr val="FFFFFF"/>
                </a:solidFill>
                <a:latin typeface="Calibri" panose="020F0502020204030204" pitchFamily="34" charset="0"/>
              </a:rPr>
              <a:t>Το</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μόνο</a:t>
            </a:r>
            <a:r>
              <a:rPr lang="en-US" altLang="en-GR" sz="2400" dirty="0">
                <a:solidFill>
                  <a:srgbClr val="FFFFFF"/>
                </a:solidFill>
                <a:latin typeface="Calibri" panose="020F0502020204030204" pitchFamily="34" charset="0"/>
              </a:rPr>
              <a:t> π</a:t>
            </a:r>
            <a:r>
              <a:rPr lang="en-US" altLang="en-GR" sz="2400" dirty="0" err="1">
                <a:solidFill>
                  <a:srgbClr val="FFFFFF"/>
                </a:solidFill>
                <a:latin typeface="Calibri" panose="020F0502020204030204" pitchFamily="34" charset="0"/>
              </a:rPr>
              <a:t>ου</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χρειάζετ</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ι</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ν</a:t>
            </a:r>
            <a:r>
              <a:rPr lang="en-US" altLang="en-GR" sz="2400" dirty="0">
                <a:solidFill>
                  <a:srgbClr val="FFFFFF"/>
                </a:solidFill>
                <a:latin typeface="Calibri" panose="020F0502020204030204" pitchFamily="34" charset="0"/>
              </a:rPr>
              <a:t>α </a:t>
            </a:r>
            <a:r>
              <a:rPr lang="en-US" altLang="en-GR" sz="2400" dirty="0" err="1">
                <a:solidFill>
                  <a:srgbClr val="FFFFFF"/>
                </a:solidFill>
                <a:latin typeface="Calibri" panose="020F0502020204030204" pitchFamily="34" charset="0"/>
              </a:rPr>
              <a:t>κάνετε</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ότ</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ν</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ε</a:t>
            </a:r>
            <a:r>
              <a:rPr lang="en-US" altLang="en-GR" sz="2400" dirty="0">
                <a:solidFill>
                  <a:srgbClr val="FFFFFF"/>
                </a:solidFill>
                <a:latin typeface="Calibri" panose="020F0502020204030204" pitchFamily="34" charset="0"/>
              </a:rPr>
              <a:t>π</a:t>
            </a:r>
            <a:r>
              <a:rPr lang="en-US" altLang="en-GR" sz="2400" dirty="0" err="1">
                <a:solidFill>
                  <a:srgbClr val="FFFFFF"/>
                </a:solidFill>
                <a:latin typeface="Calibri" panose="020F0502020204030204" pitchFamily="34" charset="0"/>
              </a:rPr>
              <a:t>ικοινωνείτε</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είν</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ι</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ν</a:t>
            </a:r>
            <a:r>
              <a:rPr lang="en-US" altLang="en-GR" sz="2400" dirty="0">
                <a:solidFill>
                  <a:srgbClr val="FFFFFF"/>
                </a:solidFill>
                <a:latin typeface="Calibri" panose="020F0502020204030204" pitchFamily="34" charset="0"/>
              </a:rPr>
              <a:t>α </a:t>
            </a:r>
            <a:r>
              <a:rPr lang="en-US" altLang="en-GR" sz="2400" dirty="0" err="1">
                <a:solidFill>
                  <a:srgbClr val="FFFFFF"/>
                </a:solidFill>
                <a:latin typeface="Calibri" panose="020F0502020204030204" pitchFamily="34" charset="0"/>
              </a:rPr>
              <a:t>είστε</a:t>
            </a:r>
            <a:r>
              <a:rPr lang="en-US" altLang="en-GR" sz="2400" dirty="0">
                <a:solidFill>
                  <a:srgbClr val="FFFFFF"/>
                </a:solidFill>
                <a:latin typeface="Calibri" panose="020F0502020204030204" pitchFamily="34" charset="0"/>
              </a:rPr>
              <a:t> ΕΥΓΕΝΙΚΕΣ, </a:t>
            </a:r>
            <a:r>
              <a:rPr lang="en-US" altLang="en-GR" sz="2400" dirty="0" err="1">
                <a:solidFill>
                  <a:srgbClr val="FFFFFF"/>
                </a:solidFill>
                <a:latin typeface="Calibri" panose="020F0502020204030204" pitchFamily="34" charset="0"/>
              </a:rPr>
              <a:t>ν</a:t>
            </a:r>
            <a:r>
              <a:rPr lang="en-US" altLang="en-GR" sz="2400" dirty="0">
                <a:solidFill>
                  <a:srgbClr val="FFFFFF"/>
                </a:solidFill>
                <a:latin typeface="Calibri" panose="020F0502020204030204" pitchFamily="34" charset="0"/>
              </a:rPr>
              <a:t>α </a:t>
            </a:r>
            <a:r>
              <a:rPr lang="en-US" altLang="en-GR" sz="2400" dirty="0" err="1">
                <a:solidFill>
                  <a:srgbClr val="FFFFFF"/>
                </a:solidFill>
                <a:latin typeface="Calibri" panose="020F0502020204030204" pitchFamily="34" charset="0"/>
              </a:rPr>
              <a:t>εξ</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σκείτε</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την</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ενσυν</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ίσθηση</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την</a:t>
            </a:r>
            <a:r>
              <a:rPr lang="en-US" altLang="en-GR" sz="2400" dirty="0">
                <a:solidFill>
                  <a:srgbClr val="FFFFFF"/>
                </a:solidFill>
                <a:latin typeface="Calibri" panose="020F0502020204030204" pitchFamily="34" charset="0"/>
              </a:rPr>
              <a:t> ΑΣΦΑΛΕΙΑ </a:t>
            </a:r>
            <a:r>
              <a:rPr lang="en-US" altLang="en-GR" sz="2400" dirty="0" err="1">
                <a:solidFill>
                  <a:srgbClr val="FFFFFF"/>
                </a:solidFill>
                <a:latin typeface="Calibri" panose="020F0502020204030204" pitchFamily="34" charset="0"/>
              </a:rPr>
              <a:t>κ</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ι</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ν</a:t>
            </a:r>
            <a:r>
              <a:rPr lang="en-US" altLang="en-GR" sz="2400" dirty="0">
                <a:solidFill>
                  <a:srgbClr val="FFFFFF"/>
                </a:solidFill>
                <a:latin typeface="Calibri" panose="020F0502020204030204" pitchFamily="34" charset="0"/>
              </a:rPr>
              <a:t>α π</a:t>
            </a:r>
            <a:r>
              <a:rPr lang="en-US" altLang="en-GR" sz="2400" dirty="0" err="1">
                <a:solidFill>
                  <a:srgbClr val="FFFFFF"/>
                </a:solidFill>
                <a:latin typeface="Calibri" panose="020F0502020204030204" pitchFamily="34" charset="0"/>
              </a:rPr>
              <a:t>εριορίζετε</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τις</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δι</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δικτυ</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κές</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σ</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ς</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ε</a:t>
            </a:r>
            <a:r>
              <a:rPr lang="en-US" altLang="en-GR" sz="2400" dirty="0">
                <a:solidFill>
                  <a:srgbClr val="FFFFFF"/>
                </a:solidFill>
                <a:latin typeface="Calibri" panose="020F0502020204030204" pitchFamily="34" charset="0"/>
              </a:rPr>
              <a:t>π</a:t>
            </a:r>
            <a:r>
              <a:rPr lang="en-US" altLang="en-GR" sz="2400" dirty="0" err="1">
                <a:solidFill>
                  <a:srgbClr val="FFFFFF"/>
                </a:solidFill>
                <a:latin typeface="Calibri" panose="020F0502020204030204" pitchFamily="34" charset="0"/>
              </a:rPr>
              <a:t>ικοινωνίες</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στο</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ε</a:t>
            </a:r>
            <a:r>
              <a:rPr lang="en-US" altLang="en-GR" sz="2400" dirty="0">
                <a:solidFill>
                  <a:srgbClr val="FFFFFF"/>
                </a:solidFill>
                <a:latin typeface="Calibri" panose="020F0502020204030204" pitchFamily="34" charset="0"/>
              </a:rPr>
              <a:t>π</a:t>
            </a:r>
            <a:r>
              <a:rPr lang="en-US" altLang="en-GR" sz="2400" dirty="0" err="1">
                <a:solidFill>
                  <a:srgbClr val="FFFFFF"/>
                </a:solidFill>
                <a:latin typeface="Calibri" panose="020F0502020204030204" pitchFamily="34" charset="0"/>
              </a:rPr>
              <a:t>ί</a:t>
            </a:r>
            <a:r>
              <a:rPr lang="en-US" altLang="en-GR" sz="2400" dirty="0">
                <a:solidFill>
                  <a:srgbClr val="FFFFFF"/>
                </a:solidFill>
                <a:latin typeface="Calibri" panose="020F0502020204030204" pitchFamily="34" charset="0"/>
              </a:rPr>
              <a:t>π</a:t>
            </a:r>
            <a:r>
              <a:rPr lang="en-US" altLang="en-GR" sz="2400" dirty="0" err="1">
                <a:solidFill>
                  <a:srgbClr val="FFFFFF"/>
                </a:solidFill>
                <a:latin typeface="Calibri" panose="020F0502020204030204" pitchFamily="34" charset="0"/>
              </a:rPr>
              <a:t>εδο</a:t>
            </a:r>
            <a:r>
              <a:rPr lang="en-US" altLang="en-GR" sz="2400" dirty="0">
                <a:solidFill>
                  <a:srgbClr val="FFFFFF"/>
                </a:solidFill>
                <a:latin typeface="Calibri" panose="020F0502020204030204" pitchFamily="34" charset="0"/>
              </a:rPr>
              <a:t> π</a:t>
            </a:r>
            <a:r>
              <a:rPr lang="en-US" altLang="en-GR" sz="2400" dirty="0" err="1">
                <a:solidFill>
                  <a:srgbClr val="FFFFFF"/>
                </a:solidFill>
                <a:latin typeface="Calibri" panose="020F0502020204030204" pitchFamily="34" charset="0"/>
              </a:rPr>
              <a:t>ου</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ε</a:t>
            </a:r>
            <a:r>
              <a:rPr lang="en-US" altLang="en-GR" sz="2400" dirty="0">
                <a:solidFill>
                  <a:srgbClr val="FFFFFF"/>
                </a:solidFill>
                <a:latin typeface="Calibri" panose="020F0502020204030204" pitchFamily="34" charset="0"/>
              </a:rPr>
              <a:t>π</a:t>
            </a:r>
            <a:r>
              <a:rPr lang="en-US" altLang="en-GR" sz="2400" dirty="0" err="1">
                <a:solidFill>
                  <a:srgbClr val="FFFFFF"/>
                </a:solidFill>
                <a:latin typeface="Calibri" panose="020F0502020204030204" pitchFamily="34" charset="0"/>
              </a:rPr>
              <a:t>ιτρέ</a:t>
            </a:r>
            <a:r>
              <a:rPr lang="en-US" altLang="en-GR" sz="2400" dirty="0">
                <a:solidFill>
                  <a:srgbClr val="FFFFFF"/>
                </a:solidFill>
                <a:latin typeface="Calibri" panose="020F0502020204030204" pitchFamily="34" charset="0"/>
              </a:rPr>
              <a:t>π</a:t>
            </a:r>
            <a:r>
              <a:rPr lang="en-US" altLang="en-GR" sz="2400" dirty="0" err="1">
                <a:solidFill>
                  <a:srgbClr val="FFFFFF"/>
                </a:solidFill>
                <a:latin typeface="Calibri" panose="020F0502020204030204" pitchFamily="34" charset="0"/>
              </a:rPr>
              <a:t>ει</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η</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δική</a:t>
            </a:r>
            <a:r>
              <a:rPr lang="en-US" altLang="en-GR" sz="2400" dirty="0">
                <a:solidFill>
                  <a:srgbClr val="FFFFFF"/>
                </a:solidFill>
                <a:latin typeface="Calibri" panose="020F0502020204030204" pitchFamily="34" charset="0"/>
              </a:rPr>
              <a:t> </a:t>
            </a:r>
            <a:r>
              <a:rPr lang="en-US" altLang="en-GR" sz="2400" dirty="0" err="1">
                <a:solidFill>
                  <a:srgbClr val="FFFFFF"/>
                </a:solidFill>
                <a:latin typeface="Calibri" panose="020F0502020204030204" pitchFamily="34" charset="0"/>
              </a:rPr>
              <a:t>σ</a:t>
            </a:r>
            <a:r>
              <a:rPr lang="en-US" altLang="en-GR" sz="2400" dirty="0">
                <a:solidFill>
                  <a:srgbClr val="FFFFFF"/>
                </a:solidFill>
                <a:latin typeface="Calibri" panose="020F0502020204030204" pitchFamily="34" charset="0"/>
              </a:rPr>
              <a:t>α</a:t>
            </a:r>
            <a:r>
              <a:rPr lang="en-US" altLang="en-GR" sz="2400" dirty="0" err="1">
                <a:solidFill>
                  <a:srgbClr val="FFFFFF"/>
                </a:solidFill>
                <a:latin typeface="Calibri" panose="020F0502020204030204" pitchFamily="34" charset="0"/>
              </a:rPr>
              <a:t>ς</a:t>
            </a:r>
            <a:r>
              <a:rPr lang="en-US" altLang="en-GR" sz="2400" dirty="0">
                <a:solidFill>
                  <a:srgbClr val="FFFFFF"/>
                </a:solidFill>
                <a:latin typeface="Calibri" panose="020F0502020204030204" pitchFamily="34" charset="0"/>
              </a:rPr>
              <a:t> ΕΥΕΞΙΑ!</a:t>
            </a:r>
          </a:p>
        </p:txBody>
      </p:sp>
      <p:sp>
        <p:nvSpPr>
          <p:cNvPr id="26626" name="Rectangle 2">
            <a:extLst>
              <a:ext uri="{FF2B5EF4-FFF2-40B4-BE49-F238E27FC236}">
                <a16:creationId xmlns:a16="http://schemas.microsoft.com/office/drawing/2014/main" id="{9FB5DC69-AB5E-FFF2-93D0-A97AEAF47F4E}"/>
              </a:ext>
            </a:extLst>
          </p:cNvPr>
          <p:cNvSpPr>
            <a:spLocks noChangeArrowheads="1"/>
          </p:cNvSpPr>
          <p:nvPr/>
        </p:nvSpPr>
        <p:spPr bwMode="auto">
          <a:xfrm>
            <a:off x="4248150" y="476672"/>
            <a:ext cx="2940050" cy="700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4000" b="1" dirty="0">
                <a:solidFill>
                  <a:srgbClr val="FFFFFF"/>
                </a:solidFill>
                <a:latin typeface="Calibri" panose="020F0502020204030204" pitchFamily="34" charset="0"/>
              </a:rPr>
              <a:t>Πρώτα αυτό:</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3" name="Text Box 1">
            <a:extLst>
              <a:ext uri="{FF2B5EF4-FFF2-40B4-BE49-F238E27FC236}">
                <a16:creationId xmlns:a16="http://schemas.microsoft.com/office/drawing/2014/main" id="{10C2AB65-FB73-CD85-4AB2-CC29B11CBCFA}"/>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solidFill>
                  <a:srgbClr val="5E5E5E"/>
                </a:solidFill>
                <a:latin typeface="Calibri" panose="020F0502020204030204" pitchFamily="34" charset="0"/>
              </a:rPr>
              <a:t>Πώς έγινε</a:t>
            </a:r>
          </a:p>
        </p:txBody>
      </p:sp>
      <p:sp>
        <p:nvSpPr>
          <p:cNvPr id="54274" name="Text Box 2">
            <a:extLst>
              <a:ext uri="{FF2B5EF4-FFF2-40B4-BE49-F238E27FC236}">
                <a16:creationId xmlns:a16="http://schemas.microsoft.com/office/drawing/2014/main" id="{C3EB61EB-6D59-DB20-D28D-1DCFD6E0A2D9}"/>
              </a:ext>
            </a:extLst>
          </p:cNvPr>
          <p:cNvSpPr txBox="1">
            <a:spLocks noChangeArrowheads="1"/>
          </p:cNvSpPr>
          <p:nvPr/>
        </p:nvSpPr>
        <p:spPr bwMode="auto">
          <a:xfrm>
            <a:off x="1085850" y="1524000"/>
            <a:ext cx="10363200"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Font typeface="Wingdings" pitchFamily="2" charset="2"/>
              <a:buChar char=""/>
            </a:pPr>
            <a:r>
              <a:rPr lang="en-US" altLang="en-GR" sz="2400">
                <a:solidFill>
                  <a:srgbClr val="5E5E5E"/>
                </a:solidFill>
                <a:latin typeface="Calibri" panose="020F0502020204030204" pitchFamily="34" charset="0"/>
              </a:rPr>
              <a:t>  Μέσω ενός συγκεκριμένου εργαλείου/εφαρμογής εκμάθησης (Akelius) οι μαθητές μπορούν να κατανοήσουν καλύτερα τις γλώσσες και άλλα θέματα στα οποία είναι εγγεγραμμένοι</a:t>
            </a:r>
          </a:p>
          <a:p>
            <a:pPr hangingPunct="1">
              <a:lnSpc>
                <a:spcPct val="100000"/>
              </a:lnSpc>
              <a:spcBef>
                <a:spcPts val="1013"/>
              </a:spcBef>
              <a:buFont typeface="Wingdings" pitchFamily="2" charset="2"/>
              <a:buChar char=""/>
            </a:pPr>
            <a:r>
              <a:rPr lang="en-US" altLang="en-GR" sz="2400">
                <a:solidFill>
                  <a:srgbClr val="5E5E5E"/>
                </a:solidFill>
                <a:latin typeface="Calibri" panose="020F0502020204030204" pitchFamily="34" charset="0"/>
              </a:rPr>
              <a:t>  Καθώς το ψηφιακό εργαλείο είναι διαθέσιμο σε αυτούς έχοντας το δικό τους όνομα χρήστη και κωδικό πρόσβασης, μπορούν να έχουν πρόσβαση στο εργαλείο όπου κι αν βρίσκονται είτε στο σχολείο, στο σπίτι ή στο κέντρο γυναικών</a:t>
            </a:r>
          </a:p>
          <a:p>
            <a:pPr hangingPunct="1">
              <a:lnSpc>
                <a:spcPct val="100000"/>
              </a:lnSpc>
              <a:spcBef>
                <a:spcPts val="1013"/>
              </a:spcBef>
              <a:buFont typeface="Wingdings" pitchFamily="2" charset="2"/>
              <a:buChar char=""/>
            </a:pPr>
            <a:r>
              <a:rPr lang="en-US" altLang="en-GR" sz="2400">
                <a:solidFill>
                  <a:srgbClr val="5E5E5E"/>
                </a:solidFill>
                <a:latin typeface="Calibri" panose="020F0502020204030204" pitchFamily="34" charset="0"/>
              </a:rPr>
              <a:t>  Το εργαλείο μάθησης ενίσχυσε επίσης τη συνεργατική μάθηση μεταξύ των μαθητών</a:t>
            </a:r>
          </a:p>
          <a:p>
            <a:pPr hangingPunct="1">
              <a:lnSpc>
                <a:spcPct val="100000"/>
              </a:lnSpc>
              <a:spcBef>
                <a:spcPts val="1013"/>
              </a:spcBef>
              <a:buFont typeface="Wingdings" pitchFamily="2" charset="2"/>
              <a:buChar char=""/>
            </a:pPr>
            <a:r>
              <a:rPr lang="en-US" altLang="en-GR" sz="2400">
                <a:solidFill>
                  <a:srgbClr val="5E5E5E"/>
                </a:solidFill>
                <a:latin typeface="Calibri" panose="020F0502020204030204" pitchFamily="34" charset="0"/>
              </a:rPr>
              <a:t>  Μέσα από συνεχή εξάσκηση, οι μαθητές κατέκτησαν δεξιότητες στη χρήση εφαρμογών π.χ. εγκατάσταση και ενημέρωση σχετικών εφαρμογών</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7" name="Text Box 1">
            <a:extLst>
              <a:ext uri="{FF2B5EF4-FFF2-40B4-BE49-F238E27FC236}">
                <a16:creationId xmlns:a16="http://schemas.microsoft.com/office/drawing/2014/main" id="{0942173C-98CB-5628-8484-0BA7B3556C86}"/>
              </a:ext>
            </a:extLst>
          </p:cNvPr>
          <p:cNvSpPr txBox="1">
            <a:spLocks noChangeArrowheads="1"/>
          </p:cNvSpPr>
          <p:nvPr/>
        </p:nvSpPr>
        <p:spPr bwMode="auto">
          <a:xfrm>
            <a:off x="511175" y="611188"/>
            <a:ext cx="11171238"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800" b="1">
                <a:latin typeface="Calibri" panose="020F0502020204030204" pitchFamily="34" charset="0"/>
              </a:rPr>
              <a:t>Παράδειγμα ψηφιακής ιθαγένειας: Ψηφιακό πιστοποιητικό COVID της ΕΕ</a:t>
            </a:r>
          </a:p>
        </p:txBody>
      </p:sp>
      <p:pic>
        <p:nvPicPr>
          <p:cNvPr id="55298" name="Picture 2">
            <a:extLst>
              <a:ext uri="{FF2B5EF4-FFF2-40B4-BE49-F238E27FC236}">
                <a16:creationId xmlns:a16="http://schemas.microsoft.com/office/drawing/2014/main" id="{59ADCFD4-6148-CD93-D027-E6081D58AF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938" y="1595438"/>
            <a:ext cx="7229475" cy="4565650"/>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55299" name="Rectangle 3">
            <a:extLst>
              <a:ext uri="{FF2B5EF4-FFF2-40B4-BE49-F238E27FC236}">
                <a16:creationId xmlns:a16="http://schemas.microsoft.com/office/drawing/2014/main" id="{44B12FAD-A963-7E83-EE4C-08EA6716E4A5}"/>
              </a:ext>
            </a:extLst>
          </p:cNvPr>
          <p:cNvSpPr>
            <a:spLocks noChangeArrowheads="1"/>
          </p:cNvSpPr>
          <p:nvPr/>
        </p:nvSpPr>
        <p:spPr bwMode="auto">
          <a:xfrm>
            <a:off x="8229600" y="1978025"/>
            <a:ext cx="3294063" cy="411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marL="501650" indent="-500063">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marL="285750" indent="-284163" hangingPunct="1">
              <a:lnSpc>
                <a:spcPct val="100000"/>
              </a:lnSpc>
            </a:pPr>
            <a:r>
              <a:rPr lang="el-GR" altLang="en-GR" sz="2400">
                <a:solidFill>
                  <a:srgbClr val="5E5E5E"/>
                </a:solidFill>
                <a:latin typeface="ECSquareSansPro" charset="0"/>
              </a:rPr>
              <a:t>Λειτουργεί ως απόδειξη</a:t>
            </a:r>
          </a:p>
          <a:p>
            <a:pPr marL="285750" indent="-284163" hangingPunct="1">
              <a:lnSpc>
                <a:spcPct val="100000"/>
              </a:lnSpc>
            </a:pPr>
            <a:r>
              <a:rPr lang="el-GR" altLang="en-GR" sz="2400">
                <a:solidFill>
                  <a:srgbClr val="5E5E5E"/>
                </a:solidFill>
                <a:latin typeface="ECSquareSansPro" charset="0"/>
              </a:rPr>
              <a:t>ότι ένα άτομο:</a:t>
            </a:r>
          </a:p>
          <a:p>
            <a:pPr marL="285750" indent="-284163" hangingPunct="1">
              <a:lnSpc>
                <a:spcPct val="100000"/>
              </a:lnSpc>
            </a:pPr>
            <a:endParaRPr lang="el-GR" altLang="en-GR" sz="2400">
              <a:solidFill>
                <a:srgbClr val="5E5E5E"/>
              </a:solidFill>
              <a:latin typeface="ECSquareSansPro" charset="0"/>
            </a:endParaRPr>
          </a:p>
          <a:p>
            <a:pPr hangingPunct="1">
              <a:lnSpc>
                <a:spcPct val="100000"/>
              </a:lnSpc>
              <a:buSzPct val="45000"/>
              <a:buFont typeface="Wingdings" pitchFamily="2" charset="2"/>
              <a:buChar char=""/>
            </a:pPr>
            <a:r>
              <a:rPr lang="el-GR" altLang="en-GR" sz="2400">
                <a:solidFill>
                  <a:srgbClr val="5E5E5E"/>
                </a:solidFill>
                <a:latin typeface="ECSquareSansPro" charset="0"/>
              </a:rPr>
              <a:t>έχει εμβολιαστεί κατά του COVID-19 ή</a:t>
            </a:r>
          </a:p>
          <a:p>
            <a:pPr hangingPunct="1">
              <a:lnSpc>
                <a:spcPct val="100000"/>
              </a:lnSpc>
              <a:buSzPct val="45000"/>
              <a:buFont typeface="Wingdings" pitchFamily="2" charset="2"/>
              <a:buChar char=""/>
            </a:pPr>
            <a:r>
              <a:rPr lang="el-GR" altLang="en-GR" sz="2400">
                <a:solidFill>
                  <a:srgbClr val="5E5E5E"/>
                </a:solidFill>
                <a:latin typeface="ECSquareSansPro" charset="0"/>
              </a:rPr>
              <a:t>έχει λάβει αρνητικό αποτέλεσμα δοκιμής ή</a:t>
            </a:r>
          </a:p>
          <a:p>
            <a:pPr hangingPunct="1">
              <a:lnSpc>
                <a:spcPct val="100000"/>
              </a:lnSpc>
              <a:buSzPct val="45000"/>
              <a:buFont typeface="Wingdings" pitchFamily="2" charset="2"/>
              <a:buChar char=""/>
            </a:pPr>
            <a:r>
              <a:rPr lang="el-GR" altLang="en-GR" sz="2400">
                <a:solidFill>
                  <a:srgbClr val="5E5E5E"/>
                </a:solidFill>
                <a:latin typeface="ECSquareSansPro" charset="0"/>
              </a:rPr>
              <a:t>έχει αναρρώσει από τον COVID-19.</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1" name="Text Box 1">
            <a:extLst>
              <a:ext uri="{FF2B5EF4-FFF2-40B4-BE49-F238E27FC236}">
                <a16:creationId xmlns:a16="http://schemas.microsoft.com/office/drawing/2014/main" id="{4B1EC6DC-0757-7C6A-EA10-51A2F320C4F8}"/>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800" b="1">
                <a:solidFill>
                  <a:srgbClr val="5E5E5E"/>
                </a:solidFill>
                <a:latin typeface="Calibri" panose="020F0502020204030204" pitchFamily="34" charset="0"/>
              </a:rPr>
              <a:t>Ας σκεφτούμε πώς συσχετίζονται η ψηφιακή ιθαγένεια και το παράδειγμα του ψηφιακού πιστοποιητικού COVID της ΕΕ</a:t>
            </a:r>
          </a:p>
        </p:txBody>
      </p:sp>
      <p:sp>
        <p:nvSpPr>
          <p:cNvPr id="56322" name="Text Box 2">
            <a:extLst>
              <a:ext uri="{FF2B5EF4-FFF2-40B4-BE49-F238E27FC236}">
                <a16:creationId xmlns:a16="http://schemas.microsoft.com/office/drawing/2014/main" id="{5C278664-13D4-797A-9835-A26B78550F78}"/>
              </a:ext>
            </a:extLst>
          </p:cNvPr>
          <p:cNvSpPr txBox="1">
            <a:spLocks noChangeArrowheads="1"/>
          </p:cNvSpPr>
          <p:nvPr/>
        </p:nvSpPr>
        <p:spPr bwMode="auto">
          <a:xfrm>
            <a:off x="1085850" y="1776413"/>
            <a:ext cx="10587038"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558800" indent="-557213">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marL="342900" indent="-341313" hangingPunct="1">
              <a:lnSpc>
                <a:spcPct val="100000"/>
              </a:lnSpc>
              <a:spcBef>
                <a:spcPts val="1013"/>
              </a:spcBef>
            </a:pPr>
            <a:r>
              <a:rPr lang="en-US" altLang="en-GR" sz="2000">
                <a:solidFill>
                  <a:srgbClr val="5E5E5E"/>
                </a:solidFill>
                <a:latin typeface="Calibri" panose="020F0502020204030204" pitchFamily="34" charset="0"/>
              </a:rPr>
              <a:t>Σύμφωνα με το άρθρο που δημοσιεύτηκε στο MEDIA.COM, του Paolo de Rosa</a:t>
            </a:r>
          </a:p>
          <a:p>
            <a:pPr marL="342900" indent="-341313" hangingPunct="1">
              <a:lnSpc>
                <a:spcPct val="100000"/>
              </a:lnSpc>
              <a:spcBef>
                <a:spcPts val="1013"/>
              </a:spcBef>
            </a:pPr>
            <a:r>
              <a:rPr lang="en-US" altLang="en-GR" sz="2000">
                <a:solidFill>
                  <a:srgbClr val="5E5E5E"/>
                </a:solidFill>
                <a:latin typeface="Calibri" panose="020F0502020204030204" pitchFamily="34" charset="0"/>
              </a:rPr>
              <a:t>Ψηφιακή ολοκλήρωση, το κλειδί για μια ενωμένη Ευρώπη:</a:t>
            </a:r>
          </a:p>
          <a:p>
            <a:pPr hangingPunct="1">
              <a:lnSpc>
                <a:spcPct val="100000"/>
              </a:lnSpc>
              <a:spcBef>
                <a:spcPts val="1013"/>
              </a:spcBef>
              <a:buSzPct val="45000"/>
              <a:buFont typeface="Wingdings" pitchFamily="2" charset="2"/>
              <a:buChar char=""/>
            </a:pPr>
            <a:r>
              <a:rPr lang="en-US" altLang="en-GR" sz="2000">
                <a:solidFill>
                  <a:srgbClr val="5E5E5E"/>
                </a:solidFill>
                <a:latin typeface="Calibri" panose="020F0502020204030204" pitchFamily="34" charset="0"/>
              </a:rPr>
              <a:t>Χάρη στην τεχνολογία, τεκμηριώθηκε μια καινοτόμος συνεργασία σε ευρωπαϊκό επίπεδο, όπου χρησιμοποιήθηκαν ψηφιακά εργαλεία για την επίλυση ενός διασυνοριακού προβλήματος</a:t>
            </a:r>
          </a:p>
          <a:p>
            <a:pPr hangingPunct="1">
              <a:lnSpc>
                <a:spcPct val="100000"/>
              </a:lnSpc>
              <a:spcBef>
                <a:spcPts val="1013"/>
              </a:spcBef>
              <a:buSzPct val="45000"/>
              <a:buFont typeface="Wingdings" pitchFamily="2" charset="2"/>
              <a:buChar char=""/>
            </a:pPr>
            <a:r>
              <a:rPr lang="en-US" altLang="en-GR" sz="2000">
                <a:solidFill>
                  <a:srgbClr val="5E5E5E"/>
                </a:solidFill>
                <a:latin typeface="Calibri" panose="020F0502020204030204" pitchFamily="34" charset="0"/>
              </a:rPr>
              <a:t>Η ψηφιακή καινοτομία συνέβαλε στη διαμόρφωση της ιδέας της ευρωπαϊκής ολοκλήρωσης με νέους τρόπους. Η συνεργασία στον τομέα της υγείας για την ανάπτυξη διαλειτουργικών λύσεων ηλεκτρονικής υγείας είναι ένα πρώτο βήμα στην οικοδόμηση μιας ευρωπαϊκής ψηφιακής ταυτότητας.</a:t>
            </a:r>
          </a:p>
          <a:p>
            <a:pPr hangingPunct="1">
              <a:lnSpc>
                <a:spcPct val="100000"/>
              </a:lnSpc>
              <a:spcBef>
                <a:spcPts val="1013"/>
              </a:spcBef>
              <a:buSzPct val="45000"/>
              <a:buFont typeface="Wingdings" pitchFamily="2" charset="2"/>
              <a:buChar char=""/>
            </a:pPr>
            <a:r>
              <a:rPr lang="en-US" altLang="en-GR" sz="2000">
                <a:solidFill>
                  <a:srgbClr val="5E5E5E"/>
                </a:solidFill>
                <a:latin typeface="Calibri" panose="020F0502020204030204" pitchFamily="34" charset="0"/>
              </a:rPr>
              <a:t>Το μέλλον της ψηφιακής ταυτότητας, το κλειδί για την πρόσβαση σε ψηφιακές δημόσιες υπηρεσίες, είναι το νέο τεστ για την αξιολόγηση της εγκυρότητας της διαδρομής που χαράχτηκε τους τελευταίους μήνες. Πρόσφατα, η Επιτροπή της ΕΕ έδειξε τον δρόμο με την προοπτική κάθε πολίτης και κάτοικος της ΕΕ να μπορεί να χρησιμοποιεί ένα προσωπικό ψηφιακό «πορτοφόλι» στο μέλλον.</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5" name="Text Box 1">
            <a:extLst>
              <a:ext uri="{FF2B5EF4-FFF2-40B4-BE49-F238E27FC236}">
                <a16:creationId xmlns:a16="http://schemas.microsoft.com/office/drawing/2014/main" id="{CCDA97CA-E1CB-C65E-50B5-12713EE471C9}"/>
              </a:ext>
            </a:extLst>
          </p:cNvPr>
          <p:cNvSpPr txBox="1">
            <a:spLocks noChangeArrowheads="1"/>
          </p:cNvSpPr>
          <p:nvPr/>
        </p:nvSpPr>
        <p:spPr bwMode="auto">
          <a:xfrm>
            <a:off x="987425" y="474663"/>
            <a:ext cx="10012363" cy="812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pPr>
            <a:r>
              <a:rPr lang="en-US" altLang="en-GR" sz="3600" b="1" i="1">
                <a:solidFill>
                  <a:srgbClr val="FFFFFF"/>
                </a:solidFill>
                <a:latin typeface="Calibri" panose="020F0502020204030204" pitchFamily="34" charset="0"/>
              </a:rPr>
              <a:t>Ευρωπαϊκή Ψηφιακή Ταυτότητα</a:t>
            </a:r>
          </a:p>
        </p:txBody>
      </p:sp>
      <p:sp>
        <p:nvSpPr>
          <p:cNvPr id="57346" name="Rectangle 2">
            <a:extLst>
              <a:ext uri="{FF2B5EF4-FFF2-40B4-BE49-F238E27FC236}">
                <a16:creationId xmlns:a16="http://schemas.microsoft.com/office/drawing/2014/main" id="{CF222841-B771-E962-EE7E-387768825A87}"/>
              </a:ext>
            </a:extLst>
          </p:cNvPr>
          <p:cNvSpPr>
            <a:spLocks noChangeArrowheads="1"/>
          </p:cNvSpPr>
          <p:nvPr/>
        </p:nvSpPr>
        <p:spPr bwMode="auto">
          <a:xfrm>
            <a:off x="771525" y="4210050"/>
            <a:ext cx="10496550" cy="13096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2000">
                <a:solidFill>
                  <a:srgbClr val="FFFFFF"/>
                </a:solidFill>
                <a:latin typeface="Calibri" panose="020F0502020204030204" pitchFamily="34" charset="0"/>
              </a:rPr>
              <a:t>Η Ευρωπαϊκή Ψηφιακή Ταυτότητα θα είναι διαθέσιμη σε πολίτες, κατοίκους και επιχειρήσεις της ΕΕ που θέλουν να ταυτοποιήσουν τον εαυτό τους ή να παράσχουν επιβεβαίωση ορισμένων προσωπικών πληροφοριών. Μπορεί να χρησιμοποιηθεί τόσο για διαδικτυακές όσο και για offline δημόσιες και ιδιωτικές υπηρεσίες σε ολόκληρη την ΕΕ.</a:t>
            </a:r>
          </a:p>
        </p:txBody>
      </p:sp>
      <p:pic>
        <p:nvPicPr>
          <p:cNvPr id="57347" name="Picture 3">
            <a:extLst>
              <a:ext uri="{FF2B5EF4-FFF2-40B4-BE49-F238E27FC236}">
                <a16:creationId xmlns:a16="http://schemas.microsoft.com/office/drawing/2014/main" id="{C8D8C79C-C5B9-B1DF-6A62-E1060878F0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025" y="1484313"/>
            <a:ext cx="8391525" cy="2400300"/>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57348" name="AutoShape 4">
            <a:extLst>
              <a:ext uri="{FF2B5EF4-FFF2-40B4-BE49-F238E27FC236}">
                <a16:creationId xmlns:a16="http://schemas.microsoft.com/office/drawing/2014/main" id="{FBB5CEE3-3B13-56B9-F701-E4651CD3BB6D}"/>
              </a:ext>
            </a:extLst>
          </p:cNvPr>
          <p:cNvSpPr>
            <a:spLocks noChangeArrowheads="1"/>
          </p:cNvSpPr>
          <p:nvPr/>
        </p:nvSpPr>
        <p:spPr bwMode="auto">
          <a:xfrm>
            <a:off x="9324975" y="1928813"/>
            <a:ext cx="1676400" cy="1514475"/>
          </a:xfrm>
          <a:custGeom>
            <a:avLst/>
            <a:gdLst>
              <a:gd name="G0" fmla="+- 4207 0 0"/>
              <a:gd name="G1" fmla="+- 32768 0 0"/>
              <a:gd name="G2" fmla="*/ G1 1 G0"/>
              <a:gd name="G3" fmla="*/ 50000 65535 1"/>
              <a:gd name="G4" fmla="+- 34464 0 50000"/>
              <a:gd name="G5" fmla="?: G4 50000 34464"/>
              <a:gd name="G6" fmla="?: G3 0 G4"/>
              <a:gd name="G7" fmla="*/ 50000 65535 1"/>
              <a:gd name="G8" fmla="+- G2 0 50000"/>
              <a:gd name="G9" fmla="?: G8 50000 G2"/>
              <a:gd name="G10" fmla="?: G7 0 G8"/>
              <a:gd name="G11" fmla="*/ G0 G10 1"/>
              <a:gd name="G12" fmla="*/ G11 1 34464"/>
              <a:gd name="G13" fmla="*/ 4207 G6 1"/>
              <a:gd name="G14" fmla="*/ G13 1 3392"/>
              <a:gd name="G15" fmla="*/ 1 4207 2"/>
              <a:gd name="G16" fmla="+- G15 0 G14"/>
              <a:gd name="G17" fmla="+- G15 G14 0"/>
              <a:gd name="G18" fmla="*/ 1 4207 2"/>
              <a:gd name="G19" fmla="*/ G16 G12 1"/>
              <a:gd name="G20" fmla="*/ G19 1 G18"/>
              <a:gd name="G21" fmla="+- G12 0 G20"/>
              <a:gd name="G22" fmla="+- 4657 0 0"/>
              <a:gd name="G23" fmla="+- 4207 0 0"/>
            </a:gdLst>
            <a:ahLst/>
            <a:cxnLst>
              <a:cxn ang="0">
                <a:pos x="r" y="vc"/>
              </a:cxn>
              <a:cxn ang="5400000">
                <a:pos x="hc" y="b"/>
              </a:cxn>
              <a:cxn ang="10800000">
                <a:pos x="l" y="vc"/>
              </a:cxn>
              <a:cxn ang="16200000">
                <a:pos x="hc" y="t"/>
              </a:cxn>
            </a:cxnLst>
            <a:rect l="0" t="0" r="0" b="0"/>
            <a:pathLst>
              <a:path>
                <a:moveTo>
                  <a:pt x="0" y="2104"/>
                </a:moveTo>
                <a:lnTo>
                  <a:pt x="0" y="0"/>
                </a:lnTo>
                <a:lnTo>
                  <a:pt x="0" y="2104"/>
                </a:lnTo>
                <a:lnTo>
                  <a:pt x="4657" y="2104"/>
                </a:lnTo>
                <a:lnTo>
                  <a:pt x="0" y="2104"/>
                </a:lnTo>
                <a:lnTo>
                  <a:pt x="0" y="4207"/>
                </a:lnTo>
                <a:close/>
              </a:path>
            </a:pathLst>
          </a:custGeom>
          <a:solidFill>
            <a:srgbClr val="F9A01E"/>
          </a:solidFill>
          <a:ln w="12600" cap="flat">
            <a:solidFill>
              <a:srgbClr val="F9A01E"/>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r>
              <a:rPr lang="el-GR" altLang="en-GR" sz="2800" b="1">
                <a:solidFill>
                  <a:srgbClr val="FFFFFF"/>
                </a:solidFill>
                <a:latin typeface="Calibri" panose="020F0502020204030204" pitchFamily="34" charset="0"/>
              </a:rPr>
              <a:t>ΠΑΤΗΣΤΕ</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69" name="Text Box 1">
            <a:extLst>
              <a:ext uri="{FF2B5EF4-FFF2-40B4-BE49-F238E27FC236}">
                <a16:creationId xmlns:a16="http://schemas.microsoft.com/office/drawing/2014/main" id="{97DF114A-38EE-8838-460E-788184770C98}"/>
              </a:ext>
            </a:extLst>
          </p:cNvPr>
          <p:cNvSpPr txBox="1">
            <a:spLocks noChangeArrowheads="1"/>
          </p:cNvSpPr>
          <p:nvPr/>
        </p:nvSpPr>
        <p:spPr bwMode="auto">
          <a:xfrm>
            <a:off x="987425" y="474663"/>
            <a:ext cx="10012363" cy="812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pPr>
            <a:r>
              <a:rPr lang="en-US" altLang="en-GR" sz="3600" b="1">
                <a:solidFill>
                  <a:srgbClr val="FFFFFF"/>
                </a:solidFill>
                <a:latin typeface="Calibri" panose="020F0502020204030204" pitchFamily="34" charset="0"/>
              </a:rPr>
              <a:t>Ευρωπαϊκή Ψηφιακή Ταυτότητα: Πρακτική χρήση</a:t>
            </a:r>
          </a:p>
        </p:txBody>
      </p:sp>
      <p:sp>
        <p:nvSpPr>
          <p:cNvPr id="58370" name="Rectangle 2">
            <a:extLst>
              <a:ext uri="{FF2B5EF4-FFF2-40B4-BE49-F238E27FC236}">
                <a16:creationId xmlns:a16="http://schemas.microsoft.com/office/drawing/2014/main" id="{C09C5E63-A25C-B7D6-CE5B-A06117CF9BDB}"/>
              </a:ext>
            </a:extLst>
          </p:cNvPr>
          <p:cNvSpPr>
            <a:spLocks noChangeArrowheads="1"/>
          </p:cNvSpPr>
          <p:nvPr/>
        </p:nvSpPr>
        <p:spPr bwMode="auto">
          <a:xfrm>
            <a:off x="771525" y="1412776"/>
            <a:ext cx="10496550" cy="5576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marL="342900" indent="-341313">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2400" dirty="0">
                <a:solidFill>
                  <a:srgbClr val="FFFFFF"/>
                </a:solidFill>
                <a:latin typeface="Calibri" panose="020F0502020204030204" pitchFamily="34" charset="0"/>
              </a:rPr>
              <a:t>Η Ευρωπαϊκή Ψηφιακή Ταυτότητα μπορεί να χρησιμοποιηθεί για οποιονδήποτε αριθμό περιπτώσεων, για παράδειγμα:</a:t>
            </a:r>
          </a:p>
          <a:p>
            <a:pPr hangingPunct="1">
              <a:lnSpc>
                <a:spcPct val="100000"/>
              </a:lnSpc>
              <a:buClrTx/>
              <a:buFontTx/>
              <a:buNone/>
            </a:pPr>
            <a:endParaRPr lang="el-GR" altLang="en-GR" sz="2400" dirty="0">
              <a:solidFill>
                <a:srgbClr val="FFFFFF"/>
              </a:solidFill>
              <a:latin typeface="Calibri" panose="020F0502020204030204" pitchFamily="34" charset="0"/>
            </a:endParaRPr>
          </a:p>
          <a:p>
            <a:pPr hangingPunct="1">
              <a:lnSpc>
                <a:spcPct val="100000"/>
              </a:lnSpc>
              <a:buClr>
                <a:srgbClr val="FFFFFF"/>
              </a:buClr>
              <a:buFont typeface="Arial" panose="020B0604020202020204" pitchFamily="34" charset="0"/>
              <a:buChar char="•"/>
            </a:pPr>
            <a:r>
              <a:rPr lang="el-GR" altLang="en-GR" sz="2400" dirty="0">
                <a:solidFill>
                  <a:srgbClr val="FFFFFF"/>
                </a:solidFill>
                <a:latin typeface="Calibri" panose="020F0502020204030204" pitchFamily="34" charset="0"/>
              </a:rPr>
              <a:t>δημόσιες υπηρεσίες όπως αίτηση πιστοποιητικών γέννησης, ιατρικά πιστοποιητικά, αναφορά αλλαγής διεύθυνσης</a:t>
            </a:r>
          </a:p>
          <a:p>
            <a:pPr hangingPunct="1">
              <a:lnSpc>
                <a:spcPct val="100000"/>
              </a:lnSpc>
              <a:buClr>
                <a:srgbClr val="FFFFFF"/>
              </a:buClr>
              <a:buFont typeface="Arial" panose="020B0604020202020204" pitchFamily="34" charset="0"/>
              <a:buChar char="•"/>
            </a:pPr>
            <a:r>
              <a:rPr lang="el-GR" altLang="en-GR" sz="2400" dirty="0">
                <a:solidFill>
                  <a:srgbClr val="FFFFFF"/>
                </a:solidFill>
                <a:latin typeface="Calibri" panose="020F0502020204030204" pitchFamily="34" charset="0"/>
              </a:rPr>
              <a:t>άνοιγμα τραπεζικού λογαριασμού</a:t>
            </a:r>
          </a:p>
          <a:p>
            <a:pPr hangingPunct="1">
              <a:lnSpc>
                <a:spcPct val="100000"/>
              </a:lnSpc>
              <a:buClr>
                <a:srgbClr val="FFFFFF"/>
              </a:buClr>
              <a:buFont typeface="Arial" panose="020B0604020202020204" pitchFamily="34" charset="0"/>
              <a:buChar char="•"/>
            </a:pPr>
            <a:r>
              <a:rPr lang="el-GR" altLang="en-GR" sz="2400" dirty="0">
                <a:solidFill>
                  <a:srgbClr val="FFFFFF"/>
                </a:solidFill>
                <a:latin typeface="Calibri" panose="020F0502020204030204" pitchFamily="34" charset="0"/>
              </a:rPr>
              <a:t>υποβολή φορολογικών δηλώσεων</a:t>
            </a:r>
          </a:p>
          <a:p>
            <a:pPr hangingPunct="1">
              <a:lnSpc>
                <a:spcPct val="100000"/>
              </a:lnSpc>
              <a:buClr>
                <a:srgbClr val="FFFFFF"/>
              </a:buClr>
              <a:buFont typeface="Arial" panose="020B0604020202020204" pitchFamily="34" charset="0"/>
              <a:buChar char="•"/>
            </a:pPr>
            <a:r>
              <a:rPr lang="el-GR" altLang="en-GR" sz="2400" dirty="0">
                <a:solidFill>
                  <a:srgbClr val="FFFFFF"/>
                </a:solidFill>
                <a:latin typeface="Calibri" panose="020F0502020204030204" pitchFamily="34" charset="0"/>
              </a:rPr>
              <a:t>αίτηση για πανεπιστήμιο, στο σπίτι ή σε άλλο κράτος μέλος</a:t>
            </a:r>
          </a:p>
          <a:p>
            <a:pPr hangingPunct="1">
              <a:lnSpc>
                <a:spcPct val="100000"/>
              </a:lnSpc>
              <a:buClr>
                <a:srgbClr val="FFFFFF"/>
              </a:buClr>
              <a:buFont typeface="Arial" panose="020B0604020202020204" pitchFamily="34" charset="0"/>
              <a:buChar char="•"/>
            </a:pPr>
            <a:r>
              <a:rPr lang="el-GR" altLang="en-GR" sz="2400" dirty="0">
                <a:solidFill>
                  <a:srgbClr val="FFFFFF"/>
                </a:solidFill>
                <a:latin typeface="Calibri" panose="020F0502020204030204" pitchFamily="34" charset="0"/>
              </a:rPr>
              <a:t>αποθήκευση μιας ιατρικής συνταγής που μπορεί να χρησιμοποιηθεί οπουδήποτε στην Ευρώπη</a:t>
            </a:r>
          </a:p>
          <a:p>
            <a:pPr hangingPunct="1">
              <a:lnSpc>
                <a:spcPct val="100000"/>
              </a:lnSpc>
              <a:buClr>
                <a:srgbClr val="FFFFFF"/>
              </a:buClr>
              <a:buFont typeface="Arial" panose="020B0604020202020204" pitchFamily="34" charset="0"/>
              <a:buChar char="•"/>
            </a:pPr>
            <a:r>
              <a:rPr lang="el-GR" altLang="en-GR" sz="2400" dirty="0">
                <a:solidFill>
                  <a:srgbClr val="FFFFFF"/>
                </a:solidFill>
                <a:latin typeface="Calibri" panose="020F0502020204030204" pitchFamily="34" charset="0"/>
              </a:rPr>
              <a:t>αποδεικνύοντας την ηλικία σου</a:t>
            </a:r>
          </a:p>
          <a:p>
            <a:pPr hangingPunct="1">
              <a:lnSpc>
                <a:spcPct val="100000"/>
              </a:lnSpc>
              <a:buClr>
                <a:srgbClr val="FFFFFF"/>
              </a:buClr>
              <a:buFont typeface="Arial" panose="020B0604020202020204" pitchFamily="34" charset="0"/>
              <a:buChar char="•"/>
            </a:pPr>
            <a:r>
              <a:rPr lang="el-GR" altLang="en-GR" sz="2400" dirty="0">
                <a:solidFill>
                  <a:srgbClr val="FFFFFF"/>
                </a:solidFill>
                <a:latin typeface="Calibri" panose="020F0502020204030204" pitchFamily="34" charset="0"/>
              </a:rPr>
              <a:t>ενοικίαση αυτοκινήτου με ψηφιακή άδεια οδήγησης</a:t>
            </a:r>
          </a:p>
          <a:p>
            <a:pPr hangingPunct="1">
              <a:lnSpc>
                <a:spcPct val="100000"/>
              </a:lnSpc>
              <a:buClrTx/>
              <a:buSzTx/>
              <a:buFontTx/>
              <a:buNone/>
            </a:pPr>
            <a:r>
              <a:rPr lang="el-GR" altLang="en-GR" sz="2400" dirty="0">
                <a:solidFill>
                  <a:srgbClr val="FFFFFF"/>
                </a:solidFill>
                <a:latin typeface="Calibri" panose="020F0502020204030204" pitchFamily="34" charset="0"/>
              </a:rPr>
              <a:t>τακτοποίηση σε ξενοδοχείο</a:t>
            </a:r>
          </a:p>
          <a:p>
            <a:pPr hangingPunct="1">
              <a:lnSpc>
                <a:spcPct val="100000"/>
              </a:lnSpc>
              <a:buClrTx/>
              <a:buFontTx/>
              <a:buNone/>
            </a:pPr>
            <a:endParaRPr lang="el-GR" altLang="en-GR" sz="2400" dirty="0">
              <a:solidFill>
                <a:srgbClr val="FFFFFF"/>
              </a:solidFill>
              <a:latin typeface="Calibri" panose="020F0502020204030204" pitchFamily="34" charset="0"/>
            </a:endParaRPr>
          </a:p>
          <a:p>
            <a:pPr hangingPunct="1">
              <a:lnSpc>
                <a:spcPct val="100000"/>
              </a:lnSpc>
              <a:buClrTx/>
              <a:buFontTx/>
              <a:buNone/>
            </a:pPr>
            <a:endParaRPr lang="el-GR" altLang="en-GR" sz="2400" dirty="0">
              <a:solidFill>
                <a:srgbClr val="FFFFFF"/>
              </a:solidFill>
              <a:latin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3" name="Text Box 1">
            <a:extLst>
              <a:ext uri="{FF2B5EF4-FFF2-40B4-BE49-F238E27FC236}">
                <a16:creationId xmlns:a16="http://schemas.microsoft.com/office/drawing/2014/main" id="{B52CCAC9-28F1-3728-4F78-5630A7F7CCC6}"/>
              </a:ext>
            </a:extLst>
          </p:cNvPr>
          <p:cNvSpPr txBox="1">
            <a:spLocks noChangeArrowheads="1"/>
          </p:cNvSpPr>
          <p:nvPr/>
        </p:nvSpPr>
        <p:spPr bwMode="auto">
          <a:xfrm>
            <a:off x="703263" y="1200150"/>
            <a:ext cx="10488612"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pPr>
            <a:r>
              <a:rPr lang="en-US" altLang="en-GR" sz="3600" b="1">
                <a:solidFill>
                  <a:srgbClr val="D6315A"/>
                </a:solidFill>
                <a:latin typeface="Calibri" panose="020F0502020204030204" pitchFamily="34" charset="0"/>
              </a:rPr>
              <a:t>ΑΣΚΗΣΗ</a:t>
            </a:r>
          </a:p>
        </p:txBody>
      </p:sp>
      <p:sp>
        <p:nvSpPr>
          <p:cNvPr id="59394" name="Text Box 2">
            <a:extLst>
              <a:ext uri="{FF2B5EF4-FFF2-40B4-BE49-F238E27FC236}">
                <a16:creationId xmlns:a16="http://schemas.microsoft.com/office/drawing/2014/main" id="{B0EF4FB7-FB94-5D8F-5120-712497C719A7}"/>
              </a:ext>
            </a:extLst>
          </p:cNvPr>
          <p:cNvSpPr txBox="1">
            <a:spLocks noChangeArrowheads="1"/>
          </p:cNvSpPr>
          <p:nvPr/>
        </p:nvSpPr>
        <p:spPr bwMode="auto">
          <a:xfrm>
            <a:off x="1179513" y="1939925"/>
            <a:ext cx="10587037"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558800" indent="-557213">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marL="342900" indent="-341313" hangingPunct="1">
              <a:lnSpc>
                <a:spcPct val="100000"/>
              </a:lnSpc>
              <a:spcBef>
                <a:spcPts val="1013"/>
              </a:spcBef>
            </a:pPr>
            <a:r>
              <a:rPr lang="en-US" altLang="en-GR" sz="2400">
                <a:solidFill>
                  <a:srgbClr val="5E5E5E"/>
                </a:solidFill>
                <a:latin typeface="Calibri" panose="020F0502020204030204" pitchFamily="34" charset="0"/>
              </a:rPr>
              <a:t>Όντας κάποιος με ιστορικό μετανάστευσης, μπορεί να έχετε την εμπειρία ή να γνωρίζετε τις προκλήσεις της προσαρμογής σε ένα νέο ψηφιακό περιβάλλον. Σημειώστε τις απαντήσεις στις ακόλουθες ερωτήσεις:</a:t>
            </a:r>
          </a:p>
          <a:p>
            <a:pPr hangingPunct="1">
              <a:lnSpc>
                <a:spcPct val="100000"/>
              </a:lnSpc>
              <a:spcBef>
                <a:spcPts val="1013"/>
              </a:spcBef>
              <a:buSzPct val="45000"/>
              <a:buFont typeface="Wingdings" pitchFamily="2" charset="2"/>
              <a:buChar char=""/>
            </a:pPr>
            <a:r>
              <a:rPr lang="en-US" altLang="en-GR" sz="2400">
                <a:solidFill>
                  <a:srgbClr val="5E5E5E"/>
                </a:solidFill>
                <a:latin typeface="Calibri" panose="020F0502020204030204" pitchFamily="34" charset="0"/>
              </a:rPr>
              <a:t>Πότε ήταν η πρώτη φορά που είχατε την ευκαιρία να συμμετάσχετε στην ψηφιακή ζωή;</a:t>
            </a:r>
          </a:p>
          <a:p>
            <a:pPr hangingPunct="1">
              <a:lnSpc>
                <a:spcPct val="100000"/>
              </a:lnSpc>
              <a:spcBef>
                <a:spcPts val="1013"/>
              </a:spcBef>
              <a:buSzPct val="45000"/>
              <a:buFont typeface="Wingdings" pitchFamily="2" charset="2"/>
              <a:buChar char=""/>
            </a:pPr>
            <a:r>
              <a:rPr lang="en-US" altLang="en-GR" sz="2400">
                <a:solidFill>
                  <a:srgbClr val="5E5E5E"/>
                </a:solidFill>
                <a:latin typeface="Calibri" panose="020F0502020204030204" pitchFamily="34" charset="0"/>
              </a:rPr>
              <a:t>Πιστεύετε ότι αυτό σας κάνει ψηφιακό πολίτη;</a:t>
            </a:r>
          </a:p>
          <a:p>
            <a:pPr hangingPunct="1">
              <a:lnSpc>
                <a:spcPct val="100000"/>
              </a:lnSpc>
              <a:spcBef>
                <a:spcPts val="1013"/>
              </a:spcBef>
              <a:buSzPct val="45000"/>
              <a:buFont typeface="Wingdings" pitchFamily="2" charset="2"/>
              <a:buChar char=""/>
            </a:pPr>
            <a:r>
              <a:rPr lang="en-US" altLang="en-GR" sz="2400">
                <a:solidFill>
                  <a:srgbClr val="5E5E5E"/>
                </a:solidFill>
                <a:latin typeface="Calibri" panose="020F0502020204030204" pitchFamily="34" charset="0"/>
              </a:rPr>
              <a:t>Γνωρίζετε για το δικαίωμα ψήφου σας σε μία ή ίσως περισσότερες χώρες; Μπορείτε να εγγραφείτε για να ψηφίσετε ή να ψηφίσετε ηλεκτρονικά;</a:t>
            </a:r>
          </a:p>
          <a:p>
            <a:pPr hangingPunct="1">
              <a:lnSpc>
                <a:spcPct val="100000"/>
              </a:lnSpc>
              <a:spcBef>
                <a:spcPts val="1013"/>
              </a:spcBef>
              <a:buSzPct val="45000"/>
              <a:buFont typeface="Wingdings" pitchFamily="2" charset="2"/>
              <a:buChar char=""/>
            </a:pPr>
            <a:r>
              <a:rPr lang="en-US" altLang="en-GR" sz="2400">
                <a:solidFill>
                  <a:srgbClr val="5E5E5E"/>
                </a:solidFill>
                <a:latin typeface="Calibri" panose="020F0502020204030204" pitchFamily="34" charset="0"/>
              </a:rPr>
              <a:t>Όταν σχολιάζετε δημόσια θέματα στα μέσα κοινωνικής δικτύωσης, πώς θα περιγράφατε την ηθική σας πυξίδα της ενασχόλησης (υποδείξεις: ευγενικός, ανοιχτός, ειλικρινής, προσεκτικός..)</a:t>
            </a:r>
          </a:p>
        </p:txBody>
      </p:sp>
      <p:grpSp>
        <p:nvGrpSpPr>
          <p:cNvPr id="59395" name="Group 3">
            <a:extLst>
              <a:ext uri="{FF2B5EF4-FFF2-40B4-BE49-F238E27FC236}">
                <a16:creationId xmlns:a16="http://schemas.microsoft.com/office/drawing/2014/main" id="{A9F34956-28EF-C6DA-2CF1-80100B9CF88B}"/>
              </a:ext>
            </a:extLst>
          </p:cNvPr>
          <p:cNvGrpSpPr>
            <a:grpSpLocks/>
          </p:cNvGrpSpPr>
          <p:nvPr/>
        </p:nvGrpSpPr>
        <p:grpSpPr bwMode="auto">
          <a:xfrm>
            <a:off x="5564188" y="320675"/>
            <a:ext cx="762000" cy="763588"/>
            <a:chOff x="3505" y="202"/>
            <a:chExt cx="480" cy="481"/>
          </a:xfrm>
        </p:grpSpPr>
        <p:grpSp>
          <p:nvGrpSpPr>
            <p:cNvPr id="59396" name="Group 4">
              <a:extLst>
                <a:ext uri="{FF2B5EF4-FFF2-40B4-BE49-F238E27FC236}">
                  <a16:creationId xmlns:a16="http://schemas.microsoft.com/office/drawing/2014/main" id="{3F05EF74-9ED1-BF89-FF60-B56C9CEEC037}"/>
                </a:ext>
              </a:extLst>
            </p:cNvPr>
            <p:cNvGrpSpPr>
              <a:grpSpLocks/>
            </p:cNvGrpSpPr>
            <p:nvPr/>
          </p:nvGrpSpPr>
          <p:grpSpPr bwMode="auto">
            <a:xfrm>
              <a:off x="3597" y="293"/>
              <a:ext cx="298" cy="263"/>
              <a:chOff x="3597" y="293"/>
              <a:chExt cx="298" cy="263"/>
            </a:xfrm>
          </p:grpSpPr>
          <p:sp>
            <p:nvSpPr>
              <p:cNvPr id="59397" name="AutoShape 5">
                <a:extLst>
                  <a:ext uri="{FF2B5EF4-FFF2-40B4-BE49-F238E27FC236}">
                    <a16:creationId xmlns:a16="http://schemas.microsoft.com/office/drawing/2014/main" id="{5C53C44D-1AF6-0F0A-209D-5545D0674A7F}"/>
                  </a:ext>
                </a:extLst>
              </p:cNvPr>
              <p:cNvSpPr>
                <a:spLocks noChangeArrowheads="1"/>
              </p:cNvSpPr>
              <p:nvPr/>
            </p:nvSpPr>
            <p:spPr bwMode="auto">
              <a:xfrm>
                <a:off x="3597" y="293"/>
                <a:ext cx="148" cy="262"/>
              </a:xfrm>
              <a:custGeom>
                <a:avLst/>
                <a:gdLst>
                  <a:gd name="G0" fmla="+- 32768 0 0"/>
                  <a:gd name="G1" fmla="*/ G0 1 41868"/>
                  <a:gd name="G2" fmla="+- 32768 0 0"/>
                  <a:gd name="G3" fmla="*/ G2 1 26828"/>
                  <a:gd name="G4" fmla="+- 32768 0 0"/>
                  <a:gd name="G5" fmla="*/ G4 1 41868"/>
                  <a:gd name="G6" fmla="+- 32767 0 0"/>
                  <a:gd name="G7" fmla="*/ G6 1 26828"/>
                  <a:gd name="G8" fmla="+- 32767 0 0"/>
                  <a:gd name="G9" fmla="*/ G8 1 41868"/>
                  <a:gd name="G10" fmla="+- 32768 0 0"/>
                  <a:gd name="G11" fmla="*/ G10 1 26828"/>
                  <a:gd name="G12" fmla="+- 0 0 0"/>
                  <a:gd name="G13" fmla="*/ G12 1 41868"/>
                  <a:gd name="G14" fmla="+- 32768 0 0"/>
                  <a:gd name="G15" fmla="*/ G14 1 26828"/>
                  <a:gd name="G16" fmla="+- 0 0 0"/>
                  <a:gd name="G17" fmla="*/ G16 1 41868"/>
                  <a:gd name="G18" fmla="+- 32768 0 0"/>
                  <a:gd name="G19" fmla="*/ G18 1 26828"/>
                  <a:gd name="G20" fmla="+- 32767 0 0"/>
                  <a:gd name="G21" fmla="*/ G20 1 41868"/>
                  <a:gd name="G22" fmla="+- 32767 0 0"/>
                  <a:gd name="G23" fmla="*/ G22 1 26828"/>
                  <a:gd name="G24" fmla="+- 32767 0 0"/>
                  <a:gd name="G25" fmla="*/ G24 1 41868"/>
                  <a:gd name="G26" fmla="+- 32767 0 0"/>
                  <a:gd name="G27" fmla="*/ G26 1 26828"/>
                  <a:gd name="G28" fmla="+- 32768 0 0"/>
                  <a:gd name="G29" fmla="*/ G28 1 41868"/>
                  <a:gd name="G30" fmla="+- 32768 0 0"/>
                  <a:gd name="G31" fmla="*/ G30 1 26828"/>
                  <a:gd name="G32" fmla="+- 32767 0 0"/>
                  <a:gd name="G33" fmla="*/ G32 1 41868"/>
                  <a:gd name="G34" fmla="+- 32768 0 0"/>
                  <a:gd name="G35" fmla="*/ G34 1 26828"/>
                  <a:gd name="G36" fmla="+- 32767 0 0"/>
                  <a:gd name="G37" fmla="*/ G36 1 41868"/>
                  <a:gd name="G38" fmla="+- 32768 0 0"/>
                  <a:gd name="G39" fmla="*/ G38 1 26828"/>
                  <a:gd name="G40" fmla="+- 0 0 0"/>
                  <a:gd name="G41" fmla="*/ G40 1 41868"/>
                  <a:gd name="G42" fmla="+- 32768 0 0"/>
                  <a:gd name="G43" fmla="*/ G42 1 26828"/>
                  <a:gd name="G44" fmla="+- 0 0 0"/>
                  <a:gd name="G45" fmla="*/ G44 1 41868"/>
                  <a:gd name="G46" fmla="+- 0 0 0"/>
                  <a:gd name="G47" fmla="*/ G46 1 26828"/>
                  <a:gd name="G48" fmla="+- 32768 0 0"/>
                  <a:gd name="G49" fmla="*/ G48 1 41868"/>
                  <a:gd name="G50" fmla="+- 32767 0 0"/>
                  <a:gd name="G51" fmla="*/ G50 1 26828"/>
                  <a:gd name="G52" fmla="+- 662 0 0"/>
                  <a:gd name="G53" fmla="+- 1167 0 0"/>
                </a:gdLst>
                <a:ahLst/>
                <a:cxnLst>
                  <a:cxn ang="0">
                    <a:pos x="r" y="vc"/>
                  </a:cxn>
                  <a:cxn ang="5400000">
                    <a:pos x="hc" y="b"/>
                  </a:cxn>
                  <a:cxn ang="10800000">
                    <a:pos x="l" y="vc"/>
                  </a:cxn>
                  <a:cxn ang="16200000">
                    <a:pos x="hc" y="t"/>
                  </a:cxn>
                </a:cxnLst>
                <a:rect l="0" t="0" r="0" b="0"/>
                <a:pathLst>
                  <a:path>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F9A01E"/>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9398" name="AutoShape 6">
                <a:extLst>
                  <a:ext uri="{FF2B5EF4-FFF2-40B4-BE49-F238E27FC236}">
                    <a16:creationId xmlns:a16="http://schemas.microsoft.com/office/drawing/2014/main" id="{F0D39A12-355B-D203-E3CC-3C177FFA6013}"/>
                  </a:ext>
                </a:extLst>
              </p:cNvPr>
              <p:cNvSpPr>
                <a:spLocks noChangeArrowheads="1"/>
              </p:cNvSpPr>
              <p:nvPr/>
            </p:nvSpPr>
            <p:spPr bwMode="auto">
              <a:xfrm>
                <a:off x="3759" y="294"/>
                <a:ext cx="136" cy="262"/>
              </a:xfrm>
              <a:custGeom>
                <a:avLst/>
                <a:gdLst>
                  <a:gd name="G0" fmla="+- 32768 0 0"/>
                  <a:gd name="G1" fmla="*/ G0 1 22899"/>
                  <a:gd name="G2" fmla="+- 32768 0 0"/>
                  <a:gd name="G3" fmla="*/ G2 1 26418"/>
                  <a:gd name="G4" fmla="+- 32768 0 0"/>
                  <a:gd name="G5" fmla="*/ G4 1 22899"/>
                  <a:gd name="G6" fmla="+- 32768 0 0"/>
                  <a:gd name="G7" fmla="*/ G6 1 26418"/>
                  <a:gd name="G8" fmla="+- 32768 0 0"/>
                  <a:gd name="G9" fmla="*/ G8 1 22899"/>
                  <a:gd name="G10" fmla="+- 32767 0 0"/>
                  <a:gd name="G11" fmla="*/ G10 1 26418"/>
                  <a:gd name="G12" fmla="+- 32768 0 0"/>
                  <a:gd name="G13" fmla="*/ G12 1 22899"/>
                  <a:gd name="G14" fmla="+- 32767 0 0"/>
                  <a:gd name="G15" fmla="*/ G14 1 26418"/>
                  <a:gd name="G16" fmla="+- 32767 0 0"/>
                  <a:gd name="G17" fmla="*/ G16 1 22899"/>
                  <a:gd name="G18" fmla="+- 32768 0 0"/>
                  <a:gd name="G19" fmla="*/ G18 1 26418"/>
                  <a:gd name="G20" fmla="+- 32767 0 0"/>
                  <a:gd name="G21" fmla="*/ G20 1 22899"/>
                  <a:gd name="G22" fmla="+- 32768 0 0"/>
                  <a:gd name="G23" fmla="*/ G22 1 26418"/>
                  <a:gd name="G24" fmla="+- 32767 0 0"/>
                  <a:gd name="G25" fmla="*/ G24 1 22899"/>
                  <a:gd name="G26" fmla="+- 32768 0 0"/>
                  <a:gd name="G27" fmla="*/ G26 1 26418"/>
                  <a:gd name="G28" fmla="+- 0 0 0"/>
                  <a:gd name="G29" fmla="*/ G28 1 22899"/>
                  <a:gd name="G30" fmla="+- 32767 0 0"/>
                  <a:gd name="G31" fmla="*/ G30 1 26418"/>
                  <a:gd name="G32" fmla="+- 0 0 0"/>
                  <a:gd name="G33" fmla="*/ G32 1 22899"/>
                  <a:gd name="G34" fmla="+- 32768 0 0"/>
                  <a:gd name="G35" fmla="*/ G34 1 26418"/>
                  <a:gd name="G36" fmla="+- 32767 0 0"/>
                  <a:gd name="G37" fmla="*/ G36 1 22899"/>
                  <a:gd name="G38" fmla="+- 32767 0 0"/>
                  <a:gd name="G39" fmla="*/ G38 1 26418"/>
                  <a:gd name="G40" fmla="+- 32767 0 0"/>
                  <a:gd name="G41" fmla="*/ G40 1 22899"/>
                  <a:gd name="G42" fmla="+- 32767 0 0"/>
                  <a:gd name="G43" fmla="*/ G42 1 26418"/>
                  <a:gd name="G44" fmla="+- 32767 0 0"/>
                  <a:gd name="G45" fmla="*/ G44 1 22899"/>
                  <a:gd name="G46" fmla="+- 32768 0 0"/>
                  <a:gd name="G47" fmla="*/ G46 1 26418"/>
                  <a:gd name="G48" fmla="+- 32767 0 0"/>
                  <a:gd name="G49" fmla="*/ G48 1 22899"/>
                  <a:gd name="G50" fmla="+- 32768 0 0"/>
                  <a:gd name="G51" fmla="*/ G50 1 26418"/>
                  <a:gd name="G52" fmla="+- 32768 0 0"/>
                  <a:gd name="G53" fmla="*/ G52 1 22899"/>
                  <a:gd name="G54" fmla="+- 32768 0 0"/>
                  <a:gd name="G55" fmla="*/ G54 1 26418"/>
                  <a:gd name="G56" fmla="+- 610 0 0"/>
                  <a:gd name="G57" fmla="+- 1166 0 0"/>
                </a:gdLst>
                <a:ahLst/>
                <a:cxnLst>
                  <a:cxn ang="0">
                    <a:pos x="r" y="vc"/>
                  </a:cxn>
                  <a:cxn ang="5400000">
                    <a:pos x="hc" y="b"/>
                  </a:cxn>
                  <a:cxn ang="10800000">
                    <a:pos x="l" y="vc"/>
                  </a:cxn>
                  <a:cxn ang="16200000">
                    <a:pos x="hc" y="t"/>
                  </a:cxn>
                </a:cxnLst>
                <a:rect l="0" t="0" r="0" b="0"/>
                <a:pathLst>
                  <a:path>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F9A01E"/>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grpSp>
          <p:nvGrpSpPr>
            <p:cNvPr id="59399" name="Group 7">
              <a:extLst>
                <a:ext uri="{FF2B5EF4-FFF2-40B4-BE49-F238E27FC236}">
                  <a16:creationId xmlns:a16="http://schemas.microsoft.com/office/drawing/2014/main" id="{4230E568-4473-4F95-6CC3-E6C9D9F98718}"/>
                </a:ext>
              </a:extLst>
            </p:cNvPr>
            <p:cNvGrpSpPr>
              <a:grpSpLocks/>
            </p:cNvGrpSpPr>
            <p:nvPr/>
          </p:nvGrpSpPr>
          <p:grpSpPr bwMode="auto">
            <a:xfrm>
              <a:off x="3505" y="202"/>
              <a:ext cx="480" cy="481"/>
              <a:chOff x="3505" y="202"/>
              <a:chExt cx="480" cy="481"/>
            </a:xfrm>
          </p:grpSpPr>
          <p:sp>
            <p:nvSpPr>
              <p:cNvPr id="59400" name="AutoShape 8">
                <a:extLst>
                  <a:ext uri="{FF2B5EF4-FFF2-40B4-BE49-F238E27FC236}">
                    <a16:creationId xmlns:a16="http://schemas.microsoft.com/office/drawing/2014/main" id="{4B128727-0D7D-0D19-D6DB-D7FD005DF41A}"/>
                  </a:ext>
                </a:extLst>
              </p:cNvPr>
              <p:cNvSpPr>
                <a:spLocks noChangeArrowheads="1"/>
              </p:cNvSpPr>
              <p:nvPr/>
            </p:nvSpPr>
            <p:spPr bwMode="auto">
              <a:xfrm>
                <a:off x="3616" y="234"/>
                <a:ext cx="14" cy="10"/>
              </a:xfrm>
              <a:custGeom>
                <a:avLst/>
                <a:gdLst>
                  <a:gd name="G0" fmla="+- 0 0 0"/>
                  <a:gd name="G1" fmla="*/ G0 1 25293"/>
                  <a:gd name="G2" fmla="+- 0 0 0"/>
                  <a:gd name="G3" fmla="*/ G2 1 18969"/>
                  <a:gd name="G4" fmla="+- 32767 0 0"/>
                  <a:gd name="G5" fmla="*/ G4 1 25293"/>
                  <a:gd name="G6" fmla="+- 0 0 0"/>
                  <a:gd name="G7" fmla="*/ G6 1 18969"/>
                  <a:gd name="G8" fmla="+- 32767 0 0"/>
                  <a:gd name="G9" fmla="*/ G8 1 25293"/>
                  <a:gd name="G10" fmla="+- 32767 0 0"/>
                  <a:gd name="G11" fmla="*/ G10 1 18969"/>
                  <a:gd name="G12" fmla="+- 0 0 0"/>
                  <a:gd name="G13" fmla="*/ G12 1 25293"/>
                  <a:gd name="G14" fmla="+- 32767 0 0"/>
                  <a:gd name="G15" fmla="*/ G14 1 18969"/>
                  <a:gd name="G16" fmla="+- 70 0 0"/>
                  <a:gd name="G17" fmla="+- 53 0 0"/>
                </a:gdLst>
                <a:ahLst/>
                <a:cxnLst>
                  <a:cxn ang="0">
                    <a:pos x="r" y="vc"/>
                  </a:cxn>
                  <a:cxn ang="5400000">
                    <a:pos x="hc" y="b"/>
                  </a:cxn>
                  <a:cxn ang="10800000">
                    <a:pos x="l" y="vc"/>
                  </a:cxn>
                  <a:cxn ang="16200000">
                    <a:pos x="hc" y="t"/>
                  </a:cxn>
                </a:cxnLst>
                <a:rect l="0" t="0" r="0" b="0"/>
                <a:pathLst>
                  <a:path>
                    <a:moveTo>
                      <a:pt x="0" y="0"/>
                    </a:moveTo>
                    <a:lnTo>
                      <a:pt x="25293" y="0"/>
                    </a:lnTo>
                    <a:lnTo>
                      <a:pt x="25293" y="18970"/>
                    </a:lnTo>
                    <a:lnTo>
                      <a:pt x="0" y="18970"/>
                    </a:ln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9401" name="AutoShape 9">
                <a:extLst>
                  <a:ext uri="{FF2B5EF4-FFF2-40B4-BE49-F238E27FC236}">
                    <a16:creationId xmlns:a16="http://schemas.microsoft.com/office/drawing/2014/main" id="{4048932D-6479-2F96-D1B2-2FA94A009BB7}"/>
                  </a:ext>
                </a:extLst>
              </p:cNvPr>
              <p:cNvSpPr>
                <a:spLocks noChangeArrowheads="1"/>
              </p:cNvSpPr>
              <p:nvPr/>
            </p:nvSpPr>
            <p:spPr bwMode="auto">
              <a:xfrm>
                <a:off x="3856" y="360"/>
                <a:ext cx="14" cy="14"/>
              </a:xfrm>
              <a:custGeom>
                <a:avLst/>
                <a:gdLst>
                  <a:gd name="G0" fmla="+- 0 0 0"/>
                  <a:gd name="G1" fmla="*/ G0 1 25293"/>
                  <a:gd name="G2" fmla="+- 0 0 0"/>
                  <a:gd name="G3" fmla="*/ G2 1 25293"/>
                  <a:gd name="G4" fmla="+- 32767 0 0"/>
                  <a:gd name="G5" fmla="*/ G4 1 25293"/>
                  <a:gd name="G6" fmla="+- 0 0 0"/>
                  <a:gd name="G7" fmla="*/ G6 1 25293"/>
                  <a:gd name="G8" fmla="+- 32767 0 0"/>
                  <a:gd name="G9" fmla="*/ G8 1 25293"/>
                  <a:gd name="G10" fmla="+- 32767 0 0"/>
                  <a:gd name="G11" fmla="*/ G10 1 25293"/>
                  <a:gd name="G12" fmla="+- 0 0 0"/>
                  <a:gd name="G13" fmla="*/ G12 1 25293"/>
                  <a:gd name="G14" fmla="+- 32767 0 0"/>
                  <a:gd name="G15" fmla="*/ G14 1 25293"/>
                  <a:gd name="G16" fmla="+- 70 0 0"/>
                  <a:gd name="G17" fmla="+- 70 0 0"/>
                </a:gdLst>
                <a:ahLst/>
                <a:cxnLst>
                  <a:cxn ang="0">
                    <a:pos x="r" y="vc"/>
                  </a:cxn>
                  <a:cxn ang="5400000">
                    <a:pos x="hc" y="b"/>
                  </a:cxn>
                  <a:cxn ang="10800000">
                    <a:pos x="l" y="vc"/>
                  </a:cxn>
                  <a:cxn ang="16200000">
                    <a:pos x="hc" y="t"/>
                  </a:cxn>
                </a:cxnLst>
                <a:rect l="0" t="0" r="0" b="0"/>
                <a:pathLst>
                  <a:path>
                    <a:moveTo>
                      <a:pt x="0" y="0"/>
                    </a:moveTo>
                    <a:lnTo>
                      <a:pt x="25293" y="0"/>
                    </a:lnTo>
                    <a:lnTo>
                      <a:pt x="25293" y="25293"/>
                    </a:lnTo>
                    <a:lnTo>
                      <a:pt x="0" y="25293"/>
                    </a:ln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9402" name="AutoShape 10">
                <a:extLst>
                  <a:ext uri="{FF2B5EF4-FFF2-40B4-BE49-F238E27FC236}">
                    <a16:creationId xmlns:a16="http://schemas.microsoft.com/office/drawing/2014/main" id="{8D51F110-BCE9-7CFD-2D25-C371076795A3}"/>
                  </a:ext>
                </a:extLst>
              </p:cNvPr>
              <p:cNvSpPr>
                <a:spLocks noChangeArrowheads="1"/>
              </p:cNvSpPr>
              <p:nvPr/>
            </p:nvSpPr>
            <p:spPr bwMode="auto">
              <a:xfrm>
                <a:off x="3904" y="234"/>
                <a:ext cx="10" cy="10"/>
              </a:xfrm>
              <a:custGeom>
                <a:avLst/>
                <a:gdLst>
                  <a:gd name="G0" fmla="+- 0 0 0"/>
                  <a:gd name="G1" fmla="*/ G0 1 18969"/>
                  <a:gd name="G2" fmla="+- 0 0 0"/>
                  <a:gd name="G3" fmla="*/ G2 1 18969"/>
                  <a:gd name="G4" fmla="+- 32767 0 0"/>
                  <a:gd name="G5" fmla="*/ G4 1 18969"/>
                  <a:gd name="G6" fmla="+- 0 0 0"/>
                  <a:gd name="G7" fmla="*/ G6 1 18969"/>
                  <a:gd name="G8" fmla="+- 32767 0 0"/>
                  <a:gd name="G9" fmla="*/ G8 1 18969"/>
                  <a:gd name="G10" fmla="+- 32767 0 0"/>
                  <a:gd name="G11" fmla="*/ G10 1 18969"/>
                  <a:gd name="G12" fmla="+- 0 0 0"/>
                  <a:gd name="G13" fmla="*/ G12 1 18969"/>
                  <a:gd name="G14" fmla="+- 32767 0 0"/>
                  <a:gd name="G15" fmla="*/ G14 1 18969"/>
                  <a:gd name="G16" fmla="+- 53 0 0"/>
                  <a:gd name="G17" fmla="+- 53 0 0"/>
                </a:gdLst>
                <a:ahLst/>
                <a:cxnLst>
                  <a:cxn ang="0">
                    <a:pos x="r" y="vc"/>
                  </a:cxn>
                  <a:cxn ang="5400000">
                    <a:pos x="hc" y="b"/>
                  </a:cxn>
                  <a:cxn ang="10800000">
                    <a:pos x="l" y="vc"/>
                  </a:cxn>
                  <a:cxn ang="16200000">
                    <a:pos x="hc" y="t"/>
                  </a:cxn>
                </a:cxnLst>
                <a:rect l="0" t="0" r="0" b="0"/>
                <a:pathLst>
                  <a:path>
                    <a:moveTo>
                      <a:pt x="0" y="0"/>
                    </a:moveTo>
                    <a:lnTo>
                      <a:pt x="18970" y="0"/>
                    </a:lnTo>
                    <a:lnTo>
                      <a:pt x="18970" y="18970"/>
                    </a:lnTo>
                    <a:lnTo>
                      <a:pt x="0" y="18970"/>
                    </a:ln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9403" name="AutoShape 11">
                <a:extLst>
                  <a:ext uri="{FF2B5EF4-FFF2-40B4-BE49-F238E27FC236}">
                    <a16:creationId xmlns:a16="http://schemas.microsoft.com/office/drawing/2014/main" id="{7CA32142-F56D-ED69-7B8A-AD6CF3F9ADEF}"/>
                  </a:ext>
                </a:extLst>
              </p:cNvPr>
              <p:cNvSpPr>
                <a:spLocks noChangeArrowheads="1"/>
              </p:cNvSpPr>
              <p:nvPr/>
            </p:nvSpPr>
            <p:spPr bwMode="auto">
              <a:xfrm>
                <a:off x="3505" y="380"/>
                <a:ext cx="10" cy="14"/>
              </a:xfrm>
              <a:custGeom>
                <a:avLst/>
                <a:gdLst>
                  <a:gd name="G0" fmla="+- 0 0 0"/>
                  <a:gd name="G1" fmla="*/ G0 1 18969"/>
                  <a:gd name="G2" fmla="+- 0 0 0"/>
                  <a:gd name="G3" fmla="*/ G2 1 25293"/>
                  <a:gd name="G4" fmla="+- 32767 0 0"/>
                  <a:gd name="G5" fmla="*/ G4 1 18969"/>
                  <a:gd name="G6" fmla="+- 0 0 0"/>
                  <a:gd name="G7" fmla="*/ G6 1 25293"/>
                  <a:gd name="G8" fmla="+- 32767 0 0"/>
                  <a:gd name="G9" fmla="*/ G8 1 18969"/>
                  <a:gd name="G10" fmla="+- 32767 0 0"/>
                  <a:gd name="G11" fmla="*/ G10 1 25293"/>
                  <a:gd name="G12" fmla="+- 0 0 0"/>
                  <a:gd name="G13" fmla="*/ G12 1 18969"/>
                  <a:gd name="G14" fmla="+- 32767 0 0"/>
                  <a:gd name="G15" fmla="*/ G14 1 25293"/>
                  <a:gd name="G16" fmla="+- 53 0 0"/>
                  <a:gd name="G17" fmla="+- 70 0 0"/>
                </a:gdLst>
                <a:ahLst/>
                <a:cxnLst>
                  <a:cxn ang="0">
                    <a:pos x="r" y="vc"/>
                  </a:cxn>
                  <a:cxn ang="5400000">
                    <a:pos x="hc" y="b"/>
                  </a:cxn>
                  <a:cxn ang="10800000">
                    <a:pos x="l" y="vc"/>
                  </a:cxn>
                  <a:cxn ang="16200000">
                    <a:pos x="hc" y="t"/>
                  </a:cxn>
                </a:cxnLst>
                <a:rect l="0" t="0" r="0" b="0"/>
                <a:pathLst>
                  <a:path>
                    <a:moveTo>
                      <a:pt x="0" y="0"/>
                    </a:moveTo>
                    <a:lnTo>
                      <a:pt x="18970" y="0"/>
                    </a:lnTo>
                    <a:lnTo>
                      <a:pt x="18970" y="25293"/>
                    </a:lnTo>
                    <a:lnTo>
                      <a:pt x="0" y="25293"/>
                    </a:ln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9404" name="AutoShape 12">
                <a:extLst>
                  <a:ext uri="{FF2B5EF4-FFF2-40B4-BE49-F238E27FC236}">
                    <a16:creationId xmlns:a16="http://schemas.microsoft.com/office/drawing/2014/main" id="{2FB09EC3-7880-1EEC-8DDA-AFECB2C44D05}"/>
                  </a:ext>
                </a:extLst>
              </p:cNvPr>
              <p:cNvSpPr>
                <a:spLocks noChangeArrowheads="1"/>
              </p:cNvSpPr>
              <p:nvPr/>
            </p:nvSpPr>
            <p:spPr bwMode="auto">
              <a:xfrm>
                <a:off x="3722" y="641"/>
                <a:ext cx="14" cy="10"/>
              </a:xfrm>
              <a:custGeom>
                <a:avLst/>
                <a:gdLst>
                  <a:gd name="G0" fmla="+- 0 0 0"/>
                  <a:gd name="G1" fmla="*/ G0 1 25293"/>
                  <a:gd name="G2" fmla="+- 0 0 0"/>
                  <a:gd name="G3" fmla="*/ G2 1 18969"/>
                  <a:gd name="G4" fmla="+- 32767 0 0"/>
                  <a:gd name="G5" fmla="*/ G4 1 25293"/>
                  <a:gd name="G6" fmla="+- 0 0 0"/>
                  <a:gd name="G7" fmla="*/ G6 1 18969"/>
                  <a:gd name="G8" fmla="+- 32767 0 0"/>
                  <a:gd name="G9" fmla="*/ G8 1 25293"/>
                  <a:gd name="G10" fmla="+- 32767 0 0"/>
                  <a:gd name="G11" fmla="*/ G10 1 18969"/>
                  <a:gd name="G12" fmla="+- 0 0 0"/>
                  <a:gd name="G13" fmla="*/ G12 1 25293"/>
                  <a:gd name="G14" fmla="+- 32767 0 0"/>
                  <a:gd name="G15" fmla="*/ G14 1 18969"/>
                  <a:gd name="G16" fmla="+- 70 0 0"/>
                  <a:gd name="G17" fmla="+- 53 0 0"/>
                </a:gdLst>
                <a:ahLst/>
                <a:cxnLst>
                  <a:cxn ang="0">
                    <a:pos x="r" y="vc"/>
                  </a:cxn>
                  <a:cxn ang="5400000">
                    <a:pos x="hc" y="b"/>
                  </a:cxn>
                  <a:cxn ang="10800000">
                    <a:pos x="l" y="vc"/>
                  </a:cxn>
                  <a:cxn ang="16200000">
                    <a:pos x="hc" y="t"/>
                  </a:cxn>
                </a:cxnLst>
                <a:rect l="0" t="0" r="0" b="0"/>
                <a:pathLst>
                  <a:path>
                    <a:moveTo>
                      <a:pt x="0" y="0"/>
                    </a:moveTo>
                    <a:lnTo>
                      <a:pt x="25293" y="0"/>
                    </a:lnTo>
                    <a:lnTo>
                      <a:pt x="25293" y="18970"/>
                    </a:lnTo>
                    <a:lnTo>
                      <a:pt x="0" y="18970"/>
                    </a:ln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9405" name="AutoShape 13">
                <a:extLst>
                  <a:ext uri="{FF2B5EF4-FFF2-40B4-BE49-F238E27FC236}">
                    <a16:creationId xmlns:a16="http://schemas.microsoft.com/office/drawing/2014/main" id="{FCA0E82D-12CF-CDFF-3874-EF25F6ABEADE}"/>
                  </a:ext>
                </a:extLst>
              </p:cNvPr>
              <p:cNvSpPr>
                <a:spLocks noChangeArrowheads="1"/>
              </p:cNvSpPr>
              <p:nvPr/>
            </p:nvSpPr>
            <p:spPr bwMode="auto">
              <a:xfrm>
                <a:off x="3648" y="586"/>
                <a:ext cx="49" cy="54"/>
              </a:xfrm>
              <a:custGeom>
                <a:avLst/>
                <a:gdLst>
                  <a:gd name="G0" fmla="+- 32768 0 0"/>
                  <a:gd name="G1" fmla="*/ G0 1 15793"/>
                  <a:gd name="G2" fmla="+- 32768 0 0"/>
                  <a:gd name="G3" fmla="*/ G2 1 22988"/>
                  <a:gd name="G4" fmla="+- 32767 0 0"/>
                  <a:gd name="G5" fmla="*/ G4 1 15793"/>
                  <a:gd name="G6" fmla="+- 32768 0 0"/>
                  <a:gd name="G7" fmla="*/ G6 1 22988"/>
                  <a:gd name="G8" fmla="+- 32768 0 0"/>
                  <a:gd name="G9" fmla="*/ G8 1 15793"/>
                  <a:gd name="G10" fmla="+- 32767 0 0"/>
                  <a:gd name="G11" fmla="*/ G10 1 22988"/>
                  <a:gd name="G12" fmla="+- 32768 0 0"/>
                  <a:gd name="G13" fmla="*/ G12 1 15793"/>
                  <a:gd name="G14" fmla="+- 32768 0 0"/>
                  <a:gd name="G15" fmla="*/ G14 1 22988"/>
                  <a:gd name="G16" fmla="+- 32768 0 0"/>
                  <a:gd name="G17" fmla="*/ G16 1 15793"/>
                  <a:gd name="G18" fmla="+- 32768 0 0"/>
                  <a:gd name="G19" fmla="*/ G18 1 22988"/>
                  <a:gd name="G20" fmla="+- 32768 0 0"/>
                  <a:gd name="G21" fmla="*/ G20 1 15793"/>
                  <a:gd name="G22" fmla="+- 0 0 0"/>
                  <a:gd name="G23" fmla="*/ G22 1 22988"/>
                  <a:gd name="G24" fmla="+- 0 0 0"/>
                  <a:gd name="G25" fmla="*/ G24 1 15793"/>
                  <a:gd name="G26" fmla="+- 32768 0 0"/>
                  <a:gd name="G27" fmla="*/ G26 1 22988"/>
                  <a:gd name="G28" fmla="+- 32768 0 0"/>
                  <a:gd name="G29" fmla="*/ G28 1 15793"/>
                  <a:gd name="G30" fmla="+- 32767 0 0"/>
                  <a:gd name="G31" fmla="*/ G30 1 22988"/>
                  <a:gd name="G32" fmla="+- 32767 0 0"/>
                  <a:gd name="G33" fmla="*/ G32 1 15793"/>
                  <a:gd name="G34" fmla="+- 32768 0 0"/>
                  <a:gd name="G35" fmla="*/ G34 1 22988"/>
                  <a:gd name="G36" fmla="+- 32768 0 0"/>
                  <a:gd name="G37" fmla="*/ G36 1 15793"/>
                  <a:gd name="G38" fmla="+- 0 0 0"/>
                  <a:gd name="G39" fmla="*/ G38 1 22988"/>
                  <a:gd name="G40" fmla="+- 226 0 0"/>
                  <a:gd name="G41" fmla="+- 246 0 0"/>
                </a:gdLst>
                <a:ahLst/>
                <a:cxnLst>
                  <a:cxn ang="0">
                    <a:pos x="r" y="vc"/>
                  </a:cxn>
                  <a:cxn ang="5400000">
                    <a:pos x="hc" y="b"/>
                  </a:cxn>
                  <a:cxn ang="10800000">
                    <a:pos x="l" y="vc"/>
                  </a:cxn>
                  <a:cxn ang="16200000">
                    <a:pos x="hc" y="t"/>
                  </a:cxn>
                </a:cxnLst>
                <a:rect l="0" t="0" r="0" b="0"/>
                <a:pathLst>
                  <a:path>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9406" name="AutoShape 14">
                <a:extLst>
                  <a:ext uri="{FF2B5EF4-FFF2-40B4-BE49-F238E27FC236}">
                    <a16:creationId xmlns:a16="http://schemas.microsoft.com/office/drawing/2014/main" id="{BE592FC5-E14A-D485-B31D-21ACD2ECC78C}"/>
                  </a:ext>
                </a:extLst>
              </p:cNvPr>
              <p:cNvSpPr>
                <a:spLocks noChangeArrowheads="1"/>
              </p:cNvSpPr>
              <p:nvPr/>
            </p:nvSpPr>
            <p:spPr bwMode="auto">
              <a:xfrm>
                <a:off x="3525" y="218"/>
                <a:ext cx="54" cy="49"/>
              </a:xfrm>
              <a:custGeom>
                <a:avLst/>
                <a:gdLst>
                  <a:gd name="G0" fmla="+- 32768 0 0"/>
                  <a:gd name="G1" fmla="*/ G0 1 22989"/>
                  <a:gd name="G2" fmla="+- 32767 0 0"/>
                  <a:gd name="G3" fmla="*/ G2 1 15762"/>
                  <a:gd name="G4" fmla="+- 32768 0 0"/>
                  <a:gd name="G5" fmla="*/ G4 1 22989"/>
                  <a:gd name="G6" fmla="+- 32768 0 0"/>
                  <a:gd name="G7" fmla="*/ G6 1 15762"/>
                  <a:gd name="G8" fmla="+- 32768 0 0"/>
                  <a:gd name="G9" fmla="*/ G8 1 22989"/>
                  <a:gd name="G10" fmla="+- 32768 0 0"/>
                  <a:gd name="G11" fmla="*/ G10 1 15762"/>
                  <a:gd name="G12" fmla="+- 32767 0 0"/>
                  <a:gd name="G13" fmla="*/ G12 1 22989"/>
                  <a:gd name="G14" fmla="+- 32768 0 0"/>
                  <a:gd name="G15" fmla="*/ G14 1 15762"/>
                  <a:gd name="G16" fmla="+- 32768 0 0"/>
                  <a:gd name="G17" fmla="*/ G16 1 22989"/>
                  <a:gd name="G18" fmla="+- 32767 0 0"/>
                  <a:gd name="G19" fmla="*/ G18 1 15762"/>
                  <a:gd name="G20" fmla="+- 32768 0 0"/>
                  <a:gd name="G21" fmla="*/ G20 1 22989"/>
                  <a:gd name="G22" fmla="+- 32767 0 0"/>
                  <a:gd name="G23" fmla="*/ G22 1 15762"/>
                  <a:gd name="G24" fmla="+- 32767 0 0"/>
                  <a:gd name="G25" fmla="*/ G24 1 22989"/>
                  <a:gd name="G26" fmla="+- 32768 0 0"/>
                  <a:gd name="G27" fmla="*/ G26 1 15762"/>
                  <a:gd name="G28" fmla="+- 32768 0 0"/>
                  <a:gd name="G29" fmla="*/ G28 1 22989"/>
                  <a:gd name="G30" fmla="+- 0 0 0"/>
                  <a:gd name="G31" fmla="*/ G30 1 15762"/>
                  <a:gd name="G32" fmla="+- 0 0 0"/>
                  <a:gd name="G33" fmla="*/ G32 1 22989"/>
                  <a:gd name="G34" fmla="+- 32768 0 0"/>
                  <a:gd name="G35" fmla="*/ G34 1 15762"/>
                  <a:gd name="G36" fmla="+- 32768 0 0"/>
                  <a:gd name="G37" fmla="*/ G36 1 22989"/>
                  <a:gd name="G38" fmla="+- 32767 0 0"/>
                  <a:gd name="G39" fmla="*/ G38 1 15762"/>
                  <a:gd name="G40" fmla="+- 246 0 0"/>
                  <a:gd name="G41" fmla="+- 226 0 0"/>
                </a:gdLst>
                <a:ahLst/>
                <a:cxnLst>
                  <a:cxn ang="0">
                    <a:pos x="r" y="vc"/>
                  </a:cxn>
                  <a:cxn ang="5400000">
                    <a:pos x="hc" y="b"/>
                  </a:cxn>
                  <a:cxn ang="10800000">
                    <a:pos x="l" y="vc"/>
                  </a:cxn>
                  <a:cxn ang="16200000">
                    <a:pos x="hc" y="t"/>
                  </a:cxn>
                </a:cxnLst>
                <a:rect l="0" t="0" r="0" b="0"/>
                <a:pathLst>
                  <a:path>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9407" name="AutoShape 15">
                <a:extLst>
                  <a:ext uri="{FF2B5EF4-FFF2-40B4-BE49-F238E27FC236}">
                    <a16:creationId xmlns:a16="http://schemas.microsoft.com/office/drawing/2014/main" id="{4D55E750-91B6-1839-C8C8-6DD99677A362}"/>
                  </a:ext>
                </a:extLst>
              </p:cNvPr>
              <p:cNvSpPr>
                <a:spLocks noChangeArrowheads="1"/>
              </p:cNvSpPr>
              <p:nvPr/>
            </p:nvSpPr>
            <p:spPr bwMode="auto">
              <a:xfrm>
                <a:off x="3706" y="202"/>
                <a:ext cx="90" cy="90"/>
              </a:xfrm>
              <a:custGeom>
                <a:avLst/>
                <a:gdLst>
                  <a:gd name="G0" fmla="+- 32768 0 0"/>
                  <a:gd name="G1" fmla="*/ G0 1 15266"/>
                  <a:gd name="G2" fmla="+- 32768 0 0"/>
                  <a:gd name="G3" fmla="*/ G2 1 15266"/>
                  <a:gd name="G4" fmla="+- 32768 0 0"/>
                  <a:gd name="G5" fmla="*/ G4 1 15266"/>
                  <a:gd name="G6" fmla="+- 32768 0 0"/>
                  <a:gd name="G7" fmla="*/ G6 1 15266"/>
                  <a:gd name="G8" fmla="+- 32767 0 0"/>
                  <a:gd name="G9" fmla="*/ G8 1 15266"/>
                  <a:gd name="G10" fmla="+- 32768 0 0"/>
                  <a:gd name="G11" fmla="*/ G10 1 15266"/>
                  <a:gd name="G12" fmla="+- 32767 0 0"/>
                  <a:gd name="G13" fmla="*/ G12 1 15266"/>
                  <a:gd name="G14" fmla="+- 32768 0 0"/>
                  <a:gd name="G15" fmla="*/ G14 1 15266"/>
                  <a:gd name="G16" fmla="+- 32767 0 0"/>
                  <a:gd name="G17" fmla="*/ G16 1 15266"/>
                  <a:gd name="G18" fmla="+- 32768 0 0"/>
                  <a:gd name="G19" fmla="*/ G18 1 15266"/>
                  <a:gd name="G20" fmla="+- 32768 0 0"/>
                  <a:gd name="G21" fmla="*/ G20 1 15266"/>
                  <a:gd name="G22" fmla="+- 32767 0 0"/>
                  <a:gd name="G23" fmla="*/ G22 1 15266"/>
                  <a:gd name="G24" fmla="+- 32767 0 0"/>
                  <a:gd name="G25" fmla="*/ G24 1 15266"/>
                  <a:gd name="G26" fmla="+- 32767 0 0"/>
                  <a:gd name="G27" fmla="*/ G26 1 15266"/>
                  <a:gd name="G28" fmla="+- 32767 0 0"/>
                  <a:gd name="G29" fmla="*/ G28 1 15266"/>
                  <a:gd name="G30" fmla="+- 32767 0 0"/>
                  <a:gd name="G31" fmla="*/ G30 1 15266"/>
                  <a:gd name="G32" fmla="+- 32767 0 0"/>
                  <a:gd name="G33" fmla="*/ G32 1 15266"/>
                  <a:gd name="G34" fmla="+- 32768 0 0"/>
                  <a:gd name="G35" fmla="*/ G34 1 15266"/>
                  <a:gd name="G36" fmla="+- 32768 0 0"/>
                  <a:gd name="G37" fmla="*/ G36 1 15266"/>
                  <a:gd name="G38" fmla="+- 32767 0 0"/>
                  <a:gd name="G39" fmla="*/ G38 1 15266"/>
                  <a:gd name="G40" fmla="+- 32768 0 0"/>
                  <a:gd name="G41" fmla="*/ G40 1 15266"/>
                  <a:gd name="G42" fmla="+- 32767 0 0"/>
                  <a:gd name="G43" fmla="*/ G42 1 15266"/>
                  <a:gd name="G44" fmla="+- 32768 0 0"/>
                  <a:gd name="G45" fmla="*/ G44 1 15266"/>
                  <a:gd name="G46" fmla="+- 32767 0 0"/>
                  <a:gd name="G47" fmla="*/ G46 1 15266"/>
                  <a:gd name="G48" fmla="+- 32768 0 0"/>
                  <a:gd name="G49" fmla="*/ G48 1 15266"/>
                  <a:gd name="G50" fmla="+- 32768 0 0"/>
                  <a:gd name="G51" fmla="*/ G50 1 15266"/>
                  <a:gd name="G52" fmla="+- 32767 0 0"/>
                  <a:gd name="G53" fmla="*/ G52 1 15266"/>
                  <a:gd name="G54" fmla="+- 32767 0 0"/>
                  <a:gd name="G55" fmla="*/ G54 1 15266"/>
                  <a:gd name="G56" fmla="+- 32768 0 0"/>
                  <a:gd name="G57" fmla="*/ G56 1 15266"/>
                  <a:gd name="G58" fmla="+- 32768 0 0"/>
                  <a:gd name="G59" fmla="*/ G58 1 15266"/>
                  <a:gd name="G60" fmla="+- 32768 0 0"/>
                  <a:gd name="G61" fmla="*/ G60 1 15266"/>
                  <a:gd name="G62" fmla="+- 32767 0 0"/>
                  <a:gd name="G63" fmla="*/ G62 1 15266"/>
                  <a:gd name="G64" fmla="+- 32767 0 0"/>
                  <a:gd name="G65" fmla="*/ G64 1 15266"/>
                  <a:gd name="G66" fmla="+- 32767 0 0"/>
                  <a:gd name="G67" fmla="*/ G66 1 15266"/>
                  <a:gd name="G68" fmla="+- 32767 0 0"/>
                  <a:gd name="G69" fmla="*/ G68 1 15266"/>
                  <a:gd name="G70" fmla="+- 32767 0 0"/>
                  <a:gd name="G71" fmla="*/ G70 1 15266"/>
                  <a:gd name="G72" fmla="+- 32768 0 0"/>
                  <a:gd name="G73" fmla="*/ G72 1 15266"/>
                  <a:gd name="G74" fmla="+- 32768 0 0"/>
                  <a:gd name="G75" fmla="*/ G74 1 15266"/>
                  <a:gd name="G76" fmla="+- 32767 0 0"/>
                  <a:gd name="G77" fmla="*/ G76 1 15266"/>
                  <a:gd name="G78" fmla="+- 32767 0 0"/>
                  <a:gd name="G79" fmla="*/ G78 1 15266"/>
                  <a:gd name="G80" fmla="+- 32767 0 0"/>
                  <a:gd name="G81" fmla="*/ G80 1 15266"/>
                  <a:gd name="G82" fmla="+- 32767 0 0"/>
                  <a:gd name="G83" fmla="*/ G82 1 15266"/>
                  <a:gd name="G84" fmla="+- 32767 0 0"/>
                  <a:gd name="G85" fmla="*/ G84 1 15266"/>
                  <a:gd name="G86" fmla="+- 32768 0 0"/>
                  <a:gd name="G87" fmla="*/ G86 1 15266"/>
                  <a:gd name="G88" fmla="+- 32768 0 0"/>
                  <a:gd name="G89" fmla="*/ G88 1 15266"/>
                  <a:gd name="G90" fmla="+- 32768 0 0"/>
                  <a:gd name="G91" fmla="*/ G90 1 15266"/>
                  <a:gd name="G92" fmla="+- 32767 0 0"/>
                  <a:gd name="G93" fmla="*/ G92 1 15266"/>
                  <a:gd name="G94" fmla="+- 32767 0 0"/>
                  <a:gd name="G95" fmla="*/ G94 1 15266"/>
                  <a:gd name="G96" fmla="+- 32767 0 0"/>
                  <a:gd name="G97" fmla="*/ G96 1 15266"/>
                  <a:gd name="G98" fmla="+- 0 0 0"/>
                  <a:gd name="G99" fmla="*/ G98 1 15266"/>
                  <a:gd name="G100" fmla="+- 32768 0 0"/>
                  <a:gd name="G101" fmla="*/ G100 1 15266"/>
                  <a:gd name="G102" fmla="+- 32767 0 0"/>
                  <a:gd name="G103" fmla="*/ G102 1 15266"/>
                  <a:gd name="G104" fmla="+- 32768 0 0"/>
                  <a:gd name="G105" fmla="*/ G104 1 15266"/>
                  <a:gd name="G106" fmla="+- 32768 0 0"/>
                  <a:gd name="G107" fmla="*/ G106 1 15266"/>
                  <a:gd name="G108" fmla="+- 32767 0 0"/>
                  <a:gd name="G109" fmla="*/ G108 1 15266"/>
                  <a:gd name="G110" fmla="+- 32768 0 0"/>
                  <a:gd name="G111" fmla="*/ G110 1 15266"/>
                  <a:gd name="G112" fmla="+- 0 0 0"/>
                  <a:gd name="G113" fmla="*/ G112 1 15266"/>
                  <a:gd name="G114" fmla="+- 32767 0 0"/>
                  <a:gd name="G115" fmla="*/ G114 1 15266"/>
                  <a:gd name="G116" fmla="+- 32767 0 0"/>
                  <a:gd name="G117" fmla="*/ G116 1 15266"/>
                  <a:gd name="G118" fmla="+- 32767 0 0"/>
                  <a:gd name="G119" fmla="*/ G118 1 15266"/>
                  <a:gd name="G120" fmla="+- 406 0 0"/>
                  <a:gd name="G121" fmla="+- 406 0 0"/>
                </a:gdLst>
                <a:ahLst/>
                <a:cxnLst>
                  <a:cxn ang="0">
                    <a:pos x="r" y="vc"/>
                  </a:cxn>
                  <a:cxn ang="5400000">
                    <a:pos x="hc" y="b"/>
                  </a:cxn>
                  <a:cxn ang="10800000">
                    <a:pos x="l" y="vc"/>
                  </a:cxn>
                  <a:cxn ang="16200000">
                    <a:pos x="hc" y="t"/>
                  </a:cxn>
                </a:cxnLst>
                <a:rect l="0" t="0" r="0" b="0"/>
                <a:pathLst>
                  <a:path>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9408" name="AutoShape 16">
                <a:extLst>
                  <a:ext uri="{FF2B5EF4-FFF2-40B4-BE49-F238E27FC236}">
                    <a16:creationId xmlns:a16="http://schemas.microsoft.com/office/drawing/2014/main" id="{074696A8-CA55-E200-44A9-0385D13901DD}"/>
                  </a:ext>
                </a:extLst>
              </p:cNvPr>
              <p:cNvSpPr>
                <a:spLocks noChangeArrowheads="1"/>
              </p:cNvSpPr>
              <p:nvPr/>
            </p:nvSpPr>
            <p:spPr bwMode="auto">
              <a:xfrm>
                <a:off x="3780" y="593"/>
                <a:ext cx="90" cy="90"/>
              </a:xfrm>
              <a:custGeom>
                <a:avLst/>
                <a:gdLst>
                  <a:gd name="G0" fmla="+- 32767 0 0"/>
                  <a:gd name="G1" fmla="*/ G0 1 15266"/>
                  <a:gd name="G2" fmla="+- 32767 0 0"/>
                  <a:gd name="G3" fmla="*/ G2 1 15266"/>
                  <a:gd name="G4" fmla="+- 32767 0 0"/>
                  <a:gd name="G5" fmla="*/ G4 1 15266"/>
                  <a:gd name="G6" fmla="+- 32767 0 0"/>
                  <a:gd name="G7" fmla="*/ G6 1 15266"/>
                  <a:gd name="G8" fmla="+- 32767 0 0"/>
                  <a:gd name="G9" fmla="*/ G8 1 15266"/>
                  <a:gd name="G10" fmla="+- 32768 0 0"/>
                  <a:gd name="G11" fmla="*/ G10 1 15266"/>
                  <a:gd name="G12" fmla="+- 32768 0 0"/>
                  <a:gd name="G13" fmla="*/ G12 1 15266"/>
                  <a:gd name="G14" fmla="+- 32767 0 0"/>
                  <a:gd name="G15" fmla="*/ G14 1 15266"/>
                  <a:gd name="G16" fmla="+- 32768 0 0"/>
                  <a:gd name="G17" fmla="*/ G16 1 15266"/>
                  <a:gd name="G18" fmla="+- 32767 0 0"/>
                  <a:gd name="G19" fmla="*/ G18 1 15266"/>
                  <a:gd name="G20" fmla="+- 32768 0 0"/>
                  <a:gd name="G21" fmla="*/ G20 1 15266"/>
                  <a:gd name="G22" fmla="+- 32767 0 0"/>
                  <a:gd name="G23" fmla="*/ G22 1 15266"/>
                  <a:gd name="G24" fmla="+- 32768 0 0"/>
                  <a:gd name="G25" fmla="*/ G24 1 15266"/>
                  <a:gd name="G26" fmla="+- 32768 0 0"/>
                  <a:gd name="G27" fmla="*/ G26 1 15266"/>
                  <a:gd name="G28" fmla="+- 32768 0 0"/>
                  <a:gd name="G29" fmla="*/ G28 1 15266"/>
                  <a:gd name="G30" fmla="+- 32768 0 0"/>
                  <a:gd name="G31" fmla="*/ G30 1 15266"/>
                  <a:gd name="G32" fmla="+- 32767 0 0"/>
                  <a:gd name="G33" fmla="*/ G32 1 15266"/>
                  <a:gd name="G34" fmla="+- 32768 0 0"/>
                  <a:gd name="G35" fmla="*/ G34 1 15266"/>
                  <a:gd name="G36" fmla="+- 32767 0 0"/>
                  <a:gd name="G37" fmla="*/ G36 1 15266"/>
                  <a:gd name="G38" fmla="+- 32768 0 0"/>
                  <a:gd name="G39" fmla="*/ G38 1 15266"/>
                  <a:gd name="G40" fmla="+- 32767 0 0"/>
                  <a:gd name="G41" fmla="*/ G40 1 15266"/>
                  <a:gd name="G42" fmla="+- 32768 0 0"/>
                  <a:gd name="G43" fmla="*/ G42 1 15266"/>
                  <a:gd name="G44" fmla="+- 32768 0 0"/>
                  <a:gd name="G45" fmla="*/ G44 1 15266"/>
                  <a:gd name="G46" fmla="+- 32767 0 0"/>
                  <a:gd name="G47" fmla="*/ G46 1 15266"/>
                  <a:gd name="G48" fmla="+- 32767 0 0"/>
                  <a:gd name="G49" fmla="*/ G48 1 15266"/>
                  <a:gd name="G50" fmla="+- 32767 0 0"/>
                  <a:gd name="G51" fmla="*/ G50 1 15266"/>
                  <a:gd name="G52" fmla="+- 32767 0 0"/>
                  <a:gd name="G53" fmla="*/ G52 1 15266"/>
                  <a:gd name="G54" fmla="+- 32768 0 0"/>
                  <a:gd name="G55" fmla="*/ G54 1 15266"/>
                  <a:gd name="G56" fmla="+- 32768 0 0"/>
                  <a:gd name="G57" fmla="*/ G56 1 15266"/>
                  <a:gd name="G58" fmla="+- 32768 0 0"/>
                  <a:gd name="G59" fmla="*/ G58 1 15266"/>
                  <a:gd name="G60" fmla="+- 32767 0 0"/>
                  <a:gd name="G61" fmla="*/ G60 1 15266"/>
                  <a:gd name="G62" fmla="+- 32767 0 0"/>
                  <a:gd name="G63" fmla="*/ G62 1 15266"/>
                  <a:gd name="G64" fmla="+- 32767 0 0"/>
                  <a:gd name="G65" fmla="*/ G64 1 15266"/>
                  <a:gd name="G66" fmla="+- 0 0 0"/>
                  <a:gd name="G67" fmla="*/ G66 1 15266"/>
                  <a:gd name="G68" fmla="+- 32768 0 0"/>
                  <a:gd name="G69" fmla="*/ G68 1 15266"/>
                  <a:gd name="G70" fmla="+- 32767 0 0"/>
                  <a:gd name="G71" fmla="*/ G70 1 15266"/>
                  <a:gd name="G72" fmla="+- 32768 0 0"/>
                  <a:gd name="G73" fmla="*/ G72 1 15266"/>
                  <a:gd name="G74" fmla="+- 32768 0 0"/>
                  <a:gd name="G75" fmla="*/ G74 1 15266"/>
                  <a:gd name="G76" fmla="+- 32767 0 0"/>
                  <a:gd name="G77" fmla="*/ G76 1 15266"/>
                  <a:gd name="G78" fmla="+- 32768 0 0"/>
                  <a:gd name="G79" fmla="*/ G78 1 15266"/>
                  <a:gd name="G80" fmla="+- 0 0 0"/>
                  <a:gd name="G81" fmla="*/ G80 1 15266"/>
                  <a:gd name="G82" fmla="+- 32767 0 0"/>
                  <a:gd name="G83" fmla="*/ G82 1 15266"/>
                  <a:gd name="G84" fmla="+- 32767 0 0"/>
                  <a:gd name="G85" fmla="*/ G84 1 15266"/>
                  <a:gd name="G86" fmla="+- 32767 0 0"/>
                  <a:gd name="G87" fmla="*/ G86 1 15266"/>
                  <a:gd name="G88" fmla="+- 32768 0 0"/>
                  <a:gd name="G89" fmla="*/ G88 1 15266"/>
                  <a:gd name="G90" fmla="+- 32768 0 0"/>
                  <a:gd name="G91" fmla="*/ G90 1 15266"/>
                  <a:gd name="G92" fmla="+- 32768 0 0"/>
                  <a:gd name="G93" fmla="*/ G92 1 15266"/>
                  <a:gd name="G94" fmla="+- 32767 0 0"/>
                  <a:gd name="G95" fmla="*/ G94 1 15266"/>
                  <a:gd name="G96" fmla="+- 32767 0 0"/>
                  <a:gd name="G97" fmla="*/ G96 1 15266"/>
                  <a:gd name="G98" fmla="+- 32767 0 0"/>
                  <a:gd name="G99" fmla="*/ G98 1 15266"/>
                  <a:gd name="G100" fmla="+- 32767 0 0"/>
                  <a:gd name="G101" fmla="*/ G100 1 15266"/>
                  <a:gd name="G102" fmla="+- 32767 0 0"/>
                  <a:gd name="G103" fmla="*/ G102 1 15266"/>
                  <a:gd name="G104" fmla="+- 32768 0 0"/>
                  <a:gd name="G105" fmla="*/ G104 1 15266"/>
                  <a:gd name="G106" fmla="+- 32768 0 0"/>
                  <a:gd name="G107" fmla="*/ G106 1 15266"/>
                  <a:gd name="G108" fmla="+- 32767 0 0"/>
                  <a:gd name="G109" fmla="*/ G108 1 15266"/>
                  <a:gd name="G110" fmla="+- 32767 0 0"/>
                  <a:gd name="G111" fmla="*/ G110 1 15266"/>
                  <a:gd name="G112" fmla="+- 32767 0 0"/>
                  <a:gd name="G113" fmla="*/ G112 1 15266"/>
                  <a:gd name="G114" fmla="+- 32767 0 0"/>
                  <a:gd name="G115" fmla="*/ G114 1 15266"/>
                  <a:gd name="G116" fmla="+- 32767 0 0"/>
                  <a:gd name="G117" fmla="*/ G116 1 15266"/>
                  <a:gd name="G118" fmla="+- 32768 0 0"/>
                  <a:gd name="G119" fmla="*/ G118 1 15266"/>
                  <a:gd name="G120" fmla="+- 406 0 0"/>
                  <a:gd name="G121" fmla="+- 406 0 0"/>
                </a:gdLst>
                <a:ahLst/>
                <a:cxnLst>
                  <a:cxn ang="0">
                    <a:pos x="r" y="vc"/>
                  </a:cxn>
                  <a:cxn ang="5400000">
                    <a:pos x="hc" y="b"/>
                  </a:cxn>
                  <a:cxn ang="10800000">
                    <a:pos x="l" y="vc"/>
                  </a:cxn>
                  <a:cxn ang="16200000">
                    <a:pos x="hc" y="t"/>
                  </a:cxn>
                </a:cxnLst>
                <a:rect l="0" t="0" r="0" b="0"/>
                <a:pathLst>
                  <a:path>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9409" name="AutoShape 17">
                <a:extLst>
                  <a:ext uri="{FF2B5EF4-FFF2-40B4-BE49-F238E27FC236}">
                    <a16:creationId xmlns:a16="http://schemas.microsoft.com/office/drawing/2014/main" id="{78CA47DA-4CFA-EAF1-4BB9-682929EF107C}"/>
                  </a:ext>
                </a:extLst>
              </p:cNvPr>
              <p:cNvSpPr>
                <a:spLocks noChangeArrowheads="1"/>
              </p:cNvSpPr>
              <p:nvPr/>
            </p:nvSpPr>
            <p:spPr bwMode="auto">
              <a:xfrm>
                <a:off x="3507" y="270"/>
                <a:ext cx="478" cy="413"/>
              </a:xfrm>
              <a:custGeom>
                <a:avLst/>
                <a:gdLst/>
                <a:ahLst/>
                <a:cxnLst>
                  <a:cxn ang="0">
                    <a:pos x="r" y="vc"/>
                  </a:cxn>
                  <a:cxn ang="5400000">
                    <a:pos x="hc" y="b"/>
                  </a:cxn>
                  <a:cxn ang="10800000">
                    <a:pos x="l" y="vc"/>
                  </a:cxn>
                  <a:cxn ang="16200000">
                    <a:pos x="hc" y="t"/>
                  </a:cxn>
                </a:cxnLst>
                <a:rect l="0" t="0" r="0" b="0"/>
                <a:pathLst>
                  <a:path>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9410" name="AutoShape 18">
                <a:extLst>
                  <a:ext uri="{FF2B5EF4-FFF2-40B4-BE49-F238E27FC236}">
                    <a16:creationId xmlns:a16="http://schemas.microsoft.com/office/drawing/2014/main" id="{551D80D0-30B5-06A0-E6DD-484C1D1AF5D7}"/>
                  </a:ext>
                </a:extLst>
              </p:cNvPr>
              <p:cNvSpPr>
                <a:spLocks noChangeArrowheads="1"/>
              </p:cNvSpPr>
              <p:nvPr/>
            </p:nvSpPr>
            <p:spPr bwMode="auto">
              <a:xfrm>
                <a:off x="3616" y="329"/>
                <a:ext cx="107" cy="37"/>
              </a:xfrm>
              <a:custGeom>
                <a:avLst/>
                <a:gdLst>
                  <a:gd name="G0" fmla="+- 32767 0 0"/>
                  <a:gd name="G1" fmla="*/ G0 1 44172"/>
                  <a:gd name="G2" fmla="+- 32768 0 0"/>
                  <a:gd name="G3" fmla="*/ G2 1 62577"/>
                  <a:gd name="G4" fmla="+- 32768 0 0"/>
                  <a:gd name="G5" fmla="*/ G4 1 44172"/>
                  <a:gd name="G6" fmla="+- 32768 0 0"/>
                  <a:gd name="G7" fmla="*/ G6 1 62577"/>
                  <a:gd name="G8" fmla="+- 0 0 0"/>
                  <a:gd name="G9" fmla="*/ G8 1 44172"/>
                  <a:gd name="G10" fmla="+- 32767 0 0"/>
                  <a:gd name="G11" fmla="*/ G10 1 62577"/>
                  <a:gd name="G12" fmla="+- 32767 0 0"/>
                  <a:gd name="G13" fmla="*/ G12 1 44172"/>
                  <a:gd name="G14" fmla="+- 32767 0 0"/>
                  <a:gd name="G15" fmla="*/ G14 1 62577"/>
                  <a:gd name="G16" fmla="+- 32767 0 0"/>
                  <a:gd name="G17" fmla="*/ G16 1 44172"/>
                  <a:gd name="G18" fmla="+- 32768 0 0"/>
                  <a:gd name="G19" fmla="*/ G18 1 62577"/>
                  <a:gd name="G20" fmla="+- 487 0 0"/>
                  <a:gd name="G21" fmla="+- 174 0 0"/>
                </a:gdLst>
                <a:ahLst/>
                <a:cxnLst>
                  <a:cxn ang="0">
                    <a:pos x="r" y="vc"/>
                  </a:cxn>
                  <a:cxn ang="5400000">
                    <a:pos x="hc" y="b"/>
                  </a:cxn>
                  <a:cxn ang="10800000">
                    <a:pos x="l" y="vc"/>
                  </a:cxn>
                  <a:cxn ang="16200000">
                    <a:pos x="hc" y="t"/>
                  </a:cxn>
                </a:cxnLst>
                <a:rect l="0" t="0" r="0" b="0"/>
                <a:pathLst>
                  <a:path>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9411" name="AutoShape 19">
                <a:extLst>
                  <a:ext uri="{FF2B5EF4-FFF2-40B4-BE49-F238E27FC236}">
                    <a16:creationId xmlns:a16="http://schemas.microsoft.com/office/drawing/2014/main" id="{052428F0-5DC5-96F7-5DCF-DD4E7ADA2884}"/>
                  </a:ext>
                </a:extLst>
              </p:cNvPr>
              <p:cNvSpPr>
                <a:spLocks noChangeArrowheads="1"/>
              </p:cNvSpPr>
              <p:nvPr/>
            </p:nvSpPr>
            <p:spPr bwMode="auto">
              <a:xfrm>
                <a:off x="3616" y="368"/>
                <a:ext cx="107" cy="34"/>
              </a:xfrm>
              <a:custGeom>
                <a:avLst/>
                <a:gdLst>
                  <a:gd name="G0" fmla="+- 32767 0 0"/>
                  <a:gd name="G1" fmla="*/ G0 1 44172"/>
                  <a:gd name="G2" fmla="+- 32768 0 0"/>
                  <a:gd name="G3" fmla="*/ G2 1 56809"/>
                  <a:gd name="G4" fmla="+- 32768 0 0"/>
                  <a:gd name="G5" fmla="*/ G4 1 44172"/>
                  <a:gd name="G6" fmla="+- 32768 0 0"/>
                  <a:gd name="G7" fmla="*/ G6 1 56809"/>
                  <a:gd name="G8" fmla="+- 0 0 0"/>
                  <a:gd name="G9" fmla="*/ G8 1 44172"/>
                  <a:gd name="G10" fmla="+- 32767 0 0"/>
                  <a:gd name="G11" fmla="*/ G10 1 56809"/>
                  <a:gd name="G12" fmla="+- 32767 0 0"/>
                  <a:gd name="G13" fmla="*/ G12 1 44172"/>
                  <a:gd name="G14" fmla="+- 32767 0 0"/>
                  <a:gd name="G15" fmla="*/ G14 1 56809"/>
                  <a:gd name="G16" fmla="+- 32767 0 0"/>
                  <a:gd name="G17" fmla="*/ G16 1 44172"/>
                  <a:gd name="G18" fmla="+- 32768 0 0"/>
                  <a:gd name="G19" fmla="*/ G18 1 56809"/>
                  <a:gd name="G20" fmla="+- 487 0 0"/>
                  <a:gd name="G21" fmla="+- 158 0 0"/>
                </a:gdLst>
                <a:ahLst/>
                <a:cxnLst>
                  <a:cxn ang="0">
                    <a:pos x="r" y="vc"/>
                  </a:cxn>
                  <a:cxn ang="5400000">
                    <a:pos x="hc" y="b"/>
                  </a:cxn>
                  <a:cxn ang="10800000">
                    <a:pos x="l" y="vc"/>
                  </a:cxn>
                  <a:cxn ang="16200000">
                    <a:pos x="hc" y="t"/>
                  </a:cxn>
                </a:cxnLst>
                <a:rect l="0" t="0" r="0" b="0"/>
                <a:pathLst>
                  <a:path>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9412" name="AutoShape 20">
                <a:extLst>
                  <a:ext uri="{FF2B5EF4-FFF2-40B4-BE49-F238E27FC236}">
                    <a16:creationId xmlns:a16="http://schemas.microsoft.com/office/drawing/2014/main" id="{B2D4AEC2-2B4E-031F-80D4-7CDA80328F89}"/>
                  </a:ext>
                </a:extLst>
              </p:cNvPr>
              <p:cNvSpPr>
                <a:spLocks noChangeArrowheads="1"/>
              </p:cNvSpPr>
              <p:nvPr/>
            </p:nvSpPr>
            <p:spPr bwMode="auto">
              <a:xfrm>
                <a:off x="3770" y="479"/>
                <a:ext cx="108" cy="37"/>
              </a:xfrm>
              <a:custGeom>
                <a:avLst/>
                <a:gdLst>
                  <a:gd name="G0" fmla="+- 0 0 0"/>
                  <a:gd name="G1" fmla="*/ G0 1 44172"/>
                  <a:gd name="G2" fmla="+- 32768 0 0"/>
                  <a:gd name="G3" fmla="*/ G2 1 62899"/>
                  <a:gd name="G4" fmla="+- 32767 0 0"/>
                  <a:gd name="G5" fmla="*/ G4 1 44172"/>
                  <a:gd name="G6" fmla="+- 32768 0 0"/>
                  <a:gd name="G7" fmla="*/ G6 1 62899"/>
                  <a:gd name="G8" fmla="+- 32768 0 0"/>
                  <a:gd name="G9" fmla="*/ G8 1 44172"/>
                  <a:gd name="G10" fmla="+- 32767 0 0"/>
                  <a:gd name="G11" fmla="*/ G10 1 62899"/>
                  <a:gd name="G12" fmla="+- 32768 0 0"/>
                  <a:gd name="G13" fmla="*/ G12 1 44172"/>
                  <a:gd name="G14" fmla="+- 32767 0 0"/>
                  <a:gd name="G15" fmla="*/ G14 1 62899"/>
                  <a:gd name="G16" fmla="+- 0 0 0"/>
                  <a:gd name="G17" fmla="*/ G16 1 44172"/>
                  <a:gd name="G18" fmla="+- 32768 0 0"/>
                  <a:gd name="G19" fmla="*/ G18 1 62899"/>
                  <a:gd name="G20" fmla="+- 487 0 0"/>
                  <a:gd name="G21" fmla="+- 175 0 0"/>
                </a:gdLst>
                <a:ahLst/>
                <a:cxnLst>
                  <a:cxn ang="0">
                    <a:pos x="r" y="vc"/>
                  </a:cxn>
                  <a:cxn ang="5400000">
                    <a:pos x="hc" y="b"/>
                  </a:cxn>
                  <a:cxn ang="10800000">
                    <a:pos x="l" y="vc"/>
                  </a:cxn>
                  <a:cxn ang="16200000">
                    <a:pos x="hc" y="t"/>
                  </a:cxn>
                </a:cxnLst>
                <a:rect l="0" t="0" r="0" b="0"/>
                <a:pathLst>
                  <a:path>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F9A01E"/>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59413" name="AutoShape 21">
                <a:extLst>
                  <a:ext uri="{FF2B5EF4-FFF2-40B4-BE49-F238E27FC236}">
                    <a16:creationId xmlns:a16="http://schemas.microsoft.com/office/drawing/2014/main" id="{675EA9B3-7AEC-6B66-F69C-F4A9775A766C}"/>
                  </a:ext>
                </a:extLst>
              </p:cNvPr>
              <p:cNvSpPr>
                <a:spLocks noChangeArrowheads="1"/>
              </p:cNvSpPr>
              <p:nvPr/>
            </p:nvSpPr>
            <p:spPr bwMode="auto">
              <a:xfrm>
                <a:off x="3770" y="325"/>
                <a:ext cx="108" cy="33"/>
              </a:xfrm>
              <a:custGeom>
                <a:avLst/>
                <a:gdLst>
                  <a:gd name="G0" fmla="+- 0 0 0"/>
                  <a:gd name="G1" fmla="*/ G0 1 44172"/>
                  <a:gd name="G2" fmla="+- 32768 0 0"/>
                  <a:gd name="G3" fmla="*/ G2 1 56212"/>
                  <a:gd name="G4" fmla="+- 32767 0 0"/>
                  <a:gd name="G5" fmla="*/ G4 1 44172"/>
                  <a:gd name="G6" fmla="+- 32768 0 0"/>
                  <a:gd name="G7" fmla="*/ G6 1 56212"/>
                  <a:gd name="G8" fmla="+- 32768 0 0"/>
                  <a:gd name="G9" fmla="*/ G8 1 44172"/>
                  <a:gd name="G10" fmla="+- 32767 0 0"/>
                  <a:gd name="G11" fmla="*/ G10 1 56212"/>
                  <a:gd name="G12" fmla="+- 32768 0 0"/>
                  <a:gd name="G13" fmla="*/ G12 1 44172"/>
                  <a:gd name="G14" fmla="+- 32767 0 0"/>
                  <a:gd name="G15" fmla="*/ G14 1 56212"/>
                  <a:gd name="G16" fmla="+- 0 0 0"/>
                  <a:gd name="G17" fmla="*/ G16 1 44172"/>
                  <a:gd name="G18" fmla="+- 32768 0 0"/>
                  <a:gd name="G19" fmla="*/ G18 1 56212"/>
                  <a:gd name="G20" fmla="+- 487 0 0"/>
                  <a:gd name="G21" fmla="+- 156 0 0"/>
                </a:gdLst>
                <a:ahLst/>
                <a:cxnLst>
                  <a:cxn ang="0">
                    <a:pos x="r" y="vc"/>
                  </a:cxn>
                  <a:cxn ang="5400000">
                    <a:pos x="hc" y="b"/>
                  </a:cxn>
                  <a:cxn ang="10800000">
                    <a:pos x="l" y="vc"/>
                  </a:cxn>
                  <a:cxn ang="16200000">
                    <a:pos x="hc" y="t"/>
                  </a:cxn>
                </a:cxnLst>
                <a:rect l="0" t="0" r="0" b="0"/>
                <a:pathLst>
                  <a:path>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7" name="Text Box 1">
            <a:extLst>
              <a:ext uri="{FF2B5EF4-FFF2-40B4-BE49-F238E27FC236}">
                <a16:creationId xmlns:a16="http://schemas.microsoft.com/office/drawing/2014/main" id="{F5A63A81-ADDC-1747-5441-7B9B095338C7}"/>
              </a:ext>
            </a:extLst>
          </p:cNvPr>
          <p:cNvSpPr txBox="1">
            <a:spLocks noChangeArrowheads="1"/>
          </p:cNvSpPr>
          <p:nvPr/>
        </p:nvSpPr>
        <p:spPr bwMode="auto">
          <a:xfrm>
            <a:off x="1841500" y="582613"/>
            <a:ext cx="5078413"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pPr>
            <a:r>
              <a:rPr lang="en-US" altLang="en-GR" sz="3600" b="1">
                <a:solidFill>
                  <a:srgbClr val="00ACA7"/>
                </a:solidFill>
                <a:latin typeface="Calibri" panose="020F0502020204030204" pitchFamily="34" charset="0"/>
              </a:rPr>
              <a:t>ΔΡΑΣΤΗΡΙΟΤΗΤΑ</a:t>
            </a:r>
          </a:p>
        </p:txBody>
      </p:sp>
      <p:sp>
        <p:nvSpPr>
          <p:cNvPr id="60418" name="Text Box 2">
            <a:extLst>
              <a:ext uri="{FF2B5EF4-FFF2-40B4-BE49-F238E27FC236}">
                <a16:creationId xmlns:a16="http://schemas.microsoft.com/office/drawing/2014/main" id="{825297EA-8948-3504-4AF0-A00F30AA2779}"/>
              </a:ext>
            </a:extLst>
          </p:cNvPr>
          <p:cNvSpPr txBox="1">
            <a:spLocks noChangeArrowheads="1"/>
          </p:cNvSpPr>
          <p:nvPr/>
        </p:nvSpPr>
        <p:spPr bwMode="auto">
          <a:xfrm>
            <a:off x="450850" y="1279525"/>
            <a:ext cx="9747250"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000">
                <a:solidFill>
                  <a:srgbClr val="5E5E5E"/>
                </a:solidFill>
                <a:latin typeface="Calibri" panose="020F0502020204030204" pitchFamily="34" charset="0"/>
              </a:rPr>
              <a:t>Πιστεύετε ότι οι πολιτισμοί είναι όλοι ίσοι;</a:t>
            </a:r>
          </a:p>
          <a:p>
            <a:pPr hangingPunct="1">
              <a:lnSpc>
                <a:spcPct val="100000"/>
              </a:lnSpc>
              <a:spcBef>
                <a:spcPts val="1013"/>
              </a:spcBef>
            </a:pPr>
            <a:r>
              <a:rPr lang="en-US" altLang="en-GR" sz="2000">
                <a:solidFill>
                  <a:srgbClr val="5E5E5E"/>
                </a:solidFill>
                <a:latin typeface="Calibri" panose="020F0502020204030204" pitchFamily="34" charset="0"/>
              </a:rPr>
              <a:t>Θέλετε να συνεισφέρετε σε αυτή τη γνώμη σε όλη την Ευρώπη;</a:t>
            </a:r>
          </a:p>
          <a:p>
            <a:pPr hangingPunct="1">
              <a:lnSpc>
                <a:spcPct val="100000"/>
              </a:lnSpc>
              <a:spcBef>
                <a:spcPts val="1013"/>
              </a:spcBef>
            </a:pPr>
            <a:r>
              <a:rPr lang="en-US" altLang="en-GR" sz="2000">
                <a:solidFill>
                  <a:srgbClr val="5E5E5E"/>
                </a:solidFill>
                <a:latin typeface="Calibri" panose="020F0502020204030204" pitchFamily="34" charset="0"/>
              </a:rPr>
              <a:t>Θέλετε να εξασκηθείτε ως ενεργός πολίτης αυτή τη στιγμή;</a:t>
            </a:r>
          </a:p>
          <a:p>
            <a:pPr hangingPunct="1">
              <a:lnSpc>
                <a:spcPct val="100000"/>
              </a:lnSpc>
              <a:spcBef>
                <a:spcPts val="1013"/>
              </a:spcBef>
            </a:pPr>
            <a:r>
              <a:rPr lang="en-US" altLang="en-GR" sz="2000">
                <a:solidFill>
                  <a:srgbClr val="5E5E5E"/>
                </a:solidFill>
                <a:latin typeface="Calibri" panose="020F0502020204030204" pitchFamily="34" charset="0"/>
              </a:rPr>
              <a:t>Αν ναι, ρίξτε μια ματιά στην ΠΡΩΤΟΒΟΥΛΙΑ ΤΗΣ ΜΕΙΟΝΟΤΗΤΑΣ ΑΣΦΑΛΗΣ ΣΥΣΚΕΥΗΣ: http://www.minority-safepack.eu/ και εγγραφείτε για τα νέα τους: http://www.minority-safepack.eu/main/joinus</a:t>
            </a:r>
          </a:p>
          <a:p>
            <a:pPr hangingPunct="1">
              <a:lnSpc>
                <a:spcPct val="100000"/>
              </a:lnSpc>
              <a:spcBef>
                <a:spcPts val="1013"/>
              </a:spcBef>
            </a:pPr>
            <a:endParaRPr lang="en-US" altLang="en-GR" sz="2000">
              <a:solidFill>
                <a:srgbClr val="5E5E5E"/>
              </a:solidFill>
              <a:latin typeface="Calibri" panose="020F0502020204030204" pitchFamily="34" charset="0"/>
            </a:endParaRPr>
          </a:p>
          <a:p>
            <a:pPr hangingPunct="1">
              <a:lnSpc>
                <a:spcPct val="100000"/>
              </a:lnSpc>
              <a:spcBef>
                <a:spcPts val="1013"/>
              </a:spcBef>
            </a:pPr>
            <a:r>
              <a:rPr lang="en-US" altLang="en-GR" sz="2000">
                <a:solidFill>
                  <a:srgbClr val="5E5E5E"/>
                </a:solidFill>
                <a:latin typeface="Calibri" panose="020F0502020204030204" pitchFamily="34" charset="0"/>
              </a:rPr>
              <a:t>ΣΧΕΤΙΚΑ ΜΕ ΤΗΝ ΠΡΩΤΟΒΟΥΛΙΑ ΤΗΣ ΜΕΙΟΝΟΤΗΤΑΣ SAFEPACK:</a:t>
            </a:r>
          </a:p>
          <a:p>
            <a:pPr hangingPunct="1">
              <a:lnSpc>
                <a:spcPct val="100000"/>
              </a:lnSpc>
              <a:spcBef>
                <a:spcPts val="1013"/>
              </a:spcBef>
            </a:pPr>
            <a:r>
              <a:rPr lang="en-US" altLang="en-GR" sz="2000">
                <a:solidFill>
                  <a:srgbClr val="5E5E5E"/>
                </a:solidFill>
                <a:latin typeface="Calibri" panose="020F0502020204030204" pitchFamily="34" charset="0"/>
              </a:rPr>
              <a:t>Συμβάλλουν σημαντικά στη γλωσσική και πολιτιστική πολυμορφία της Ευρώπης. Μαζί με άλλους Ευρωπαίους, θέλουν να καθορίσουν το μέλλον της Ευρώπης. ένα μέλλον στο οποίο δεν λαμβάνονται υπόψη μόνο οι μεγάλες γλώσσες ή οι κυρίαρχοι πολιτισμοί αλλά και οι μειονότητες. Ως εκ τούτου, θέλουν προστασία και υποστήριξη για τη διατήρηση της ταυτότητάς τους. Αυτό ζητά η πρωτοβουλία Minority SafePack</a:t>
            </a:r>
          </a:p>
        </p:txBody>
      </p:sp>
      <p:sp>
        <p:nvSpPr>
          <p:cNvPr id="60419" name="Rectangle 3">
            <a:extLst>
              <a:ext uri="{FF2B5EF4-FFF2-40B4-BE49-F238E27FC236}">
                <a16:creationId xmlns:a16="http://schemas.microsoft.com/office/drawing/2014/main" id="{1846075F-86EB-EFC7-E4EF-BD776D49C514}"/>
              </a:ext>
            </a:extLst>
          </p:cNvPr>
          <p:cNvSpPr>
            <a:spLocks noChangeArrowheads="1"/>
          </p:cNvSpPr>
          <p:nvPr/>
        </p:nvSpPr>
        <p:spPr bwMode="auto">
          <a:xfrm>
            <a:off x="7113588" y="0"/>
            <a:ext cx="5078412" cy="1430338"/>
          </a:xfrm>
          <a:prstGeom prst="rect">
            <a:avLst/>
          </a:pr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pPr>
            <a:r>
              <a:rPr lang="el-GR" altLang="en-GR" sz="2200" b="1">
                <a:solidFill>
                  <a:srgbClr val="FFFFFF"/>
                </a:solidFill>
                <a:latin typeface="Calibri" panose="020F0502020204030204" pitchFamily="34" charset="0"/>
              </a:rPr>
              <a:t>Στην Ευρωπαϊκή Ένωση υπάρχουν</a:t>
            </a:r>
          </a:p>
          <a:p>
            <a:pPr algn="ctr" hangingPunct="1">
              <a:lnSpc>
                <a:spcPct val="100000"/>
              </a:lnSpc>
            </a:pPr>
            <a:r>
              <a:rPr lang="el-GR" altLang="en-GR" sz="2200" b="1">
                <a:solidFill>
                  <a:srgbClr val="FFFFFF"/>
                </a:solidFill>
                <a:latin typeface="Calibri" panose="020F0502020204030204" pitchFamily="34" charset="0"/>
              </a:rPr>
              <a:t>περίπου 50 εκατομμύρια άνθρωποι</a:t>
            </a:r>
          </a:p>
          <a:p>
            <a:pPr algn="ctr" hangingPunct="1">
              <a:lnSpc>
                <a:spcPct val="100000"/>
              </a:lnSpc>
            </a:pPr>
            <a:r>
              <a:rPr lang="el-GR" altLang="en-GR" sz="2200" b="1">
                <a:solidFill>
                  <a:srgbClr val="FFFFFF"/>
                </a:solidFill>
                <a:latin typeface="Calibri" panose="020F0502020204030204" pitchFamily="34" charset="0"/>
              </a:rPr>
              <a:t>που ανήκουν σε εθνική μειονότητα ή α</a:t>
            </a:r>
          </a:p>
          <a:p>
            <a:pPr algn="ctr" hangingPunct="1">
              <a:lnSpc>
                <a:spcPct val="100000"/>
              </a:lnSpc>
            </a:pPr>
            <a:r>
              <a:rPr lang="el-GR" altLang="en-GR" sz="2200" b="1">
                <a:solidFill>
                  <a:srgbClr val="FFFFFF"/>
                </a:solidFill>
                <a:latin typeface="Calibri" panose="020F0502020204030204" pitchFamily="34" charset="0"/>
              </a:rPr>
              <a:t>μειονοτική γλωσσική κοινότητα.</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1" name="Text Box 1">
            <a:extLst>
              <a:ext uri="{FF2B5EF4-FFF2-40B4-BE49-F238E27FC236}">
                <a16:creationId xmlns:a16="http://schemas.microsoft.com/office/drawing/2014/main" id="{A0F895DF-10F9-8B86-E5E2-215DBD6796DE}"/>
              </a:ext>
            </a:extLst>
          </p:cNvPr>
          <p:cNvSpPr txBox="1">
            <a:spLocks noChangeArrowheads="1"/>
          </p:cNvSpPr>
          <p:nvPr/>
        </p:nvSpPr>
        <p:spPr bwMode="auto">
          <a:xfrm>
            <a:off x="768350" y="709613"/>
            <a:ext cx="4570413"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4800" b="1">
                <a:solidFill>
                  <a:srgbClr val="FFFFFF"/>
                </a:solidFill>
                <a:latin typeface="Calibri" panose="020F0502020204030204" pitchFamily="34" charset="0"/>
              </a:rPr>
              <a:t>4. Συνεργασία μέσω ψηφιακών τεχνολογιών</a:t>
            </a:r>
          </a:p>
        </p:txBody>
      </p:sp>
      <p:pic>
        <p:nvPicPr>
          <p:cNvPr id="61442" name="Picture 2">
            <a:extLst>
              <a:ext uri="{FF2B5EF4-FFF2-40B4-BE49-F238E27FC236}">
                <a16:creationId xmlns:a16="http://schemas.microsoft.com/office/drawing/2014/main" id="{5127F80A-C9D6-D8F6-435B-17DA6D376F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2850" y="0"/>
            <a:ext cx="4894263"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5" name="Text Box 1">
            <a:extLst>
              <a:ext uri="{FF2B5EF4-FFF2-40B4-BE49-F238E27FC236}">
                <a16:creationId xmlns:a16="http://schemas.microsoft.com/office/drawing/2014/main" id="{0ECE44E3-DCBB-63C5-BD36-1B976370001F}"/>
              </a:ext>
            </a:extLst>
          </p:cNvPr>
          <p:cNvSpPr txBox="1">
            <a:spLocks noChangeArrowheads="1"/>
          </p:cNvSpPr>
          <p:nvPr/>
        </p:nvSpPr>
        <p:spPr bwMode="auto">
          <a:xfrm>
            <a:off x="768350" y="709613"/>
            <a:ext cx="9167813"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4800" b="1">
                <a:solidFill>
                  <a:srgbClr val="FFFFFF"/>
                </a:solidFill>
                <a:latin typeface="Calibri" panose="020F0502020204030204" pitchFamily="34" charset="0"/>
              </a:rPr>
              <a:t>Σημαντικοί ορισμοί</a:t>
            </a:r>
          </a:p>
        </p:txBody>
      </p:sp>
      <p:sp>
        <p:nvSpPr>
          <p:cNvPr id="62466" name="Text Box 2">
            <a:extLst>
              <a:ext uri="{FF2B5EF4-FFF2-40B4-BE49-F238E27FC236}">
                <a16:creationId xmlns:a16="http://schemas.microsoft.com/office/drawing/2014/main" id="{7F8C6D21-3D14-11B3-B6DB-125DAEEB28E5}"/>
              </a:ext>
            </a:extLst>
          </p:cNvPr>
          <p:cNvSpPr txBox="1">
            <a:spLocks noChangeArrowheads="1"/>
          </p:cNvSpPr>
          <p:nvPr/>
        </p:nvSpPr>
        <p:spPr bwMode="auto">
          <a:xfrm>
            <a:off x="925513" y="1701800"/>
            <a:ext cx="10213975" cy="3978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
                <a:srgbClr val="FFFFFF"/>
              </a:buClr>
              <a:buFont typeface="Arial" panose="020B0604020202020204" pitchFamily="34" charset="0"/>
              <a:buChar char="•"/>
            </a:pPr>
            <a:r>
              <a:rPr lang="en-US" altLang="en-GR" sz="2000">
                <a:solidFill>
                  <a:srgbClr val="FFFFFF"/>
                </a:solidFill>
                <a:latin typeface="Calibri" panose="020F0502020204030204" pitchFamily="34" charset="0"/>
              </a:rPr>
              <a:t>Η αλληλεπίδραση παρέχει στους μαθητές την ευκαιρία να επικοινωνήσουν κατά τη διάρκεια της εκδήλωσης μεταξύ τους και με τους συντονιστές, συχνά μέσω της τεχνολογίας. Μπορούμε να χρησιμοποιήσουμε συνομιλία, emoticons, δημοσκοπήσεις, λευκούς πίνακες, αίθουσες επισκέψεων, κοινή χρήση εφαρμογών και περιήγηση στον ιστό.</a:t>
            </a:r>
          </a:p>
          <a:p>
            <a:pPr hangingPunct="1">
              <a:lnSpc>
                <a:spcPct val="100000"/>
              </a:lnSpc>
              <a:spcBef>
                <a:spcPts val="1013"/>
              </a:spcBef>
              <a:buClr>
                <a:srgbClr val="FFFFFF"/>
              </a:buClr>
              <a:buFont typeface="Arial" panose="020B0604020202020204" pitchFamily="34" charset="0"/>
              <a:buChar char="•"/>
            </a:pPr>
            <a:r>
              <a:rPr lang="en-US" altLang="en-GR" sz="2000">
                <a:solidFill>
                  <a:srgbClr val="FFFFFF"/>
                </a:solidFill>
                <a:latin typeface="Calibri" panose="020F0502020204030204" pitchFamily="34" charset="0"/>
              </a:rPr>
              <a:t>Η μάθηση γίνεται κατά τη διάρκεια της συνεργασίας. Επιτρέπει στους μαθητές μας να βασίζονται σε βασικές πληροφορίες που μπορεί να έχουν λάβει μέσω του περιεχομένου των μαθημάτων, όπως αναγνώσεις ή βίντεο. Οι μαθητές εξασκούνται μέσω της συνεργασίας. Τους οδηγεί σε σκέψεις υψηλότερης τάξης, όπως η επίλυση προβλημάτων.</a:t>
            </a:r>
          </a:p>
        </p:txBody>
      </p:sp>
      <p:sp>
        <p:nvSpPr>
          <p:cNvPr id="62467" name="Rectangle 3">
            <a:extLst>
              <a:ext uri="{FF2B5EF4-FFF2-40B4-BE49-F238E27FC236}">
                <a16:creationId xmlns:a16="http://schemas.microsoft.com/office/drawing/2014/main" id="{481F767F-CF08-36A8-9A48-C386B1CD2F8F}"/>
              </a:ext>
            </a:extLst>
          </p:cNvPr>
          <p:cNvSpPr>
            <a:spLocks noChangeArrowheads="1"/>
          </p:cNvSpPr>
          <p:nvPr/>
        </p:nvSpPr>
        <p:spPr bwMode="auto">
          <a:xfrm>
            <a:off x="2743200" y="6148388"/>
            <a:ext cx="8061325" cy="333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1600">
                <a:latin typeface="Calibri" panose="020F0502020204030204" pitchFamily="34" charset="0"/>
              </a:rPr>
              <a:t>SOURCE: </a:t>
            </a:r>
            <a:r>
              <a:rPr lang="el-GR" altLang="en-GR" sz="1600" u="sng">
                <a:solidFill>
                  <a:srgbClr val="CCCCFF"/>
                </a:solidFill>
                <a:latin typeface="Calibri" panose="020F0502020204030204" pitchFamily="34" charset="0"/>
                <a:hlinkClick r:id="rId3"/>
              </a:rPr>
              <a:t>https://blog.insynctraining.com/collaboration-vs-interaction-whats-the-difference</a:t>
            </a:r>
            <a:r>
              <a:rPr lang="el-GR" altLang="en-GR" sz="1600">
                <a:latin typeface="Calibri" panose="020F0502020204030204" pitchFamily="34" charset="0"/>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89" name="Text Box 1">
            <a:extLst>
              <a:ext uri="{FF2B5EF4-FFF2-40B4-BE49-F238E27FC236}">
                <a16:creationId xmlns:a16="http://schemas.microsoft.com/office/drawing/2014/main" id="{C8BEBE33-83DD-53CC-6AFA-761EF60B9780}"/>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800" b="1">
                <a:solidFill>
                  <a:srgbClr val="5E5E5E"/>
                </a:solidFill>
                <a:latin typeface="Calibri" panose="020F0502020204030204" pitchFamily="34" charset="0"/>
              </a:rPr>
              <a:t>Συνεργαστείτε με τους συντάκτες των Εγγράφων Google</a:t>
            </a:r>
          </a:p>
        </p:txBody>
      </p:sp>
      <p:sp>
        <p:nvSpPr>
          <p:cNvPr id="63490" name="Text Box 2">
            <a:extLst>
              <a:ext uri="{FF2B5EF4-FFF2-40B4-BE49-F238E27FC236}">
                <a16:creationId xmlns:a16="http://schemas.microsoft.com/office/drawing/2014/main" id="{8A3EBBF6-BC96-AC7B-B058-9A111B821DF8}"/>
              </a:ext>
            </a:extLst>
          </p:cNvPr>
          <p:cNvSpPr txBox="1">
            <a:spLocks noChangeArrowheads="1"/>
          </p:cNvSpPr>
          <p:nvPr/>
        </p:nvSpPr>
        <p:spPr bwMode="auto">
          <a:xfrm>
            <a:off x="1085850" y="1776413"/>
            <a:ext cx="6148388" cy="37925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000">
                <a:solidFill>
                  <a:srgbClr val="5E5E5E"/>
                </a:solidFill>
                <a:latin typeface="Calibri" panose="020F0502020204030204" pitchFamily="34" charset="0"/>
              </a:rPr>
              <a:t>Στα Έγγραφα Google, τα Υπολογιστικά φύλλα, τις Παρουσιάσεις, τις Φόρμες και τους Ιστότοπους Google, μπορείτε να εργαστείτε μαζί στο ίδιο έγγραφο σε πραγματικό χρόνο. Ο σχολιασμός οποιουδήποτε αρχείου φέρνει μια συνομιλία στο πλαίσιο, ώστε να αποφεύγετε την αλληλογραφία email και τον χαμένο χρόνο.</a:t>
            </a:r>
          </a:p>
          <a:p>
            <a:pPr hangingPunct="1">
              <a:lnSpc>
                <a:spcPct val="100000"/>
              </a:lnSpc>
              <a:spcBef>
                <a:spcPts val="1013"/>
              </a:spcBef>
            </a:pPr>
            <a:endParaRPr lang="en-US" altLang="en-GR" sz="2000">
              <a:solidFill>
                <a:srgbClr val="5E5E5E"/>
              </a:solidFill>
              <a:latin typeface="Calibri" panose="020F0502020204030204" pitchFamily="34" charset="0"/>
            </a:endParaRPr>
          </a:p>
          <a:p>
            <a:pPr hangingPunct="1">
              <a:lnSpc>
                <a:spcPct val="100000"/>
              </a:lnSpc>
              <a:spcBef>
                <a:spcPts val="1013"/>
              </a:spcBef>
            </a:pPr>
            <a:r>
              <a:rPr lang="en-US" altLang="en-GR" sz="2000">
                <a:solidFill>
                  <a:srgbClr val="5E5E5E"/>
                </a:solidFill>
                <a:latin typeface="Calibri" panose="020F0502020204030204" pitchFamily="34" charset="0"/>
              </a:rPr>
              <a:t>Απλώς κάντε κλικ στο Νέο και επιλέξτε έναν από τους παρακάτω τύπους αρχείων. Τώρα το μόνο που χρειάζεται να κάνετε είναι να μοιραστείτε το αρχείο με την ομάδα σας για να συνεργαστείτε σε ένα πρόχειρο ή βασικό ζήτημα.</a:t>
            </a:r>
          </a:p>
          <a:p>
            <a:pPr hangingPunct="1">
              <a:lnSpc>
                <a:spcPct val="100000"/>
              </a:lnSpc>
              <a:spcBef>
                <a:spcPts val="1013"/>
              </a:spcBef>
            </a:pPr>
            <a:r>
              <a:rPr lang="en-US" altLang="en-GR" sz="2000">
                <a:solidFill>
                  <a:srgbClr val="5E5E5E"/>
                </a:solidFill>
                <a:latin typeface="Calibri" panose="020F0502020204030204" pitchFamily="34" charset="0"/>
              </a:rPr>
              <a:t>Παίρνετε 15 GB χώρου στο Drive σας χωρίς χρέωση</a:t>
            </a:r>
          </a:p>
        </p:txBody>
      </p:sp>
      <p:pic>
        <p:nvPicPr>
          <p:cNvPr id="63491" name="Picture 3">
            <a:extLst>
              <a:ext uri="{FF2B5EF4-FFF2-40B4-BE49-F238E27FC236}">
                <a16:creationId xmlns:a16="http://schemas.microsoft.com/office/drawing/2014/main" id="{06CFED83-8A96-78B0-BDB4-0FB8F492DD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073" r="13902"/>
          <a:stretch>
            <a:fillRect/>
          </a:stretch>
        </p:blipFill>
        <p:spPr bwMode="auto">
          <a:xfrm>
            <a:off x="7437438" y="1776413"/>
            <a:ext cx="3995737" cy="3916362"/>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l="19073" r="13902"/>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Text Box 1">
            <a:extLst>
              <a:ext uri="{FF2B5EF4-FFF2-40B4-BE49-F238E27FC236}">
                <a16:creationId xmlns:a16="http://schemas.microsoft.com/office/drawing/2014/main" id="{8FC77DB6-1931-2C00-7174-CBFA19F85BE9}"/>
              </a:ext>
            </a:extLst>
          </p:cNvPr>
          <p:cNvSpPr txBox="1">
            <a:spLocks noChangeArrowheads="1"/>
          </p:cNvSpPr>
          <p:nvPr/>
        </p:nvSpPr>
        <p:spPr bwMode="auto">
          <a:xfrm>
            <a:off x="768350" y="709613"/>
            <a:ext cx="4570413"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4400" b="1">
                <a:solidFill>
                  <a:srgbClr val="FFFFFF"/>
                </a:solidFill>
                <a:latin typeface="Calibri" panose="020F0502020204030204" pitchFamily="34" charset="0"/>
              </a:rPr>
              <a:t>1. Αλληλεπίδραση μέσω ψηφιακών τεχνολογιών</a:t>
            </a:r>
          </a:p>
        </p:txBody>
      </p:sp>
      <p:pic>
        <p:nvPicPr>
          <p:cNvPr id="27650" name="Picture 2">
            <a:extLst>
              <a:ext uri="{FF2B5EF4-FFF2-40B4-BE49-F238E27FC236}">
                <a16:creationId xmlns:a16="http://schemas.microsoft.com/office/drawing/2014/main" id="{A7D088B6-A06A-AD65-D8B5-D38AD4B668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050" y="0"/>
            <a:ext cx="56896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4513" name="Rectangle 1">
            <a:extLst>
              <a:ext uri="{FF2B5EF4-FFF2-40B4-BE49-F238E27FC236}">
                <a16:creationId xmlns:a16="http://schemas.microsoft.com/office/drawing/2014/main" id="{86C2E998-8C36-8744-5836-50B25131C419}"/>
              </a:ext>
            </a:extLst>
          </p:cNvPr>
          <p:cNvSpPr>
            <a:spLocks noChangeArrowheads="1"/>
          </p:cNvSpPr>
          <p:nvPr/>
        </p:nvSpPr>
        <p:spPr bwMode="auto">
          <a:xfrm>
            <a:off x="9923463" y="5543550"/>
            <a:ext cx="2268537" cy="1219200"/>
          </a:xfrm>
          <a:prstGeom prst="rect">
            <a:avLst/>
          </a:prstGeom>
          <a:solidFill>
            <a:srgbClr val="FFFFFF"/>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64514" name="Text Box 2">
            <a:extLst>
              <a:ext uri="{FF2B5EF4-FFF2-40B4-BE49-F238E27FC236}">
                <a16:creationId xmlns:a16="http://schemas.microsoft.com/office/drawing/2014/main" id="{E6A46C4A-4920-804D-DC6A-AA243FDBBEDA}"/>
              </a:ext>
            </a:extLst>
          </p:cNvPr>
          <p:cNvSpPr txBox="1">
            <a:spLocks noChangeArrowheads="1"/>
          </p:cNvSpPr>
          <p:nvPr/>
        </p:nvSpPr>
        <p:spPr bwMode="auto">
          <a:xfrm>
            <a:off x="2490788" y="1331913"/>
            <a:ext cx="9572625" cy="5711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1600" b="1">
                <a:solidFill>
                  <a:srgbClr val="00ACA7"/>
                </a:solidFill>
                <a:latin typeface="Calibri" panose="020F0502020204030204" pitchFamily="34" charset="0"/>
              </a:rPr>
              <a:t>Βήμα 1: Μεταβείτε στη διεύθυνση drive.google.com</a:t>
            </a:r>
          </a:p>
          <a:p>
            <a:pPr hangingPunct="1">
              <a:lnSpc>
                <a:spcPct val="100000"/>
              </a:lnSpc>
              <a:spcBef>
                <a:spcPts val="1013"/>
              </a:spcBef>
            </a:pPr>
            <a:r>
              <a:rPr lang="en-US" altLang="en-GR" sz="1600" b="1">
                <a:solidFill>
                  <a:srgbClr val="00ACA7"/>
                </a:solidFill>
                <a:latin typeface="Calibri" panose="020F0502020204030204" pitchFamily="34" charset="0"/>
              </a:rPr>
              <a:t>Στον υπολογιστή σας, μεταβείτε στη διεύθυνση drive.google.com. Θα δείτε το "Ο δίσκος μου", το οποίο έχει: Αρχεία και φακέλους που ανεβάζετε ή συγχρονίζετε, Έγγραφα Google, Φύλλα, Παρουσιάσεις και Φόρμες που δημιουργείτε</a:t>
            </a:r>
          </a:p>
          <a:p>
            <a:pPr hangingPunct="1">
              <a:lnSpc>
                <a:spcPct val="100000"/>
              </a:lnSpc>
              <a:spcBef>
                <a:spcPts val="1013"/>
              </a:spcBef>
            </a:pPr>
            <a:r>
              <a:rPr lang="en-US" altLang="en-GR" sz="1600" b="1">
                <a:solidFill>
                  <a:srgbClr val="00ACA7"/>
                </a:solidFill>
                <a:latin typeface="Calibri" panose="020F0502020204030204" pitchFamily="34" charset="0"/>
              </a:rPr>
              <a:t>Βήμα 2: Ανεβάστε ή δημιουργήστε αρχεία</a:t>
            </a:r>
          </a:p>
          <a:p>
            <a:pPr hangingPunct="1">
              <a:lnSpc>
                <a:spcPct val="100000"/>
              </a:lnSpc>
              <a:spcBef>
                <a:spcPts val="1013"/>
              </a:spcBef>
            </a:pPr>
            <a:r>
              <a:rPr lang="en-US" altLang="en-GR" sz="1600" b="1">
                <a:solidFill>
                  <a:srgbClr val="00ACA7"/>
                </a:solidFill>
                <a:latin typeface="Calibri" panose="020F0502020204030204" pitchFamily="34" charset="0"/>
              </a:rPr>
              <a:t>Μπορείτε να ανεβάσετε αρχεία από τον υπολογιστή σας ή να δημιουργήσετε αρχεία στο Google Drive.</a:t>
            </a:r>
          </a:p>
          <a:p>
            <a:pPr hangingPunct="1">
              <a:lnSpc>
                <a:spcPct val="100000"/>
              </a:lnSpc>
              <a:spcBef>
                <a:spcPts val="1013"/>
              </a:spcBef>
            </a:pPr>
            <a:r>
              <a:rPr lang="en-US" altLang="en-GR" sz="1600" b="1">
                <a:solidFill>
                  <a:srgbClr val="00ACA7"/>
                </a:solidFill>
                <a:latin typeface="Calibri" panose="020F0502020204030204" pitchFamily="34" charset="0"/>
              </a:rPr>
              <a:t>Μεταφορτώστε αρχεία και φακέλους στο Google Drive</a:t>
            </a:r>
          </a:p>
          <a:p>
            <a:pPr hangingPunct="1">
              <a:lnSpc>
                <a:spcPct val="100000"/>
              </a:lnSpc>
              <a:spcBef>
                <a:spcPts val="1013"/>
              </a:spcBef>
            </a:pPr>
            <a:r>
              <a:rPr lang="en-US" altLang="en-GR" sz="1600" b="1">
                <a:solidFill>
                  <a:srgbClr val="00ACA7"/>
                </a:solidFill>
                <a:latin typeface="Calibri" panose="020F0502020204030204" pitchFamily="34" charset="0"/>
              </a:rPr>
              <a:t>Δημιουργήστε, επεξεργαστείτε και μορφοποιήστε Έγγραφα, Φύλλα και Παρουσιάσεις Google</a:t>
            </a:r>
          </a:p>
          <a:p>
            <a:pPr hangingPunct="1">
              <a:lnSpc>
                <a:spcPct val="100000"/>
              </a:lnSpc>
              <a:spcBef>
                <a:spcPts val="1013"/>
              </a:spcBef>
            </a:pPr>
            <a:r>
              <a:rPr lang="en-US" altLang="en-GR" sz="1600" b="1">
                <a:solidFill>
                  <a:srgbClr val="00ACA7"/>
                </a:solidFill>
                <a:latin typeface="Calibri" panose="020F0502020204030204" pitchFamily="34" charset="0"/>
              </a:rPr>
              <a:t>Βήμα 3: Κοινή χρήση και οργάνωση αρχείων</a:t>
            </a:r>
          </a:p>
          <a:p>
            <a:pPr hangingPunct="1">
              <a:lnSpc>
                <a:spcPct val="100000"/>
              </a:lnSpc>
              <a:spcBef>
                <a:spcPts val="1013"/>
              </a:spcBef>
            </a:pPr>
            <a:r>
              <a:rPr lang="en-US" altLang="en-GR" sz="1600" b="1">
                <a:solidFill>
                  <a:srgbClr val="00ACA7"/>
                </a:solidFill>
                <a:latin typeface="Calibri" panose="020F0502020204030204" pitchFamily="34" charset="0"/>
              </a:rPr>
              <a:t>Μπορείτε να κάνετε κοινή χρήση αρχείων ή φακέλων, ώστε άλλα άτομα να μπορούν να τα προβάλλουν, να τα επεξεργάζονται ή να τα σχολιάζουν.</a:t>
            </a:r>
          </a:p>
          <a:p>
            <a:pPr hangingPunct="1">
              <a:lnSpc>
                <a:spcPct val="100000"/>
              </a:lnSpc>
              <a:spcBef>
                <a:spcPts val="1013"/>
              </a:spcBef>
            </a:pPr>
            <a:r>
              <a:rPr lang="en-US" altLang="en-GR" sz="1600" b="1">
                <a:solidFill>
                  <a:srgbClr val="00ACA7"/>
                </a:solidFill>
                <a:latin typeface="Calibri" panose="020F0502020204030204" pitchFamily="34" charset="0"/>
              </a:rPr>
              <a:t>Κοινή χρήση αρχείων από το Google Drive, Κοινή χρήση φακέλων από το Google Drive, Κάντε κάποιον άλλο κάτοχο ενός αρχείου</a:t>
            </a:r>
          </a:p>
          <a:p>
            <a:pPr hangingPunct="1">
              <a:lnSpc>
                <a:spcPct val="100000"/>
              </a:lnSpc>
              <a:spcBef>
                <a:spcPts val="1013"/>
              </a:spcBef>
            </a:pPr>
            <a:r>
              <a:rPr lang="en-US" altLang="en-GR" sz="1600" b="1">
                <a:solidFill>
                  <a:srgbClr val="00ACA7"/>
                </a:solidFill>
                <a:latin typeface="Calibri" panose="020F0502020204030204" pitchFamily="34" charset="0"/>
              </a:rPr>
              <a:t>Για να δείτε αρχεία που έχουν μοιραστεί άλλα άτομα μαζί σας, μεταβείτε στην ενότητα "Κοινόχρηστα με εμένα".</a:t>
            </a:r>
          </a:p>
        </p:txBody>
      </p:sp>
      <p:sp>
        <p:nvSpPr>
          <p:cNvPr id="64515" name="Rectangle 3">
            <a:extLst>
              <a:ext uri="{FF2B5EF4-FFF2-40B4-BE49-F238E27FC236}">
                <a16:creationId xmlns:a16="http://schemas.microsoft.com/office/drawing/2014/main" id="{73FA3655-815E-851E-231B-8E900F80D6E9}"/>
              </a:ext>
            </a:extLst>
          </p:cNvPr>
          <p:cNvSpPr>
            <a:spLocks noChangeArrowheads="1"/>
          </p:cNvSpPr>
          <p:nvPr/>
        </p:nvSpPr>
        <p:spPr bwMode="auto">
          <a:xfrm>
            <a:off x="1917700" y="280988"/>
            <a:ext cx="6100763" cy="6397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pPr>
            <a:r>
              <a:rPr lang="el-GR" altLang="en-GR" sz="3600" b="1">
                <a:solidFill>
                  <a:srgbClr val="5E5E5E"/>
                </a:solidFill>
                <a:latin typeface="Calibri" panose="020F0502020204030204" pitchFamily="34" charset="0"/>
              </a:rPr>
              <a:t>Ξεκινήστε με το Google Drive</a:t>
            </a:r>
          </a:p>
        </p:txBody>
      </p:sp>
      <p:pic>
        <p:nvPicPr>
          <p:cNvPr id="64516" name="Picture 4">
            <a:extLst>
              <a:ext uri="{FF2B5EF4-FFF2-40B4-BE49-F238E27FC236}">
                <a16:creationId xmlns:a16="http://schemas.microsoft.com/office/drawing/2014/main" id="{53F0A999-B791-A8F3-5F70-75CAA791A1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152775"/>
            <a:ext cx="2146300" cy="37052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7" name="Text Box 1">
            <a:extLst>
              <a:ext uri="{FF2B5EF4-FFF2-40B4-BE49-F238E27FC236}">
                <a16:creationId xmlns:a16="http://schemas.microsoft.com/office/drawing/2014/main" id="{AD1FF128-01BB-0691-BA5A-760CE0A845B8}"/>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solidFill>
                  <a:srgbClr val="5E5E5E"/>
                </a:solidFill>
                <a:latin typeface="Calibri" panose="020F0502020204030204" pitchFamily="34" charset="0"/>
              </a:rPr>
              <a:t>Συνεργαστείτε σε ομάδες</a:t>
            </a:r>
          </a:p>
        </p:txBody>
      </p:sp>
      <p:sp>
        <p:nvSpPr>
          <p:cNvPr id="65538" name="Text Box 2">
            <a:extLst>
              <a:ext uri="{FF2B5EF4-FFF2-40B4-BE49-F238E27FC236}">
                <a16:creationId xmlns:a16="http://schemas.microsoft.com/office/drawing/2014/main" id="{71D62430-1F26-5A99-514F-0D6F48E35909}"/>
              </a:ext>
            </a:extLst>
          </p:cNvPr>
          <p:cNvSpPr txBox="1">
            <a:spLocks noChangeArrowheads="1"/>
          </p:cNvSpPr>
          <p:nvPr/>
        </p:nvSpPr>
        <p:spPr bwMode="auto">
          <a:xfrm>
            <a:off x="995363" y="1776413"/>
            <a:ext cx="7437437"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000">
                <a:solidFill>
                  <a:srgbClr val="5E5E5E"/>
                </a:solidFill>
                <a:latin typeface="Calibri" panose="020F0502020204030204" pitchFamily="34" charset="0"/>
              </a:rPr>
              <a:t>Όταν χρειάζεστε γρήγορη πρόσβαση σε εφαρμογές, έγγραφα και αρχεία, το Microsoft Teams σάς βοηθά να παραμένετε συγκεντρωμένοι και οργανωμένοι σε ένα κεντρικό μέρος. Προσθέστε καρτέλες για αγαπημένα εργαλεία και σημαντικά αρχεία, συνεργαστείτε σε πραγματικό χρόνο σε έγγραφα και αποθηκεύστε ή μοιραστείτε τα εύκολα με την ενσωμάτωση του SharePoint στο Teams.</a:t>
            </a:r>
          </a:p>
          <a:p>
            <a:pPr hangingPunct="1">
              <a:lnSpc>
                <a:spcPct val="100000"/>
              </a:lnSpc>
              <a:spcBef>
                <a:spcPts val="1013"/>
              </a:spcBef>
            </a:pPr>
            <a:endParaRPr lang="en-US" altLang="en-GR" sz="2000">
              <a:solidFill>
                <a:srgbClr val="5E5E5E"/>
              </a:solidFill>
              <a:latin typeface="Calibri" panose="020F0502020204030204" pitchFamily="34" charset="0"/>
            </a:endParaRPr>
          </a:p>
          <a:p>
            <a:pPr hangingPunct="1">
              <a:lnSpc>
                <a:spcPct val="100000"/>
              </a:lnSpc>
              <a:spcBef>
                <a:spcPts val="1013"/>
              </a:spcBef>
            </a:pPr>
            <a:r>
              <a:rPr lang="en-US" altLang="en-GR" sz="2000">
                <a:solidFill>
                  <a:srgbClr val="5E5E5E"/>
                </a:solidFill>
                <a:latin typeface="Calibri" panose="020F0502020204030204" pitchFamily="34" charset="0"/>
              </a:rPr>
              <a:t>Όταν δημιουργείτε μια ομάδα στο Teams, λαμβάνετε αυτόματα μια τοποθεσία SharePoint. Η ενσωμάτωση του SharePoint στο Teams διευκολύνει την κοινή χρήση αρχείων, την αποθήκευση και τη συνεργασία.</a:t>
            </a:r>
          </a:p>
          <a:p>
            <a:pPr hangingPunct="1">
              <a:lnSpc>
                <a:spcPct val="100000"/>
              </a:lnSpc>
              <a:spcBef>
                <a:spcPts val="1013"/>
              </a:spcBef>
            </a:pPr>
            <a:r>
              <a:rPr lang="en-US" altLang="en-GR" sz="2000">
                <a:solidFill>
                  <a:srgbClr val="5E5E5E"/>
                </a:solidFill>
                <a:latin typeface="Calibri" panose="020F0502020204030204" pitchFamily="34" charset="0"/>
              </a:rPr>
              <a:t>Χρησιμοποιήστε το Teams για συνεργασία σε περιεχόμενο σε εξέλιξη και το SharePoint για να ελέγξετε περιεχόμενο και αρχεία</a:t>
            </a:r>
          </a:p>
        </p:txBody>
      </p:sp>
      <p:pic>
        <p:nvPicPr>
          <p:cNvPr id="65539" name="Picture 3">
            <a:extLst>
              <a:ext uri="{FF2B5EF4-FFF2-40B4-BE49-F238E27FC236}">
                <a16:creationId xmlns:a16="http://schemas.microsoft.com/office/drawing/2014/main" id="{FBF7DE40-0408-C797-EBE5-E5C1AD4589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89963" y="2009775"/>
            <a:ext cx="2836862" cy="2836863"/>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6561" name="Text Box 1">
            <a:extLst>
              <a:ext uri="{FF2B5EF4-FFF2-40B4-BE49-F238E27FC236}">
                <a16:creationId xmlns:a16="http://schemas.microsoft.com/office/drawing/2014/main" id="{52101ED9-0CE8-EF76-0BB3-3354CDCB461A}"/>
              </a:ext>
            </a:extLst>
          </p:cNvPr>
          <p:cNvSpPr txBox="1">
            <a:spLocks noChangeArrowheads="1"/>
          </p:cNvSpPr>
          <p:nvPr/>
        </p:nvSpPr>
        <p:spPr bwMode="auto">
          <a:xfrm>
            <a:off x="1266825" y="27463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solidFill>
                  <a:srgbClr val="5E5E5E"/>
                </a:solidFill>
                <a:latin typeface="Calibri" panose="020F0502020204030204" pitchFamily="34" charset="0"/>
              </a:rPr>
              <a:t>Εργαστείτε σε ένα αρχείο μαζί στο Teams</a:t>
            </a:r>
          </a:p>
          <a:p>
            <a:pPr hangingPunct="1">
              <a:lnSpc>
                <a:spcPct val="100000"/>
              </a:lnSpc>
              <a:spcBef>
                <a:spcPts val="1013"/>
              </a:spcBef>
              <a:buClrTx/>
              <a:buFontTx/>
              <a:buNone/>
            </a:pPr>
            <a:endParaRPr lang="en-US" altLang="en-GR" sz="3600" b="1">
              <a:solidFill>
                <a:srgbClr val="5E5E5E"/>
              </a:solidFill>
              <a:latin typeface="Calibri" panose="020F0502020204030204" pitchFamily="34" charset="0"/>
            </a:endParaRPr>
          </a:p>
        </p:txBody>
      </p:sp>
      <p:sp>
        <p:nvSpPr>
          <p:cNvPr id="66562" name="Text Box 2">
            <a:extLst>
              <a:ext uri="{FF2B5EF4-FFF2-40B4-BE49-F238E27FC236}">
                <a16:creationId xmlns:a16="http://schemas.microsoft.com/office/drawing/2014/main" id="{DDC389B3-5C3E-A895-0642-FE5A0C57D547}"/>
              </a:ext>
            </a:extLst>
          </p:cNvPr>
          <p:cNvSpPr txBox="1">
            <a:spLocks noChangeArrowheads="1"/>
          </p:cNvSpPr>
          <p:nvPr/>
        </p:nvSpPr>
        <p:spPr bwMode="auto">
          <a:xfrm>
            <a:off x="373063" y="1600200"/>
            <a:ext cx="6003925"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
                <a:srgbClr val="5E5E5E"/>
              </a:buClr>
              <a:buFont typeface="Arial" panose="020B0604020202020204" pitchFamily="34" charset="0"/>
              <a:buChar char="•"/>
            </a:pPr>
            <a:r>
              <a:rPr lang="en-US" altLang="en-GR" sz="2400">
                <a:solidFill>
                  <a:srgbClr val="5E5E5E"/>
                </a:solidFill>
                <a:latin typeface="Calibri" panose="020F0502020204030204" pitchFamily="34" charset="0"/>
              </a:rPr>
              <a:t>Σε μια ομαδική συνομιλία ή στην καρτέλα Αρχεία, επιλέξτε το κουμπί Περισσότερες επιλογές δίπλα στο αρχείο.</a:t>
            </a:r>
          </a:p>
          <a:p>
            <a:pPr hangingPunct="1">
              <a:lnSpc>
                <a:spcPct val="100000"/>
              </a:lnSpc>
              <a:spcBef>
                <a:spcPts val="1013"/>
              </a:spcBef>
              <a:buClr>
                <a:srgbClr val="5E5E5E"/>
              </a:buClr>
              <a:buFont typeface="Arial" panose="020B0604020202020204" pitchFamily="34" charset="0"/>
              <a:buChar char="•"/>
            </a:pPr>
            <a:r>
              <a:rPr lang="en-US" altLang="en-GR" sz="2400">
                <a:solidFill>
                  <a:srgbClr val="5E5E5E"/>
                </a:solidFill>
                <a:latin typeface="Calibri" panose="020F0502020204030204" pitchFamily="34" charset="0"/>
              </a:rPr>
              <a:t>Επιλέξτε εάν θέλετε να επεξεργαστείτε το αρχείο στο Teams, στην επιφάνεια εργασίας σας ή στο διαδίκτυο.</a:t>
            </a:r>
          </a:p>
          <a:p>
            <a:pPr hangingPunct="1">
              <a:lnSpc>
                <a:spcPct val="100000"/>
              </a:lnSpc>
              <a:spcBef>
                <a:spcPts val="1013"/>
              </a:spcBef>
              <a:buClr>
                <a:srgbClr val="5E5E5E"/>
              </a:buClr>
              <a:buFont typeface="Arial" panose="020B0604020202020204" pitchFamily="34" charset="0"/>
              <a:buChar char="•"/>
            </a:pPr>
            <a:r>
              <a:rPr lang="en-US" altLang="en-GR" sz="2400">
                <a:solidFill>
                  <a:srgbClr val="5E5E5E"/>
                </a:solidFill>
                <a:latin typeface="Calibri" panose="020F0502020204030204" pitchFamily="34" charset="0"/>
              </a:rPr>
              <a:t>Επιλέξτε Έναρξη συνομιλίας για να προσθέσετε ένα μήνυμα σχετικά με το αρχείο.</a:t>
            </a:r>
          </a:p>
          <a:p>
            <a:pPr hangingPunct="1">
              <a:lnSpc>
                <a:spcPct val="100000"/>
              </a:lnSpc>
              <a:spcBef>
                <a:spcPts val="1013"/>
              </a:spcBef>
              <a:buClr>
                <a:srgbClr val="5E5E5E"/>
              </a:buClr>
              <a:buFont typeface="Arial" panose="020B0604020202020204" pitchFamily="34" charset="0"/>
              <a:buChar char="•"/>
            </a:pPr>
            <a:r>
              <a:rPr lang="en-US" altLang="en-GR" sz="2400">
                <a:solidFill>
                  <a:srgbClr val="5E5E5E"/>
                </a:solidFill>
                <a:latin typeface="Calibri" panose="020F0502020204030204" pitchFamily="34" charset="0"/>
              </a:rPr>
              <a:t>Πληκτρολογήστε το μήνυμά σας ή @αναφέρετε κάποιον και επιλέξτε Αποστολή.</a:t>
            </a:r>
          </a:p>
        </p:txBody>
      </p:sp>
      <p:pic>
        <p:nvPicPr>
          <p:cNvPr id="66563" name="Picture 3">
            <a:extLst>
              <a:ext uri="{FF2B5EF4-FFF2-40B4-BE49-F238E27FC236}">
                <a16:creationId xmlns:a16="http://schemas.microsoft.com/office/drawing/2014/main" id="{6CD48CDA-9086-56BD-A276-07627B7876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625" y="1385888"/>
            <a:ext cx="5667375" cy="4086225"/>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5" name="Text Box 1">
            <a:extLst>
              <a:ext uri="{FF2B5EF4-FFF2-40B4-BE49-F238E27FC236}">
                <a16:creationId xmlns:a16="http://schemas.microsoft.com/office/drawing/2014/main" id="{D9F11D98-F178-28A6-F810-C05C4218E911}"/>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latin typeface="Calibri" panose="020F0502020204030204" pitchFamily="34" charset="0"/>
              </a:rPr>
              <a:t>Συνεργαστείτε μέσω του LinkedIn: δείτε το βίντεο</a:t>
            </a:r>
          </a:p>
        </p:txBody>
      </p:sp>
      <p:sp>
        <p:nvSpPr>
          <p:cNvPr id="67586" name="Text Box 2">
            <a:extLst>
              <a:ext uri="{FF2B5EF4-FFF2-40B4-BE49-F238E27FC236}">
                <a16:creationId xmlns:a16="http://schemas.microsoft.com/office/drawing/2014/main" id="{48A9A265-D88C-E2E2-2A9E-AB3E9E157FF1}"/>
              </a:ext>
            </a:extLst>
          </p:cNvPr>
          <p:cNvSpPr txBox="1">
            <a:spLocks noChangeArrowheads="1"/>
          </p:cNvSpPr>
          <p:nvPr/>
        </p:nvSpPr>
        <p:spPr bwMode="auto">
          <a:xfrm>
            <a:off x="690563" y="1803400"/>
            <a:ext cx="4241800"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a:solidFill>
                  <a:srgbClr val="5E5E5E"/>
                </a:solidFill>
                <a:latin typeface="Calibri" panose="020F0502020204030204" pitchFamily="34" charset="0"/>
              </a:rPr>
              <a:t>Η δημιουργία ενός λογαριασμού LinkedIn μπορεί να σας επιτρέψει να συνδεθείτε με πολλούς επαγγελματίες στον τομέα που σας ενδιαφέρει, κάτι που μπορεί να κάνει την έρευνά σας πιο εύκολη. Μπορείτε να αναπτύξετε το δίκτυό σας, να κάνετε ερωτήσεις και ακόμη και να αρχίσετε να χτίζετε τις μελλοντικές σας ευκαιρίες απασχόλησης.</a:t>
            </a:r>
          </a:p>
          <a:p>
            <a:pPr hangingPunct="1">
              <a:lnSpc>
                <a:spcPct val="100000"/>
              </a:lnSpc>
              <a:spcBef>
                <a:spcPts val="1013"/>
              </a:spcBef>
            </a:pPr>
            <a:endParaRPr lang="en-US" altLang="en-GR">
              <a:solidFill>
                <a:srgbClr val="5E5E5E"/>
              </a:solidFill>
              <a:latin typeface="Calibri" panose="020F0502020204030204" pitchFamily="34" charset="0"/>
            </a:endParaRPr>
          </a:p>
          <a:p>
            <a:pPr hangingPunct="1">
              <a:lnSpc>
                <a:spcPct val="100000"/>
              </a:lnSpc>
              <a:spcBef>
                <a:spcPts val="1013"/>
              </a:spcBef>
            </a:pPr>
            <a:r>
              <a:rPr lang="en-US" altLang="en-GR">
                <a:solidFill>
                  <a:srgbClr val="5E5E5E"/>
                </a:solidFill>
                <a:latin typeface="Calibri" panose="020F0502020204030204" pitchFamily="34" charset="0"/>
              </a:rPr>
              <a:t>Μπορείτε να μάθετε για το LinkedIn για φοιτητές εδώ:</a:t>
            </a:r>
          </a:p>
          <a:p>
            <a:pPr hangingPunct="1">
              <a:lnSpc>
                <a:spcPct val="100000"/>
              </a:lnSpc>
              <a:spcBef>
                <a:spcPts val="1013"/>
              </a:spcBef>
            </a:pPr>
            <a:r>
              <a:rPr lang="en-US" altLang="en-GR">
                <a:solidFill>
                  <a:srgbClr val="5E5E5E"/>
                </a:solidFill>
                <a:latin typeface="Calibri" panose="020F0502020204030204" pitchFamily="34" charset="0"/>
              </a:rPr>
              <a:t> Εκμάθηση LinkedIn για φοιτητές</a:t>
            </a:r>
          </a:p>
        </p:txBody>
      </p:sp>
      <p:pic>
        <p:nvPicPr>
          <p:cNvPr id="67587" name="Picture 3">
            <a:extLst>
              <a:ext uri="{FF2B5EF4-FFF2-40B4-BE49-F238E27FC236}">
                <a16:creationId xmlns:a16="http://schemas.microsoft.com/office/drawing/2014/main" id="{27893B39-32BC-7920-8CFB-C611911829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7950" y="1803400"/>
            <a:ext cx="6856413" cy="3873500"/>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Tree>
  </p:cSld>
  <p:clrMapOvr>
    <a:masterClrMapping/>
  </p:clrMapOvr>
  <p:transition spd="med"/>
  <p:timing>
    <p:tnLst>
      <p:par>
        <p:cTn id="1" dur="indefinite" restart="never" fill="hold" nodeType="tmRoot">
          <p:childTnLst>
            <p:seq concurrent="1" nextAc="seek">
              <p:cTn id="2" dur="indefinite" nodeType="mainSeq"/>
              <p:prevCondLst>
                <p:cond evt="onPrev" delay="0">
                  <p:tgtEl>
                    <p:sldTgt/>
                  </p:tgtEl>
                </p:cond>
              </p:prevCondLst>
              <p:nextCondLst>
                <p:cond evt="onNext" delay="0">
                  <p:tgtEl>
                    <p:sldTgt/>
                  </p:tgtEl>
                </p:cond>
              </p:nextCondLst>
            </p:seq>
            <p:par>
              <p:cTn id="3" fill="hold" nodeType="interactiveSeq"/>
            </p:par>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68609" name="Picture 1">
            <a:extLst>
              <a:ext uri="{FF2B5EF4-FFF2-40B4-BE49-F238E27FC236}">
                <a16:creationId xmlns:a16="http://schemas.microsoft.com/office/drawing/2014/main" id="{544870F6-AAC1-614C-37B3-0D80B12228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0200" y="-31750"/>
            <a:ext cx="5510213" cy="6888163"/>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pic>
        <p:nvPicPr>
          <p:cNvPr id="68610" name="Picture 2">
            <a:extLst>
              <a:ext uri="{FF2B5EF4-FFF2-40B4-BE49-F238E27FC236}">
                <a16:creationId xmlns:a16="http://schemas.microsoft.com/office/drawing/2014/main" id="{3A5C2453-7694-FFA0-2B8D-50F11D1300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6350"/>
            <a:ext cx="2008188" cy="22288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8611" name="Text Box 3">
            <a:extLst>
              <a:ext uri="{FF2B5EF4-FFF2-40B4-BE49-F238E27FC236}">
                <a16:creationId xmlns:a16="http://schemas.microsoft.com/office/drawing/2014/main" id="{5FD9A187-74EE-FE20-49D0-0C6EA79A092A}"/>
              </a:ext>
            </a:extLst>
          </p:cNvPr>
          <p:cNvSpPr txBox="1">
            <a:spLocks noChangeArrowheads="1"/>
          </p:cNvSpPr>
          <p:nvPr/>
        </p:nvSpPr>
        <p:spPr bwMode="auto">
          <a:xfrm>
            <a:off x="2239963" y="931863"/>
            <a:ext cx="3179762"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5E5E5E"/>
                </a:solidFill>
                <a:latin typeface="Calibri" panose="020F0502020204030204" pitchFamily="34" charset="0"/>
              </a:rPr>
              <a:t>Google keep</a:t>
            </a:r>
          </a:p>
        </p:txBody>
      </p:sp>
      <p:sp>
        <p:nvSpPr>
          <p:cNvPr id="68612" name="Text Box 4">
            <a:extLst>
              <a:ext uri="{FF2B5EF4-FFF2-40B4-BE49-F238E27FC236}">
                <a16:creationId xmlns:a16="http://schemas.microsoft.com/office/drawing/2014/main" id="{CD436705-916D-E4F4-C20C-13827AA5FC5A}"/>
              </a:ext>
            </a:extLst>
          </p:cNvPr>
          <p:cNvSpPr txBox="1">
            <a:spLocks noChangeArrowheads="1"/>
          </p:cNvSpPr>
          <p:nvPr/>
        </p:nvSpPr>
        <p:spPr bwMode="auto">
          <a:xfrm>
            <a:off x="771525" y="2355850"/>
            <a:ext cx="5324475"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
                <a:srgbClr val="5E5E5E"/>
              </a:buClr>
              <a:buFont typeface="Wingdings" pitchFamily="2" charset="2"/>
              <a:buChar char=""/>
            </a:pPr>
            <a:r>
              <a:rPr lang="en-US" altLang="en-GR" sz="2000">
                <a:solidFill>
                  <a:srgbClr val="5E5E5E"/>
                </a:solidFill>
                <a:latin typeface="Calibri" panose="020F0502020204030204" pitchFamily="34" charset="0"/>
              </a:rPr>
              <a:t>Αν ψάχνετε για ένα απλό εργαλείο συνεργασίας, μπορεί να διαπιστώσετε ότι το Google Keep είναι μια καλή, μινιμαλιστική και λειτουργική επιλογή.</a:t>
            </a:r>
          </a:p>
          <a:p>
            <a:pPr hangingPunct="1">
              <a:lnSpc>
                <a:spcPct val="100000"/>
              </a:lnSpc>
              <a:spcBef>
                <a:spcPts val="1013"/>
              </a:spcBef>
              <a:buClr>
                <a:srgbClr val="5E5E5E"/>
              </a:buClr>
              <a:buFont typeface="Wingdings" pitchFamily="2" charset="2"/>
              <a:buChar char=""/>
            </a:pPr>
            <a:r>
              <a:rPr lang="en-US" altLang="en-GR" sz="2000">
                <a:solidFill>
                  <a:srgbClr val="5E5E5E"/>
                </a:solidFill>
                <a:latin typeface="Calibri" panose="020F0502020204030204" pitchFamily="34" charset="0"/>
              </a:rPr>
              <a:t>Με τη λειτουργία συνεργασίας, μπορείτε να μοιράζεστε σημειώσεις με άλλους χρήστες και να συνεργάζεστε σε αυτούς.</a:t>
            </a:r>
          </a:p>
          <a:p>
            <a:pPr hangingPunct="1">
              <a:lnSpc>
                <a:spcPct val="100000"/>
              </a:lnSpc>
              <a:spcBef>
                <a:spcPts val="1013"/>
              </a:spcBef>
              <a:buClr>
                <a:srgbClr val="5E5E5E"/>
              </a:buClr>
              <a:buFont typeface="Wingdings" pitchFamily="2" charset="2"/>
              <a:buChar char=""/>
            </a:pPr>
            <a:r>
              <a:rPr lang="en-US" altLang="en-GR" sz="2000">
                <a:solidFill>
                  <a:srgbClr val="5E5E5E"/>
                </a:solidFill>
                <a:latin typeface="Calibri" panose="020F0502020204030204" pitchFamily="34" charset="0"/>
              </a:rPr>
              <a:t>Είναι επίσης διαθέσιμο ως εφαρμογή: https://play.google.com/store/apps/details?id=com.google.android.keep&amp;hl=el&amp;gl=US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3" name="Text Box 1">
            <a:extLst>
              <a:ext uri="{FF2B5EF4-FFF2-40B4-BE49-F238E27FC236}">
                <a16:creationId xmlns:a16="http://schemas.microsoft.com/office/drawing/2014/main" id="{6F0572CF-8F43-212C-4E53-BEA87B2999A2}"/>
              </a:ext>
            </a:extLst>
          </p:cNvPr>
          <p:cNvSpPr txBox="1">
            <a:spLocks noChangeArrowheads="1"/>
          </p:cNvSpPr>
          <p:nvPr/>
        </p:nvSpPr>
        <p:spPr bwMode="auto">
          <a:xfrm>
            <a:off x="1085850" y="750888"/>
            <a:ext cx="5397500"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5E5E5E"/>
                </a:solidFill>
                <a:latin typeface="Calibri" panose="020F0502020204030204" pitchFamily="34" charset="0"/>
              </a:rPr>
              <a:t>Evernote</a:t>
            </a:r>
          </a:p>
        </p:txBody>
      </p:sp>
      <p:sp>
        <p:nvSpPr>
          <p:cNvPr id="69634" name="Text Box 2">
            <a:extLst>
              <a:ext uri="{FF2B5EF4-FFF2-40B4-BE49-F238E27FC236}">
                <a16:creationId xmlns:a16="http://schemas.microsoft.com/office/drawing/2014/main" id="{8F8E5ADD-F7D4-2773-9F5C-1EF16E34E698}"/>
              </a:ext>
            </a:extLst>
          </p:cNvPr>
          <p:cNvSpPr txBox="1">
            <a:spLocks noChangeArrowheads="1"/>
          </p:cNvSpPr>
          <p:nvPr/>
        </p:nvSpPr>
        <p:spPr bwMode="auto">
          <a:xfrm>
            <a:off x="296863" y="1889125"/>
            <a:ext cx="4713287"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
                <a:srgbClr val="5E5E5E"/>
              </a:buClr>
              <a:buFont typeface="Wingdings" pitchFamily="2" charset="2"/>
              <a:buChar char=""/>
            </a:pPr>
            <a:r>
              <a:rPr lang="en-US" altLang="en-GR">
                <a:solidFill>
                  <a:srgbClr val="5E5E5E"/>
                </a:solidFill>
                <a:latin typeface="Calibri" panose="020F0502020204030204" pitchFamily="34" charset="0"/>
              </a:rPr>
              <a:t>Το Evernote είναι μια εφαρμογή σχεδιασμένη για τη λήψη σημειώσεων, την οργάνωση, τη διαχείριση εργασιών και την αρχειοθέτηση.</a:t>
            </a:r>
          </a:p>
          <a:p>
            <a:pPr hangingPunct="1">
              <a:lnSpc>
                <a:spcPct val="100000"/>
              </a:lnSpc>
              <a:spcBef>
                <a:spcPts val="1013"/>
              </a:spcBef>
              <a:buClr>
                <a:srgbClr val="5E5E5E"/>
              </a:buClr>
              <a:buFont typeface="Wingdings" pitchFamily="2" charset="2"/>
              <a:buChar char=""/>
            </a:pPr>
            <a:r>
              <a:rPr lang="en-US" altLang="en-GR">
                <a:solidFill>
                  <a:srgbClr val="5E5E5E"/>
                </a:solidFill>
                <a:latin typeface="Calibri" panose="020F0502020204030204" pitchFamily="34" charset="0"/>
              </a:rPr>
              <a:t>Η εφαρμογή επιτρέπει στους χρήστες να δημιουργούν σημειώσεις, οι οποίες μπορεί να είναι κείμενο, σχέδια, φωτογραφίες, ήχος ή αποθηκευμένο περιεχόμενο ιστού.</a:t>
            </a:r>
          </a:p>
          <a:p>
            <a:pPr hangingPunct="1">
              <a:lnSpc>
                <a:spcPct val="100000"/>
              </a:lnSpc>
              <a:spcBef>
                <a:spcPts val="1013"/>
              </a:spcBef>
              <a:buClr>
                <a:srgbClr val="5E5E5E"/>
              </a:buClr>
              <a:buFont typeface="Wingdings" pitchFamily="2" charset="2"/>
              <a:buChar char=""/>
            </a:pPr>
            <a:r>
              <a:rPr lang="en-US" altLang="en-GR">
                <a:solidFill>
                  <a:srgbClr val="5E5E5E"/>
                </a:solidFill>
                <a:latin typeface="Calibri" panose="020F0502020204030204" pitchFamily="34" charset="0"/>
              </a:rPr>
              <a:t>Το Evernote διευκολύνει την κοινή χρήση σημειώσεων με άλλους. Μοιραστείτε σημειώσεις όπως ατζέντα συσκέψεων, ιδέες σχεδίασης αποκομμένες από τον Ιστό, ταξιδιωτικά δρομολόγια, αναφορές ή λίστες εργασιών έργων.</a:t>
            </a:r>
          </a:p>
        </p:txBody>
      </p:sp>
      <p:pic>
        <p:nvPicPr>
          <p:cNvPr id="69635" name="Picture 3">
            <a:extLst>
              <a:ext uri="{FF2B5EF4-FFF2-40B4-BE49-F238E27FC236}">
                <a16:creationId xmlns:a16="http://schemas.microsoft.com/office/drawing/2014/main" id="{DBD0D540-819D-C5FA-5D20-8EEAE30AC9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4063" y="177800"/>
            <a:ext cx="4471987" cy="133826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9636" name="Picture 4">
            <a:extLst>
              <a:ext uri="{FF2B5EF4-FFF2-40B4-BE49-F238E27FC236}">
                <a16:creationId xmlns:a16="http://schemas.microsoft.com/office/drawing/2014/main" id="{1992F837-5D34-907E-3BAC-0628C953229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3563" y="1704975"/>
            <a:ext cx="6448425" cy="4067175"/>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0657" name="Text Box 1">
            <a:extLst>
              <a:ext uri="{FF2B5EF4-FFF2-40B4-BE49-F238E27FC236}">
                <a16:creationId xmlns:a16="http://schemas.microsoft.com/office/drawing/2014/main" id="{C096756E-DEB7-16B9-53A9-48AF8C78A1D4}"/>
              </a:ext>
            </a:extLst>
          </p:cNvPr>
          <p:cNvSpPr txBox="1">
            <a:spLocks noChangeArrowheads="1"/>
          </p:cNvSpPr>
          <p:nvPr/>
        </p:nvSpPr>
        <p:spPr bwMode="auto">
          <a:xfrm>
            <a:off x="1085850" y="750888"/>
            <a:ext cx="2514600"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5E5E5E"/>
                </a:solidFill>
                <a:latin typeface="Calibri" panose="020F0502020204030204" pitchFamily="34" charset="0"/>
              </a:rPr>
              <a:t>Trello</a:t>
            </a:r>
          </a:p>
        </p:txBody>
      </p:sp>
      <p:sp>
        <p:nvSpPr>
          <p:cNvPr id="70658" name="Text Box 2">
            <a:extLst>
              <a:ext uri="{FF2B5EF4-FFF2-40B4-BE49-F238E27FC236}">
                <a16:creationId xmlns:a16="http://schemas.microsoft.com/office/drawing/2014/main" id="{19B145F5-419E-036B-63DC-F921EAACD325}"/>
              </a:ext>
            </a:extLst>
          </p:cNvPr>
          <p:cNvSpPr txBox="1">
            <a:spLocks noChangeArrowheads="1"/>
          </p:cNvSpPr>
          <p:nvPr/>
        </p:nvSpPr>
        <p:spPr bwMode="auto">
          <a:xfrm>
            <a:off x="330200" y="1717675"/>
            <a:ext cx="5010150"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
                <a:srgbClr val="5E5E5E"/>
              </a:buClr>
              <a:buFont typeface="Wingdings" pitchFamily="2" charset="2"/>
              <a:buChar char=""/>
            </a:pPr>
            <a:r>
              <a:rPr lang="en-US" altLang="en-GR" sz="1600">
                <a:solidFill>
                  <a:srgbClr val="5E5E5E"/>
                </a:solidFill>
                <a:latin typeface="Calibri" panose="020F0502020204030204" pitchFamily="34" charset="0"/>
              </a:rPr>
              <a:t>Το Trello είναι μια εφαρμογή δημιουργίας λιστών που βασίζεται στον ιστό, σε στυλ Kanban. Το Kanban είναι ένα δημοφιλές πλαίσιο που χρησιμοποιείται για την υλοποίηση της ανάπτυξης λογισμικού ευέλικτου και DevOps. Απαιτεί επικοινωνία ικανότητας σε πραγματικό χρόνο και πλήρη διαφάνεια της εργασίας</a:t>
            </a:r>
          </a:p>
          <a:p>
            <a:pPr hangingPunct="1">
              <a:lnSpc>
                <a:spcPct val="100000"/>
              </a:lnSpc>
              <a:spcBef>
                <a:spcPts val="1013"/>
              </a:spcBef>
              <a:buClr>
                <a:srgbClr val="5E5E5E"/>
              </a:buClr>
              <a:buFont typeface="Wingdings" pitchFamily="2" charset="2"/>
              <a:buChar char=""/>
            </a:pPr>
            <a:r>
              <a:rPr lang="en-US" altLang="en-GR" sz="1600">
                <a:solidFill>
                  <a:srgbClr val="5E5E5E"/>
                </a:solidFill>
                <a:latin typeface="Calibri" panose="020F0502020204030204" pitchFamily="34" charset="0"/>
              </a:rPr>
              <a:t>Ως οπτικό εργαλείο, το Trello οργανώνει τα έργα σας σε πίνακες</a:t>
            </a:r>
          </a:p>
          <a:p>
            <a:pPr hangingPunct="1">
              <a:lnSpc>
                <a:spcPct val="100000"/>
              </a:lnSpc>
              <a:spcBef>
                <a:spcPts val="1013"/>
              </a:spcBef>
              <a:buClr>
                <a:srgbClr val="5E5E5E"/>
              </a:buClr>
              <a:buFont typeface="Wingdings" pitchFamily="2" charset="2"/>
              <a:buChar char=""/>
            </a:pPr>
            <a:r>
              <a:rPr lang="en-US" altLang="en-GR" sz="1600">
                <a:solidFill>
                  <a:srgbClr val="5E5E5E"/>
                </a:solidFill>
                <a:latin typeface="Calibri" panose="020F0502020204030204" pitchFamily="34" charset="0"/>
              </a:rPr>
              <a:t>Το Trello σας λέει τι εργάζεται, ποιος εργάζεται σε τι και πού βρίσκεται κάτι σε μια διαδικασία</a:t>
            </a:r>
          </a:p>
        </p:txBody>
      </p:sp>
      <p:pic>
        <p:nvPicPr>
          <p:cNvPr id="70659" name="Picture 3">
            <a:extLst>
              <a:ext uri="{FF2B5EF4-FFF2-40B4-BE49-F238E27FC236}">
                <a16:creationId xmlns:a16="http://schemas.microsoft.com/office/drawing/2014/main" id="{262FF914-59E3-6505-C814-164FCE29C9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5975" y="300038"/>
            <a:ext cx="3940175" cy="113506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0660" name="Picture 4">
            <a:extLst>
              <a:ext uri="{FF2B5EF4-FFF2-40B4-BE49-F238E27FC236}">
                <a16:creationId xmlns:a16="http://schemas.microsoft.com/office/drawing/2014/main" id="{2D11247E-C84E-9B5F-DAD7-60A01A0503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8788" y="1704975"/>
            <a:ext cx="6323012" cy="4308475"/>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1" name="Text Box 1">
            <a:extLst>
              <a:ext uri="{FF2B5EF4-FFF2-40B4-BE49-F238E27FC236}">
                <a16:creationId xmlns:a16="http://schemas.microsoft.com/office/drawing/2014/main" id="{D21CB048-A3A5-B8DD-DC2E-F146A8851157}"/>
              </a:ext>
            </a:extLst>
          </p:cNvPr>
          <p:cNvSpPr txBox="1">
            <a:spLocks noChangeArrowheads="1"/>
          </p:cNvSpPr>
          <p:nvPr/>
        </p:nvSpPr>
        <p:spPr bwMode="auto">
          <a:xfrm>
            <a:off x="107950" y="622300"/>
            <a:ext cx="3735388" cy="4727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400" u="sng">
                <a:solidFill>
                  <a:srgbClr val="CCCCFF"/>
                </a:solidFill>
                <a:latin typeface="Calibri" panose="020F0502020204030204" pitchFamily="34" charset="0"/>
                <a:cs typeface="Calibri" panose="020F0502020204030204" pitchFamily="34" charset="0"/>
                <a:hlinkClick r:id="rId3"/>
              </a:rPr>
              <a:t>Collaborate to Tell a Story</a:t>
            </a:r>
            <a:r>
              <a:rPr lang="en-US" altLang="en-GR" sz="2400" b="1">
                <a:solidFill>
                  <a:srgbClr val="FFFFFF"/>
                </a:solidFill>
                <a:latin typeface="Calibri" panose="020F0502020204030204" pitchFamily="34" charset="0"/>
                <a:cs typeface="Calibri" panose="020F0502020204030204" pitchFamily="34" charset="0"/>
              </a:rPr>
              <a:t> Google Applied Digital Skills lesson</a:t>
            </a:r>
          </a:p>
        </p:txBody>
      </p:sp>
      <p:sp>
        <p:nvSpPr>
          <p:cNvPr id="71682" name="Rectangle 2">
            <a:extLst>
              <a:ext uri="{FF2B5EF4-FFF2-40B4-BE49-F238E27FC236}">
                <a16:creationId xmlns:a16="http://schemas.microsoft.com/office/drawing/2014/main" id="{A682D8FD-852E-935B-F2A9-B482C61F18CF}"/>
              </a:ext>
            </a:extLst>
          </p:cNvPr>
          <p:cNvSpPr>
            <a:spLocks noChangeArrowheads="1"/>
          </p:cNvSpPr>
          <p:nvPr/>
        </p:nvSpPr>
        <p:spPr bwMode="auto">
          <a:xfrm>
            <a:off x="-854075" y="3100388"/>
            <a:ext cx="5668963" cy="2286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buClrTx/>
              <a:buFontTx/>
              <a:buNone/>
            </a:pPr>
            <a:endParaRPr lang="el-GR" altLang="en-GR">
              <a:latin typeface="Calibri" panose="020F0502020204030204" pitchFamily="34" charset="0"/>
            </a:endParaRPr>
          </a:p>
          <a:p>
            <a:pPr algn="ctr" hangingPunct="1">
              <a:lnSpc>
                <a:spcPct val="100000"/>
              </a:lnSpc>
              <a:buClrTx/>
              <a:buFontTx/>
              <a:buNone/>
            </a:pPr>
            <a:endParaRPr lang="el-GR" altLang="en-GR">
              <a:latin typeface="Calibri" panose="020F0502020204030204" pitchFamily="34" charset="0"/>
            </a:endParaRPr>
          </a:p>
          <a:p>
            <a:pPr algn="ctr" hangingPunct="1">
              <a:lnSpc>
                <a:spcPct val="100000"/>
              </a:lnSpc>
              <a:buClrTx/>
              <a:buFontTx/>
              <a:buNone/>
            </a:pPr>
            <a:endParaRPr lang="el-GR" altLang="en-GR" b="1">
              <a:latin typeface="Calibri" panose="020F0502020204030204" pitchFamily="34" charset="0"/>
              <a:cs typeface="Calibri" panose="020F0502020204030204" pitchFamily="34" charset="0"/>
            </a:endParaRPr>
          </a:p>
          <a:p>
            <a:pPr algn="ctr" hangingPunct="1">
              <a:lnSpc>
                <a:spcPct val="100000"/>
              </a:lnSpc>
              <a:buClrTx/>
              <a:buFontTx/>
              <a:buNone/>
            </a:pPr>
            <a:endParaRPr lang="el-GR" altLang="en-GR" b="1">
              <a:latin typeface="Calibri" panose="020F0502020204030204" pitchFamily="34" charset="0"/>
              <a:cs typeface="Calibri" panose="020F0502020204030204" pitchFamily="34" charset="0"/>
            </a:endParaRPr>
          </a:p>
          <a:p>
            <a:pPr algn="ctr" hangingPunct="1">
              <a:lnSpc>
                <a:spcPct val="100000"/>
              </a:lnSpc>
              <a:buClrTx/>
              <a:buFontTx/>
              <a:buNone/>
            </a:pPr>
            <a:endParaRPr lang="el-GR" altLang="en-GR" b="1">
              <a:latin typeface="Calibri" panose="020F0502020204030204" pitchFamily="34" charset="0"/>
              <a:cs typeface="Calibri" panose="020F0502020204030204" pitchFamily="34" charset="0"/>
            </a:endParaRPr>
          </a:p>
          <a:p>
            <a:pPr algn="ctr" hangingPunct="1">
              <a:lnSpc>
                <a:spcPct val="100000"/>
              </a:lnSpc>
              <a:buClrTx/>
              <a:buFontTx/>
              <a:buNone/>
            </a:pPr>
            <a:endParaRPr lang="el-GR" altLang="en-GR" b="1">
              <a:latin typeface="Calibri" panose="020F0502020204030204" pitchFamily="34" charset="0"/>
              <a:cs typeface="Calibri" panose="020F0502020204030204" pitchFamily="34" charset="0"/>
            </a:endParaRPr>
          </a:p>
          <a:p>
            <a:pPr algn="ctr" hangingPunct="1">
              <a:lnSpc>
                <a:spcPct val="100000"/>
              </a:lnSpc>
              <a:buClrTx/>
              <a:buFontTx/>
              <a:buNone/>
            </a:pPr>
            <a:endParaRPr lang="el-GR" altLang="en-GR" b="1">
              <a:latin typeface="Calibri" panose="020F0502020204030204" pitchFamily="34" charset="0"/>
              <a:cs typeface="Calibri" panose="020F0502020204030204" pitchFamily="34" charset="0"/>
            </a:endParaRPr>
          </a:p>
          <a:p>
            <a:pPr algn="ctr" hangingPunct="1">
              <a:lnSpc>
                <a:spcPct val="100000"/>
              </a:lnSpc>
              <a:buClrTx/>
              <a:buFontTx/>
              <a:buNone/>
            </a:pPr>
            <a:endParaRPr lang="el-GR" altLang="en-GR" b="1">
              <a:latin typeface="Calibri" panose="020F0502020204030204" pitchFamily="34" charset="0"/>
              <a:cs typeface="Calibri" panose="020F0502020204030204" pitchFamily="34" charset="0"/>
            </a:endParaRPr>
          </a:p>
        </p:txBody>
      </p:sp>
      <p:pic>
        <p:nvPicPr>
          <p:cNvPr id="71683" name="Picture 3">
            <a:extLst>
              <a:ext uri="{FF2B5EF4-FFF2-40B4-BE49-F238E27FC236}">
                <a16:creationId xmlns:a16="http://schemas.microsoft.com/office/drawing/2014/main" id="{6AFE2608-CC29-D305-1D00-18D98E64D0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000000">
            <a:off x="4233863" y="2473325"/>
            <a:ext cx="914400" cy="9144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1684" name="AutoShape 4">
            <a:extLst>
              <a:ext uri="{FF2B5EF4-FFF2-40B4-BE49-F238E27FC236}">
                <a16:creationId xmlns:a16="http://schemas.microsoft.com/office/drawing/2014/main" id="{FD7DAD83-1818-61CD-1B9C-475B03925C63}"/>
              </a:ext>
            </a:extLst>
          </p:cNvPr>
          <p:cNvSpPr>
            <a:spLocks noChangeArrowheads="1"/>
          </p:cNvSpPr>
          <p:nvPr/>
        </p:nvSpPr>
        <p:spPr bwMode="auto">
          <a:xfrm flipV="1">
            <a:off x="2063750" y="2738438"/>
            <a:ext cx="2265363" cy="842962"/>
          </a:xfrm>
          <a:custGeom>
            <a:avLst/>
            <a:gdLst>
              <a:gd name="G0" fmla="*/ 22420 65535 1"/>
              <a:gd name="G1" fmla="+- 50000 0 22420"/>
              <a:gd name="G2" fmla="?: G1 22420 50000"/>
              <a:gd name="G3" fmla="?: G0 0 G1"/>
              <a:gd name="G4" fmla="*/ G3 2 1"/>
              <a:gd name="G5" fmla="*/ 25000 65535 1"/>
              <a:gd name="G6" fmla="+- G4 0 25000"/>
              <a:gd name="G7" fmla="?: G6 25000 G4"/>
              <a:gd name="G8" fmla="?: G5 0 G6"/>
              <a:gd name="G9" fmla="*/ 25000 65535 1"/>
              <a:gd name="G10" fmla="+- 50000 0 25000"/>
              <a:gd name="G11" fmla="?: G10 25000 50000"/>
              <a:gd name="G12" fmla="?: G9 0 G10"/>
              <a:gd name="G13" fmla="+- 2344 0 0"/>
              <a:gd name="G14" fmla="*/ G13 G8 1"/>
              <a:gd name="G15" fmla="*/ G14 1 34464"/>
              <a:gd name="G16" fmla="*/ G13 G3 1"/>
              <a:gd name="G17" fmla="*/ G16 1 34464"/>
              <a:gd name="G18" fmla="*/ G15 1 2"/>
              <a:gd name="G19" fmla="+- G17 0 G18"/>
              <a:gd name="G20" fmla="*/ G13 G12 1"/>
              <a:gd name="G21" fmla="*/ G20 1 34464"/>
              <a:gd name="G22" fmla="+- 6293 0 G21"/>
              <a:gd name="G23" fmla="+- 2344 0 G19"/>
              <a:gd name="G24" fmla="min G22 G23"/>
              <a:gd name="G25" fmla="*/ 34464 G24 1"/>
              <a:gd name="G26" fmla="*/ G25 1 G13"/>
              <a:gd name="G27" fmla="*/ 43750 65535 1"/>
              <a:gd name="G28" fmla="+- G26 0 43750"/>
              <a:gd name="G29" fmla="?: G28 43750 G26"/>
              <a:gd name="G30" fmla="?: G27 0 G28"/>
              <a:gd name="G31" fmla="*/ G13 G30 1"/>
              <a:gd name="G32" fmla="*/ G31 1 34464"/>
              <a:gd name="G33" fmla="+- G32 0 G15"/>
              <a:gd name="G34" fmla="max G33 0"/>
              <a:gd name="G35" fmla="+- G15 G34 0"/>
              <a:gd name="G36" fmla="+- 6293 0 G21"/>
              <a:gd name="G37" fmla="+- G19 G15 0"/>
              <a:gd name="G38" fmla="+- G37 G19 0"/>
              <a:gd name="G39" fmla="+- G19 G32 0"/>
              <a:gd name="G40" fmla="+- G37 G34 0"/>
              <a:gd name="G41" fmla="+- 2344 0 0"/>
              <a:gd name="G42" fmla="+- 6293 0 0"/>
              <a:gd name="G43" fmla="+- 180 0 0"/>
              <a:gd name="G44" fmla="+- 90 0 0"/>
              <a:gd name="G45" fmla="+- 270 0 0"/>
              <a:gd name="G46" fmla="+- 65446 0 0"/>
            </a:gdLst>
            <a:ahLst/>
            <a:cxnLst>
              <a:cxn ang="0">
                <a:pos x="r" y="vc"/>
              </a:cxn>
              <a:cxn ang="5400000">
                <a:pos x="hc" y="b"/>
              </a:cxn>
              <a:cxn ang="10800000">
                <a:pos x="l" y="vc"/>
              </a:cxn>
              <a:cxn ang="16200000">
                <a:pos x="hc" y="t"/>
              </a:cxn>
            </a:cxnLst>
            <a:rect l="0" t="0" r="0" b="0"/>
            <a:pathLst>
              <a:path>
                <a:moveTo>
                  <a:pt x="0" y="2344"/>
                </a:moveTo>
                <a:lnTo>
                  <a:pt x="0" y="0"/>
                </a:lnTo>
                <a:lnTo>
                  <a:pt x="180" y="90"/>
                </a:lnTo>
                <a:lnTo>
                  <a:pt x="6293" y="0"/>
                </a:lnTo>
                <a:lnTo>
                  <a:pt x="0" y="0"/>
                </a:lnTo>
                <a:close/>
              </a:path>
            </a:pathLst>
          </a:custGeom>
          <a:solidFill>
            <a:srgbClr val="E78631"/>
          </a:solidFill>
          <a:ln w="12600" cap="flat">
            <a:solidFill>
              <a:srgbClr val="E7863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1685" name="Rectangle 5">
            <a:extLst>
              <a:ext uri="{FF2B5EF4-FFF2-40B4-BE49-F238E27FC236}">
                <a16:creationId xmlns:a16="http://schemas.microsoft.com/office/drawing/2014/main" id="{775C1B76-8F11-0A55-7C1F-56C1F483676B}"/>
              </a:ext>
            </a:extLst>
          </p:cNvPr>
          <p:cNvSpPr>
            <a:spLocks noChangeArrowheads="1"/>
          </p:cNvSpPr>
          <p:nvPr/>
        </p:nvSpPr>
        <p:spPr bwMode="auto">
          <a:xfrm>
            <a:off x="336550" y="2105025"/>
            <a:ext cx="3067050" cy="639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b="1">
                <a:solidFill>
                  <a:srgbClr val="111111"/>
                </a:solidFill>
                <a:latin typeface="Calibri" panose="020F0502020204030204" pitchFamily="34" charset="0"/>
              </a:rPr>
              <a:t>CTRL + Κάντε κλικ στην εικόνα</a:t>
            </a:r>
          </a:p>
          <a:p>
            <a:pPr hangingPunct="1">
              <a:lnSpc>
                <a:spcPct val="100000"/>
              </a:lnSpc>
            </a:pPr>
            <a:r>
              <a:rPr lang="el-GR" altLang="en-GR" b="1">
                <a:solidFill>
                  <a:srgbClr val="111111"/>
                </a:solidFill>
                <a:latin typeface="Calibri" panose="020F0502020204030204" pitchFamily="34" charset="0"/>
              </a:rPr>
              <a:t>να μάθετε περισσότερα</a:t>
            </a:r>
          </a:p>
        </p:txBody>
      </p:sp>
      <p:sp>
        <p:nvSpPr>
          <p:cNvPr id="71686" name="Rectangle 6">
            <a:extLst>
              <a:ext uri="{FF2B5EF4-FFF2-40B4-BE49-F238E27FC236}">
                <a16:creationId xmlns:a16="http://schemas.microsoft.com/office/drawing/2014/main" id="{54485365-1EE4-2AF9-5DAF-B7B63C176693}"/>
              </a:ext>
            </a:extLst>
          </p:cNvPr>
          <p:cNvSpPr>
            <a:spLocks noChangeArrowheads="1"/>
          </p:cNvSpPr>
          <p:nvPr/>
        </p:nvSpPr>
        <p:spPr bwMode="auto">
          <a:xfrm>
            <a:off x="2257425" y="5559425"/>
            <a:ext cx="9934575" cy="1189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2400">
                <a:latin typeface="Calibri" panose="020F0502020204030204" pitchFamily="34" charset="0"/>
                <a:cs typeface="Calibri" panose="020F0502020204030204" pitchFamily="34" charset="0"/>
              </a:rPr>
              <a:t>Η συνεργασία με άλλους ενώ εργάζεστε σε ένα έργο είναι μια σημαντική δεξιότητα. Σε αυτό το μάθημα οι μαθητές θα βασιστούν ο ένας στις ιδέες του άλλου ενώ θα ανταποκριθούν σε ένα μήνυμα στα Έγγραφα Google.</a:t>
            </a:r>
          </a:p>
        </p:txBody>
      </p:sp>
      <p:pic>
        <p:nvPicPr>
          <p:cNvPr id="71687" name="Picture 7">
            <a:extLst>
              <a:ext uri="{FF2B5EF4-FFF2-40B4-BE49-F238E27FC236}">
                <a16:creationId xmlns:a16="http://schemas.microsoft.com/office/drawing/2014/main" id="{46170BC4-7089-4C30-A02B-0E1ED721702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0025" y="1419225"/>
            <a:ext cx="5638800" cy="34480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1688" name="Rectangle 8">
            <a:extLst>
              <a:ext uri="{FF2B5EF4-FFF2-40B4-BE49-F238E27FC236}">
                <a16:creationId xmlns:a16="http://schemas.microsoft.com/office/drawing/2014/main" id="{348E2642-571F-AFDC-5E63-1E41BBA52989}"/>
              </a:ext>
            </a:extLst>
          </p:cNvPr>
          <p:cNvSpPr>
            <a:spLocks noChangeArrowheads="1"/>
          </p:cNvSpPr>
          <p:nvPr/>
        </p:nvSpPr>
        <p:spPr bwMode="auto">
          <a:xfrm>
            <a:off x="4932363" y="265113"/>
            <a:ext cx="6246812" cy="517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2800" b="1">
                <a:solidFill>
                  <a:srgbClr val="E78631"/>
                </a:solidFill>
                <a:latin typeface="Calibri" panose="020F0502020204030204" pitchFamily="34" charset="0"/>
              </a:rPr>
              <a:t>Want to learn more about collaboration?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2705" name="Text Box 1">
            <a:extLst>
              <a:ext uri="{FF2B5EF4-FFF2-40B4-BE49-F238E27FC236}">
                <a16:creationId xmlns:a16="http://schemas.microsoft.com/office/drawing/2014/main" id="{2017F9C3-42D2-378B-D053-858A05BFB9FD}"/>
              </a:ext>
            </a:extLst>
          </p:cNvPr>
          <p:cNvSpPr txBox="1">
            <a:spLocks noChangeArrowheads="1"/>
          </p:cNvSpPr>
          <p:nvPr/>
        </p:nvSpPr>
        <p:spPr bwMode="auto">
          <a:xfrm>
            <a:off x="768350" y="709613"/>
            <a:ext cx="4570413"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4800" b="1">
                <a:solidFill>
                  <a:srgbClr val="FFFFFF"/>
                </a:solidFill>
                <a:latin typeface="Calibri" panose="020F0502020204030204" pitchFamily="34" charset="0"/>
              </a:rPr>
              <a:t>5. (Νετικέτα) Netiquette</a:t>
            </a:r>
          </a:p>
          <a:p>
            <a:pPr hangingPunct="1">
              <a:lnSpc>
                <a:spcPct val="100000"/>
              </a:lnSpc>
              <a:spcBef>
                <a:spcPts val="1013"/>
              </a:spcBef>
              <a:buClrTx/>
              <a:buFontTx/>
              <a:buNone/>
            </a:pPr>
            <a:endParaRPr lang="en-US" altLang="en-GR" sz="4800" b="1">
              <a:solidFill>
                <a:srgbClr val="FFFFFF"/>
              </a:solidFill>
              <a:latin typeface="Calibri" panose="020F0502020204030204" pitchFamily="34" charset="0"/>
            </a:endParaRPr>
          </a:p>
        </p:txBody>
      </p:sp>
      <p:pic>
        <p:nvPicPr>
          <p:cNvPr id="72706" name="Picture 2">
            <a:extLst>
              <a:ext uri="{FF2B5EF4-FFF2-40B4-BE49-F238E27FC236}">
                <a16:creationId xmlns:a16="http://schemas.microsoft.com/office/drawing/2014/main" id="{C1FC8DA2-4D29-EBAA-6642-0452A52A4B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050" y="0"/>
            <a:ext cx="56896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29" name="Text Box 1">
            <a:extLst>
              <a:ext uri="{FF2B5EF4-FFF2-40B4-BE49-F238E27FC236}">
                <a16:creationId xmlns:a16="http://schemas.microsoft.com/office/drawing/2014/main" id="{3922972A-7495-C31D-436A-19FD125B7CE5}"/>
              </a:ext>
            </a:extLst>
          </p:cNvPr>
          <p:cNvSpPr txBox="1">
            <a:spLocks noChangeArrowheads="1"/>
          </p:cNvSpPr>
          <p:nvPr/>
        </p:nvSpPr>
        <p:spPr bwMode="auto">
          <a:xfrm>
            <a:off x="768350" y="709613"/>
            <a:ext cx="9167813"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4800" b="1">
                <a:solidFill>
                  <a:srgbClr val="FFFFFF"/>
                </a:solidFill>
                <a:latin typeface="Calibri" panose="020F0502020204030204" pitchFamily="34" charset="0"/>
              </a:rPr>
              <a:t>Σημαντικοί ορισμοί</a:t>
            </a:r>
          </a:p>
        </p:txBody>
      </p:sp>
      <p:sp>
        <p:nvSpPr>
          <p:cNvPr id="73730" name="Text Box 2">
            <a:extLst>
              <a:ext uri="{FF2B5EF4-FFF2-40B4-BE49-F238E27FC236}">
                <a16:creationId xmlns:a16="http://schemas.microsoft.com/office/drawing/2014/main" id="{B0DC68C5-F4CD-7FC2-C0E8-6AE6B15E56A0}"/>
              </a:ext>
            </a:extLst>
          </p:cNvPr>
          <p:cNvSpPr txBox="1">
            <a:spLocks noChangeArrowheads="1"/>
          </p:cNvSpPr>
          <p:nvPr/>
        </p:nvSpPr>
        <p:spPr bwMode="auto">
          <a:xfrm>
            <a:off x="925513" y="1701800"/>
            <a:ext cx="9512300" cy="3978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
                <a:srgbClr val="FFFFFF"/>
              </a:buClr>
              <a:buFont typeface="Arial" panose="020B0604020202020204" pitchFamily="34" charset="0"/>
              <a:buChar char="•"/>
            </a:pPr>
            <a:r>
              <a:rPr lang="en-US" altLang="en-GR" sz="2400">
                <a:solidFill>
                  <a:srgbClr val="FFFFFF"/>
                </a:solidFill>
                <a:latin typeface="Calibri" panose="020F0502020204030204" pitchFamily="34" charset="0"/>
              </a:rPr>
              <a:t>Το Netiquette είναι συντομογραφία της λέξης "εθιμοτυπία στο Διαδίκτυο". Ακριβώς όπως η εθιμοτυπία είναι ένας κώδικας ευγενικής συμπεριφοράς στην κοινωνία, έτσι και η εθιμοτυπία είναι ένας κώδικας καλής συμπεριφοράς στο Διαδίκτυο. Αυτό περιλαμβάνει διάφορες πτυχές του Διαδικτύου, όπως email, μέσα κοινωνικής δικτύωσης, διαδικτυακή συνομιλία, φόρουμ ιστού, σχόλια ιστότοπου, παιχνίδια για πολλούς παίκτες και άλλους τύπους διαδικτυακής επικοινωνίας (ΠΗΓΗ: techterms.com)</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Text Box 1">
            <a:extLst>
              <a:ext uri="{FF2B5EF4-FFF2-40B4-BE49-F238E27FC236}">
                <a16:creationId xmlns:a16="http://schemas.microsoft.com/office/drawing/2014/main" id="{717AA1E2-7408-0150-C33C-D2FA437A5D14}"/>
              </a:ext>
            </a:extLst>
          </p:cNvPr>
          <p:cNvSpPr txBox="1">
            <a:spLocks noChangeArrowheads="1"/>
          </p:cNvSpPr>
          <p:nvPr/>
        </p:nvSpPr>
        <p:spPr bwMode="auto">
          <a:xfrm>
            <a:off x="1271588" y="541338"/>
            <a:ext cx="9167812"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3200" b="1">
                <a:solidFill>
                  <a:srgbClr val="FFFFFF"/>
                </a:solidFill>
                <a:latin typeface="Calibri" panose="020F0502020204030204" pitchFamily="34" charset="0"/>
              </a:rPr>
              <a:t>Σημαντικοί ορισμοί</a:t>
            </a:r>
          </a:p>
          <a:p>
            <a:pPr algn="ctr" hangingPunct="1">
              <a:lnSpc>
                <a:spcPct val="100000"/>
              </a:lnSpc>
              <a:spcBef>
                <a:spcPts val="1013"/>
              </a:spcBef>
              <a:buClrTx/>
              <a:buFontTx/>
              <a:buNone/>
            </a:pPr>
            <a:endParaRPr lang="en-US" altLang="en-GR" sz="3200" b="1">
              <a:solidFill>
                <a:srgbClr val="FFFFFF"/>
              </a:solidFill>
              <a:latin typeface="Calibri" panose="020F0502020204030204" pitchFamily="34" charset="0"/>
            </a:endParaRPr>
          </a:p>
        </p:txBody>
      </p:sp>
      <p:sp>
        <p:nvSpPr>
          <p:cNvPr id="28674" name="Text Box 2">
            <a:extLst>
              <a:ext uri="{FF2B5EF4-FFF2-40B4-BE49-F238E27FC236}">
                <a16:creationId xmlns:a16="http://schemas.microsoft.com/office/drawing/2014/main" id="{544696CF-CA81-B2D6-EC09-6B75CC434E88}"/>
              </a:ext>
            </a:extLst>
          </p:cNvPr>
          <p:cNvSpPr txBox="1">
            <a:spLocks noChangeArrowheads="1"/>
          </p:cNvSpPr>
          <p:nvPr/>
        </p:nvSpPr>
        <p:spPr bwMode="auto">
          <a:xfrm>
            <a:off x="841375" y="1340768"/>
            <a:ext cx="10709275" cy="3743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285750" indent="-284163">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
                <a:srgbClr val="FFFFFF"/>
              </a:buClr>
              <a:buFont typeface="Arial" panose="020B0604020202020204" pitchFamily="34" charset="0"/>
              <a:buChar char="•"/>
            </a:pPr>
            <a:r>
              <a:rPr lang="en-US" altLang="en-GR" sz="2200" dirty="0" err="1">
                <a:solidFill>
                  <a:srgbClr val="FFFFFF"/>
                </a:solidFill>
                <a:latin typeface="Calibri" panose="020F0502020204030204" pitchFamily="34" charset="0"/>
              </a:rPr>
              <a:t>Η</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ψηφι</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κή</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τεχνολογί</a:t>
            </a:r>
            <a:r>
              <a:rPr lang="en-US" altLang="en-GR" sz="2200" dirty="0">
                <a:solidFill>
                  <a:srgbClr val="FFFFFF"/>
                </a:solidFill>
                <a:latin typeface="Calibri" panose="020F0502020204030204" pitchFamily="34" charset="0"/>
              </a:rPr>
              <a:t>α α</a:t>
            </a:r>
            <a:r>
              <a:rPr lang="en-US" altLang="en-GR" sz="2200" dirty="0" err="1">
                <a:solidFill>
                  <a:srgbClr val="FFFFFF"/>
                </a:solidFill>
                <a:latin typeface="Calibri" panose="020F0502020204030204" pitchFamily="34" charset="0"/>
              </a:rPr>
              <a:t>ν</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φέρετ</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ι</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στ</a:t>
            </a:r>
            <a:r>
              <a:rPr lang="en-US" altLang="en-GR" sz="2200" dirty="0">
                <a:solidFill>
                  <a:srgbClr val="FFFFFF"/>
                </a:solidFill>
                <a:latin typeface="Calibri" panose="020F0502020204030204" pitchFamily="34" charset="0"/>
              </a:rPr>
              <a:t>α </a:t>
            </a:r>
            <a:r>
              <a:rPr lang="en-US" altLang="en-GR" sz="2200" dirty="0" err="1">
                <a:solidFill>
                  <a:srgbClr val="FFFFFF"/>
                </a:solidFill>
                <a:latin typeface="Calibri" panose="020F0502020204030204" pitchFamily="34" charset="0"/>
              </a:rPr>
              <a:t>συστήμ</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τ</a:t>
            </a:r>
            <a:r>
              <a:rPr lang="en-US" altLang="en-GR" sz="2200" dirty="0">
                <a:solidFill>
                  <a:srgbClr val="FFFFFF"/>
                </a:solidFill>
                <a:latin typeface="Calibri" panose="020F0502020204030204" pitchFamily="34" charset="0"/>
              </a:rPr>
              <a:t>α, </a:t>
            </a:r>
            <a:r>
              <a:rPr lang="en-US" altLang="en-GR" sz="2200" dirty="0" err="1">
                <a:solidFill>
                  <a:srgbClr val="FFFFFF"/>
                </a:solidFill>
                <a:latin typeface="Calibri" panose="020F0502020204030204" pitchFamily="34" charset="0"/>
              </a:rPr>
              <a:t>το</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υλικό</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κ</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ι</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τις</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δι</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δικ</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σίες</a:t>
            </a:r>
            <a:r>
              <a:rPr lang="en-US" altLang="en-GR" sz="2200" dirty="0">
                <a:solidFill>
                  <a:srgbClr val="FFFFFF"/>
                </a:solidFill>
                <a:latin typeface="Calibri" panose="020F0502020204030204" pitchFamily="34" charset="0"/>
              </a:rPr>
              <a:t> π</a:t>
            </a:r>
            <a:r>
              <a:rPr lang="en-US" altLang="en-GR" sz="2200" dirty="0" err="1">
                <a:solidFill>
                  <a:srgbClr val="FFFFFF"/>
                </a:solidFill>
                <a:latin typeface="Calibri" panose="020F0502020204030204" pitchFamily="34" charset="0"/>
              </a:rPr>
              <a:t>ου</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χρησιμο</a:t>
            </a:r>
            <a:r>
              <a:rPr lang="en-US" altLang="en-GR" sz="2200" dirty="0">
                <a:solidFill>
                  <a:srgbClr val="FFFFFF"/>
                </a:solidFill>
                <a:latin typeface="Calibri" panose="020F0502020204030204" pitchFamily="34" charset="0"/>
              </a:rPr>
              <a:t>π</a:t>
            </a:r>
            <a:r>
              <a:rPr lang="en-US" altLang="en-GR" sz="2200" dirty="0" err="1">
                <a:solidFill>
                  <a:srgbClr val="FFFFFF"/>
                </a:solidFill>
                <a:latin typeface="Calibri" panose="020F0502020204030204" pitchFamily="34" charset="0"/>
              </a:rPr>
              <a:t>οιούν</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ψηφι</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κά</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δεδομέν</a:t>
            </a:r>
            <a:r>
              <a:rPr lang="en-US" altLang="en-GR" sz="2200" dirty="0">
                <a:solidFill>
                  <a:srgbClr val="FFFFFF"/>
                </a:solidFill>
                <a:latin typeface="Calibri" panose="020F0502020204030204" pitchFamily="34" charset="0"/>
              </a:rPr>
              <a:t>α </a:t>
            </a:r>
            <a:r>
              <a:rPr lang="en-US" altLang="en-GR" sz="2200" dirty="0" err="1">
                <a:solidFill>
                  <a:srgbClr val="FFFFFF"/>
                </a:solidFill>
                <a:latin typeface="Calibri" panose="020F0502020204030204" pitchFamily="34" charset="0"/>
              </a:rPr>
              <a:t>ή</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σήμ</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τ</a:t>
            </a:r>
            <a:r>
              <a:rPr lang="en-US" altLang="en-GR" sz="2200" dirty="0">
                <a:solidFill>
                  <a:srgbClr val="FFFFFF"/>
                </a:solidFill>
                <a:latin typeface="Calibri" panose="020F0502020204030204" pitchFamily="34" charset="0"/>
              </a:rPr>
              <a:t>α </a:t>
            </a:r>
            <a:r>
              <a:rPr lang="en-US" altLang="en-GR" sz="2200" dirty="0" err="1">
                <a:solidFill>
                  <a:srgbClr val="FFFFFF"/>
                </a:solidFill>
                <a:latin typeface="Calibri" panose="020F0502020204030204" pitchFamily="34" charset="0"/>
              </a:rPr>
              <a:t>γι</a:t>
            </a:r>
            <a:r>
              <a:rPr lang="en-US" altLang="en-GR" sz="2200" dirty="0">
                <a:solidFill>
                  <a:srgbClr val="FFFFFF"/>
                </a:solidFill>
                <a:latin typeface="Calibri" panose="020F0502020204030204" pitchFamily="34" charset="0"/>
              </a:rPr>
              <a:t>α </a:t>
            </a:r>
            <a:r>
              <a:rPr lang="en-US" altLang="en-GR" sz="2200" dirty="0" err="1">
                <a:solidFill>
                  <a:srgbClr val="FFFFFF"/>
                </a:solidFill>
                <a:latin typeface="Calibri" panose="020F0502020204030204" pitchFamily="34" charset="0"/>
              </a:rPr>
              <a:t>ν</a:t>
            </a:r>
            <a:r>
              <a:rPr lang="en-US" altLang="en-GR" sz="2200" dirty="0">
                <a:solidFill>
                  <a:srgbClr val="FFFFFF"/>
                </a:solidFill>
                <a:latin typeface="Calibri" panose="020F0502020204030204" pitchFamily="34" charset="0"/>
              </a:rPr>
              <a:t>α </a:t>
            </a:r>
            <a:r>
              <a:rPr lang="en-US" altLang="en-GR" sz="2200" dirty="0" err="1">
                <a:solidFill>
                  <a:srgbClr val="FFFFFF"/>
                </a:solidFill>
                <a:latin typeface="Calibri" panose="020F0502020204030204" pitchFamily="34" charset="0"/>
              </a:rPr>
              <a:t>ε</a:t>
            </a:r>
            <a:r>
              <a:rPr lang="en-US" altLang="en-GR" sz="2200" dirty="0">
                <a:solidFill>
                  <a:srgbClr val="FFFFFF"/>
                </a:solidFill>
                <a:latin typeface="Calibri" panose="020F0502020204030204" pitchFamily="34" charset="0"/>
              </a:rPr>
              <a:t>π</a:t>
            </a:r>
            <a:r>
              <a:rPr lang="en-US" altLang="en-GR" sz="2200" dirty="0" err="1">
                <a:solidFill>
                  <a:srgbClr val="FFFFFF"/>
                </a:solidFill>
                <a:latin typeface="Calibri" panose="020F0502020204030204" pitchFamily="34" charset="0"/>
              </a:rPr>
              <a:t>ιτύχουν</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έν</a:t>
            </a:r>
            <a:r>
              <a:rPr lang="en-US" altLang="en-GR" sz="2200" dirty="0">
                <a:solidFill>
                  <a:srgbClr val="FFFFFF"/>
                </a:solidFill>
                <a:latin typeface="Calibri" panose="020F0502020204030204" pitchFamily="34" charset="0"/>
              </a:rPr>
              <a:t>α </a:t>
            </a:r>
            <a:r>
              <a:rPr lang="en-US" altLang="en-GR" sz="2200" dirty="0" err="1">
                <a:solidFill>
                  <a:srgbClr val="FFFFFF"/>
                </a:solidFill>
                <a:latin typeface="Calibri" panose="020F0502020204030204" pitchFamily="34" charset="0"/>
              </a:rPr>
              <a:t>συγκεκριμένο</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σύνολο</a:t>
            </a:r>
            <a:r>
              <a:rPr lang="en-US" altLang="en-GR" sz="2200" dirty="0">
                <a:solidFill>
                  <a:srgbClr val="FFFFFF"/>
                </a:solidFill>
                <a:latin typeface="Calibri" panose="020F0502020204030204" pitchFamily="34" charset="0"/>
              </a:rPr>
              <a:t> απ</a:t>
            </a:r>
            <a:r>
              <a:rPr lang="en-US" altLang="en-GR" sz="2200" dirty="0" err="1">
                <a:solidFill>
                  <a:srgbClr val="FFFFFF"/>
                </a:solidFill>
                <a:latin typeface="Calibri" panose="020F0502020204030204" pitchFamily="34" charset="0"/>
              </a:rPr>
              <a:t>οτελεσμάτων</a:t>
            </a:r>
            <a:r>
              <a:rPr lang="en-US" altLang="en-GR" sz="2200" dirty="0">
                <a:solidFill>
                  <a:srgbClr val="FFFFFF"/>
                </a:solidFill>
                <a:latin typeface="Calibri" panose="020F0502020204030204" pitchFamily="34" charset="0"/>
              </a:rPr>
              <a:t> π</a:t>
            </a:r>
            <a:r>
              <a:rPr lang="en-US" altLang="en-GR" sz="2200" dirty="0" err="1">
                <a:solidFill>
                  <a:srgbClr val="FFFFFF"/>
                </a:solidFill>
                <a:latin typeface="Calibri" panose="020F0502020204030204" pitchFamily="34" charset="0"/>
              </a:rPr>
              <a:t>ου</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κ</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θορίζοντ</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ι</a:t>
            </a:r>
            <a:r>
              <a:rPr lang="en-US" altLang="en-GR" sz="2200" dirty="0">
                <a:solidFill>
                  <a:srgbClr val="FFFFFF"/>
                </a:solidFill>
                <a:latin typeface="Calibri" panose="020F0502020204030204" pitchFamily="34" charset="0"/>
              </a:rPr>
              <a:t> απ</a:t>
            </a:r>
            <a:r>
              <a:rPr lang="en-US" altLang="en-GR" sz="2200" dirty="0" err="1">
                <a:solidFill>
                  <a:srgbClr val="FFFFFF"/>
                </a:solidFill>
                <a:latin typeface="Calibri" panose="020F0502020204030204" pitchFamily="34" charset="0"/>
              </a:rPr>
              <a:t>ό</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τον</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χρήστη</a:t>
            </a:r>
            <a:r>
              <a:rPr lang="en-US" altLang="en-GR" sz="2200" dirty="0">
                <a:solidFill>
                  <a:srgbClr val="FFFFFF"/>
                </a:solidFill>
                <a:latin typeface="Calibri" panose="020F0502020204030204" pitchFamily="34" charset="0"/>
              </a:rPr>
              <a:t>.</a:t>
            </a:r>
          </a:p>
          <a:p>
            <a:pPr hangingPunct="1">
              <a:lnSpc>
                <a:spcPct val="100000"/>
              </a:lnSpc>
              <a:spcBef>
                <a:spcPts val="1013"/>
              </a:spcBef>
              <a:buClr>
                <a:srgbClr val="FFFFFF"/>
              </a:buClr>
              <a:buFont typeface="Arial" panose="020B0604020202020204" pitchFamily="34" charset="0"/>
              <a:buChar char="•"/>
            </a:pPr>
            <a:r>
              <a:rPr lang="en-US" altLang="en-GR" sz="2200" dirty="0" err="1">
                <a:solidFill>
                  <a:srgbClr val="FFFFFF"/>
                </a:solidFill>
                <a:latin typeface="Calibri" panose="020F0502020204030204" pitchFamily="34" charset="0"/>
              </a:rPr>
              <a:t>Η</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δι</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δρ</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στικότητ</a:t>
            </a:r>
            <a:r>
              <a:rPr lang="en-US" altLang="en-GR" sz="2200" dirty="0">
                <a:solidFill>
                  <a:srgbClr val="FFFFFF"/>
                </a:solidFill>
                <a:latin typeface="Calibri" panose="020F0502020204030204" pitchFamily="34" charset="0"/>
              </a:rPr>
              <a:t>α </a:t>
            </a:r>
            <a:r>
              <a:rPr lang="en-US" altLang="en-GR" sz="2200" dirty="0" err="1">
                <a:solidFill>
                  <a:srgbClr val="FFFFFF"/>
                </a:solidFill>
                <a:latin typeface="Calibri" panose="020F0502020204030204" pitchFamily="34" charset="0"/>
              </a:rPr>
              <a:t>μ</a:t>
            </a:r>
            <a:r>
              <a:rPr lang="en-US" altLang="en-GR" sz="2200" dirty="0">
                <a:solidFill>
                  <a:srgbClr val="FFFFFF"/>
                </a:solidFill>
                <a:latin typeface="Calibri" panose="020F0502020204030204" pitchFamily="34" charset="0"/>
              </a:rPr>
              <a:t>π</a:t>
            </a:r>
            <a:r>
              <a:rPr lang="en-US" altLang="en-GR" sz="2200" dirty="0" err="1">
                <a:solidFill>
                  <a:srgbClr val="FFFFFF"/>
                </a:solidFill>
                <a:latin typeface="Calibri" panose="020F0502020204030204" pitchFamily="34" charset="0"/>
              </a:rPr>
              <a:t>ορεί</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ν</a:t>
            </a:r>
            <a:r>
              <a:rPr lang="en-US" altLang="en-GR" sz="2200" dirty="0">
                <a:solidFill>
                  <a:srgbClr val="FFFFFF"/>
                </a:solidFill>
                <a:latin typeface="Calibri" panose="020F0502020204030204" pitchFamily="34" charset="0"/>
              </a:rPr>
              <a:t>α </a:t>
            </a:r>
            <a:r>
              <a:rPr lang="en-US" altLang="en-GR" sz="2200" dirty="0" err="1">
                <a:solidFill>
                  <a:srgbClr val="FFFFFF"/>
                </a:solidFill>
                <a:latin typeface="Calibri" panose="020F0502020204030204" pitchFamily="34" charset="0"/>
              </a:rPr>
              <a:t>οριστεί</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ως</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ο</a:t>
            </a:r>
            <a:r>
              <a:rPr lang="en-US" altLang="en-GR" sz="2200" dirty="0">
                <a:solidFill>
                  <a:srgbClr val="FFFFFF"/>
                </a:solidFill>
                <a:latin typeface="Calibri" panose="020F0502020204030204" pitchFamily="34" charset="0"/>
              </a:rPr>
              <a:t> βα</a:t>
            </a:r>
            <a:r>
              <a:rPr lang="en-US" altLang="en-GR" sz="2200" dirty="0" err="1">
                <a:solidFill>
                  <a:srgbClr val="FFFFFF"/>
                </a:solidFill>
                <a:latin typeface="Calibri" panose="020F0502020204030204" pitchFamily="34" charset="0"/>
              </a:rPr>
              <a:t>θμός</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στον</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ο</a:t>
            </a:r>
            <a:r>
              <a:rPr lang="en-US" altLang="en-GR" sz="2200" dirty="0">
                <a:solidFill>
                  <a:srgbClr val="FFFFFF"/>
                </a:solidFill>
                <a:latin typeface="Calibri" panose="020F0502020204030204" pitchFamily="34" charset="0"/>
              </a:rPr>
              <a:t>π</a:t>
            </a:r>
            <a:r>
              <a:rPr lang="en-US" altLang="en-GR" sz="2200" dirty="0" err="1">
                <a:solidFill>
                  <a:srgbClr val="FFFFFF"/>
                </a:solidFill>
                <a:latin typeface="Calibri" panose="020F0502020204030204" pitchFamily="34" charset="0"/>
              </a:rPr>
              <a:t>οίο</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μι</a:t>
            </a:r>
            <a:r>
              <a:rPr lang="en-US" altLang="en-GR" sz="2200" dirty="0">
                <a:solidFill>
                  <a:srgbClr val="FFFFFF"/>
                </a:solidFill>
                <a:latin typeface="Calibri" panose="020F0502020204030204" pitchFamily="34" charset="0"/>
              </a:rPr>
              <a:t>α </a:t>
            </a:r>
            <a:r>
              <a:rPr lang="en-US" altLang="en-GR" sz="2200" dirty="0" err="1">
                <a:solidFill>
                  <a:srgbClr val="FFFFFF"/>
                </a:solidFill>
                <a:latin typeface="Calibri" panose="020F0502020204030204" pitchFamily="34" charset="0"/>
              </a:rPr>
              <a:t>τεχνολογί</a:t>
            </a:r>
            <a:r>
              <a:rPr lang="en-US" altLang="en-GR" sz="2200" dirty="0">
                <a:solidFill>
                  <a:srgbClr val="FFFFFF"/>
                </a:solidFill>
                <a:latin typeface="Calibri" panose="020F0502020204030204" pitchFamily="34" charset="0"/>
              </a:rPr>
              <a:t>α </a:t>
            </a:r>
            <a:r>
              <a:rPr lang="en-US" altLang="en-GR" sz="2200" dirty="0" err="1">
                <a:solidFill>
                  <a:srgbClr val="FFFFFF"/>
                </a:solidFill>
                <a:latin typeface="Calibri" panose="020F0502020204030204" pitchFamily="34" charset="0"/>
              </a:rPr>
              <a:t>ε</a:t>
            </a:r>
            <a:r>
              <a:rPr lang="en-US" altLang="en-GR" sz="2200" dirty="0">
                <a:solidFill>
                  <a:srgbClr val="FFFFFF"/>
                </a:solidFill>
                <a:latin typeface="Calibri" panose="020F0502020204030204" pitchFamily="34" charset="0"/>
              </a:rPr>
              <a:t>π</a:t>
            </a:r>
            <a:r>
              <a:rPr lang="en-US" altLang="en-GR" sz="2200" dirty="0" err="1">
                <a:solidFill>
                  <a:srgbClr val="FFFFFF"/>
                </a:solidFill>
                <a:latin typeface="Calibri" panose="020F0502020204030204" pitchFamily="34" charset="0"/>
              </a:rPr>
              <a:t>ικοινωνί</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ς</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μ</a:t>
            </a:r>
            <a:r>
              <a:rPr lang="en-US" altLang="en-GR" sz="2200" dirty="0">
                <a:solidFill>
                  <a:srgbClr val="FFFFFF"/>
                </a:solidFill>
                <a:latin typeface="Calibri" panose="020F0502020204030204" pitchFamily="34" charset="0"/>
              </a:rPr>
              <a:t>π</a:t>
            </a:r>
            <a:r>
              <a:rPr lang="en-US" altLang="en-GR" sz="2200" dirty="0" err="1">
                <a:solidFill>
                  <a:srgbClr val="FFFFFF"/>
                </a:solidFill>
                <a:latin typeface="Calibri" panose="020F0502020204030204" pitchFamily="34" charset="0"/>
              </a:rPr>
              <a:t>ορεί</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ν</a:t>
            </a:r>
            <a:r>
              <a:rPr lang="en-US" altLang="en-GR" sz="2200" dirty="0">
                <a:solidFill>
                  <a:srgbClr val="FFFFFF"/>
                </a:solidFill>
                <a:latin typeface="Calibri" panose="020F0502020204030204" pitchFamily="34" charset="0"/>
              </a:rPr>
              <a:t>α </a:t>
            </a:r>
            <a:r>
              <a:rPr lang="en-US" altLang="en-GR" sz="2200" dirty="0" err="1">
                <a:solidFill>
                  <a:srgbClr val="FFFFFF"/>
                </a:solidFill>
                <a:latin typeface="Calibri" panose="020F0502020204030204" pitchFamily="34" charset="0"/>
              </a:rPr>
              <a:t>δημιουργήσει</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έν</a:t>
            </a:r>
            <a:r>
              <a:rPr lang="en-US" altLang="en-GR" sz="2200" dirty="0">
                <a:solidFill>
                  <a:srgbClr val="FFFFFF"/>
                </a:solidFill>
                <a:latin typeface="Calibri" panose="020F0502020204030204" pitchFamily="34" charset="0"/>
              </a:rPr>
              <a:t>α π</a:t>
            </a:r>
            <a:r>
              <a:rPr lang="en-US" altLang="en-GR" sz="2200" dirty="0" err="1">
                <a:solidFill>
                  <a:srgbClr val="FFFFFF"/>
                </a:solidFill>
                <a:latin typeface="Calibri" panose="020F0502020204030204" pitchFamily="34" charset="0"/>
              </a:rPr>
              <a:t>ερι</a:t>
            </a:r>
            <a:r>
              <a:rPr lang="en-US" altLang="en-GR" sz="2200" dirty="0">
                <a:solidFill>
                  <a:srgbClr val="FFFFFF"/>
                </a:solidFill>
                <a:latin typeface="Calibri" panose="020F0502020204030204" pitchFamily="34" charset="0"/>
              </a:rPr>
              <a:t>β</a:t>
            </a:r>
            <a:r>
              <a:rPr lang="en-US" altLang="en-GR" sz="2200" dirty="0" err="1">
                <a:solidFill>
                  <a:srgbClr val="FFFFFF"/>
                </a:solidFill>
                <a:latin typeface="Calibri" panose="020F0502020204030204" pitchFamily="34" charset="0"/>
              </a:rPr>
              <a:t>άλλον</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δι</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μεσολά</a:t>
            </a:r>
            <a:r>
              <a:rPr lang="en-US" altLang="en-GR" sz="2200" dirty="0">
                <a:solidFill>
                  <a:srgbClr val="FFFFFF"/>
                </a:solidFill>
                <a:latin typeface="Calibri" panose="020F0502020204030204" pitchFamily="34" charset="0"/>
              </a:rPr>
              <a:t>β</a:t>
            </a:r>
            <a:r>
              <a:rPr lang="en-US" altLang="en-GR" sz="2200" dirty="0" err="1">
                <a:solidFill>
                  <a:srgbClr val="FFFFFF"/>
                </a:solidFill>
                <a:latin typeface="Calibri" panose="020F0502020204030204" pitchFamily="34" charset="0"/>
              </a:rPr>
              <a:t>ησης</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στο</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ο</a:t>
            </a:r>
            <a:r>
              <a:rPr lang="en-US" altLang="en-GR" sz="2200" dirty="0">
                <a:solidFill>
                  <a:srgbClr val="FFFFFF"/>
                </a:solidFill>
                <a:latin typeface="Calibri" panose="020F0502020204030204" pitchFamily="34" charset="0"/>
              </a:rPr>
              <a:t>π</a:t>
            </a:r>
            <a:r>
              <a:rPr lang="en-US" altLang="en-GR" sz="2200" dirty="0" err="1">
                <a:solidFill>
                  <a:srgbClr val="FFFFFF"/>
                </a:solidFill>
                <a:latin typeface="Calibri" panose="020F0502020204030204" pitchFamily="34" charset="0"/>
              </a:rPr>
              <a:t>οίο</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οι</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συμμετέχοντες</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μ</a:t>
            </a:r>
            <a:r>
              <a:rPr lang="en-US" altLang="en-GR" sz="2200" dirty="0">
                <a:solidFill>
                  <a:srgbClr val="FFFFFF"/>
                </a:solidFill>
                <a:latin typeface="Calibri" panose="020F0502020204030204" pitchFamily="34" charset="0"/>
              </a:rPr>
              <a:t>π</a:t>
            </a:r>
            <a:r>
              <a:rPr lang="en-US" altLang="en-GR" sz="2200" dirty="0" err="1">
                <a:solidFill>
                  <a:srgbClr val="FFFFFF"/>
                </a:solidFill>
                <a:latin typeface="Calibri" panose="020F0502020204030204" pitchFamily="34" charset="0"/>
              </a:rPr>
              <a:t>ορούν</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ν</a:t>
            </a:r>
            <a:r>
              <a:rPr lang="en-US" altLang="en-GR" sz="2200" dirty="0">
                <a:solidFill>
                  <a:srgbClr val="FFFFFF"/>
                </a:solidFill>
                <a:latin typeface="Calibri" panose="020F0502020204030204" pitchFamily="34" charset="0"/>
              </a:rPr>
              <a:t>α </a:t>
            </a:r>
            <a:r>
              <a:rPr lang="en-US" altLang="en-GR" sz="2200" dirty="0" err="1">
                <a:solidFill>
                  <a:srgbClr val="FFFFFF"/>
                </a:solidFill>
                <a:latin typeface="Calibri" panose="020F0502020204030204" pitchFamily="34" charset="0"/>
              </a:rPr>
              <a:t>ε</a:t>
            </a:r>
            <a:r>
              <a:rPr lang="en-US" altLang="en-GR" sz="2200" dirty="0">
                <a:solidFill>
                  <a:srgbClr val="FFFFFF"/>
                </a:solidFill>
                <a:latin typeface="Calibri" panose="020F0502020204030204" pitchFamily="34" charset="0"/>
              </a:rPr>
              <a:t>π</a:t>
            </a:r>
            <a:r>
              <a:rPr lang="en-US" altLang="en-GR" sz="2200" dirty="0" err="1">
                <a:solidFill>
                  <a:srgbClr val="FFFFFF"/>
                </a:solidFill>
                <a:latin typeface="Calibri" panose="020F0502020204030204" pitchFamily="34" charset="0"/>
              </a:rPr>
              <a:t>ικοινωνούν</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έν</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ς</a:t>
            </a:r>
            <a:r>
              <a:rPr lang="en-US" altLang="en-GR" sz="2200" dirty="0">
                <a:solidFill>
                  <a:srgbClr val="FFFFFF"/>
                </a:solidFill>
                <a:latin typeface="Calibri" panose="020F0502020204030204" pitchFamily="34" charset="0"/>
              </a:rPr>
              <a:t> π</a:t>
            </a:r>
            <a:r>
              <a:rPr lang="en-US" altLang="en-GR" sz="2200" dirty="0" err="1">
                <a:solidFill>
                  <a:srgbClr val="FFFFFF"/>
                </a:solidFill>
                <a:latin typeface="Calibri" panose="020F0502020204030204" pitchFamily="34" charset="0"/>
              </a:rPr>
              <a:t>ρος</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έν</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ν</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έν</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ς</a:t>
            </a:r>
            <a:r>
              <a:rPr lang="en-US" altLang="en-GR" sz="2200" dirty="0">
                <a:solidFill>
                  <a:srgbClr val="FFFFFF"/>
                </a:solidFill>
                <a:latin typeface="Calibri" panose="020F0502020204030204" pitchFamily="34" charset="0"/>
              </a:rPr>
              <a:t> π</a:t>
            </a:r>
            <a:r>
              <a:rPr lang="en-US" altLang="en-GR" sz="2200" dirty="0" err="1">
                <a:solidFill>
                  <a:srgbClr val="FFFFFF"/>
                </a:solidFill>
                <a:latin typeface="Calibri" panose="020F0502020204030204" pitchFamily="34" charset="0"/>
              </a:rPr>
              <a:t>ρος</a:t>
            </a:r>
            <a:r>
              <a:rPr lang="en-US" altLang="en-GR" sz="2200" dirty="0">
                <a:solidFill>
                  <a:srgbClr val="FFFFFF"/>
                </a:solidFill>
                <a:latin typeface="Calibri" panose="020F0502020204030204" pitchFamily="34" charset="0"/>
              </a:rPr>
              <a:t> π</a:t>
            </a:r>
            <a:r>
              <a:rPr lang="en-US" altLang="en-GR" sz="2200" dirty="0" err="1">
                <a:solidFill>
                  <a:srgbClr val="FFFFFF"/>
                </a:solidFill>
                <a:latin typeface="Calibri" panose="020F0502020204030204" pitchFamily="34" charset="0"/>
              </a:rPr>
              <a:t>ολλούς</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κ</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ι</a:t>
            </a:r>
            <a:r>
              <a:rPr lang="en-US" altLang="en-GR" sz="2200" dirty="0">
                <a:solidFill>
                  <a:srgbClr val="FFFFFF"/>
                </a:solidFill>
                <a:latin typeface="Calibri" panose="020F0502020204030204" pitchFamily="34" charset="0"/>
              </a:rPr>
              <a:t> π</a:t>
            </a:r>
            <a:r>
              <a:rPr lang="en-US" altLang="en-GR" sz="2200" dirty="0" err="1">
                <a:solidFill>
                  <a:srgbClr val="FFFFFF"/>
                </a:solidFill>
                <a:latin typeface="Calibri" panose="020F0502020204030204" pitchFamily="34" charset="0"/>
              </a:rPr>
              <a:t>ολλοί</a:t>
            </a:r>
            <a:r>
              <a:rPr lang="en-US" altLang="en-GR" sz="2200" dirty="0">
                <a:solidFill>
                  <a:srgbClr val="FFFFFF"/>
                </a:solidFill>
                <a:latin typeface="Calibri" panose="020F0502020204030204" pitchFamily="34" charset="0"/>
              </a:rPr>
              <a:t> π</a:t>
            </a:r>
            <a:r>
              <a:rPr lang="en-US" altLang="en-GR" sz="2200" dirty="0" err="1">
                <a:solidFill>
                  <a:srgbClr val="FFFFFF"/>
                </a:solidFill>
                <a:latin typeface="Calibri" panose="020F0502020204030204" pitchFamily="34" charset="0"/>
              </a:rPr>
              <a:t>ρος</a:t>
            </a:r>
            <a:r>
              <a:rPr lang="en-US" altLang="en-GR" sz="2200" dirty="0">
                <a:solidFill>
                  <a:srgbClr val="FFFFFF"/>
                </a:solidFill>
                <a:latin typeface="Calibri" panose="020F0502020204030204" pitchFamily="34" charset="0"/>
              </a:rPr>
              <a:t> π</a:t>
            </a:r>
            <a:r>
              <a:rPr lang="en-US" altLang="en-GR" sz="2200" dirty="0" err="1">
                <a:solidFill>
                  <a:srgbClr val="FFFFFF"/>
                </a:solidFill>
                <a:latin typeface="Calibri" panose="020F0502020204030204" pitchFamily="34" charset="0"/>
              </a:rPr>
              <a:t>ολλούς</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τόσο</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συγχρονισμέν</a:t>
            </a:r>
            <a:r>
              <a:rPr lang="en-US" altLang="en-GR" sz="2200" dirty="0">
                <a:solidFill>
                  <a:srgbClr val="FFFFFF"/>
                </a:solidFill>
                <a:latin typeface="Calibri" panose="020F0502020204030204" pitchFamily="34" charset="0"/>
              </a:rPr>
              <a:t>α </a:t>
            </a:r>
            <a:r>
              <a:rPr lang="en-US" altLang="en-GR" sz="2200" dirty="0" err="1">
                <a:solidFill>
                  <a:srgbClr val="FFFFFF"/>
                </a:solidFill>
                <a:latin typeface="Calibri" panose="020F0502020204030204" pitchFamily="34" charset="0"/>
              </a:rPr>
              <a:t>όσο</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κ</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ι</a:t>
            </a:r>
            <a:r>
              <a:rPr lang="en-US" altLang="en-GR" sz="2200" dirty="0">
                <a:solidFill>
                  <a:srgbClr val="FFFFFF"/>
                </a:solidFill>
                <a:latin typeface="Calibri" panose="020F0502020204030204" pitchFamily="34" charset="0"/>
              </a:rPr>
              <a:t> α</a:t>
            </a:r>
            <a:r>
              <a:rPr lang="en-US" altLang="en-GR" sz="2200" dirty="0" err="1">
                <a:solidFill>
                  <a:srgbClr val="FFFFFF"/>
                </a:solidFill>
                <a:latin typeface="Calibri" panose="020F0502020204030204" pitchFamily="34" charset="0"/>
              </a:rPr>
              <a:t>σύγχρον</a:t>
            </a:r>
            <a:r>
              <a:rPr lang="en-US" altLang="en-GR" sz="2200" dirty="0">
                <a:solidFill>
                  <a:srgbClr val="FFFFFF"/>
                </a:solidFill>
                <a:latin typeface="Calibri" panose="020F0502020204030204" pitchFamily="34" charset="0"/>
              </a:rPr>
              <a:t>α </a:t>
            </a:r>
            <a:r>
              <a:rPr lang="en-US" altLang="en-GR" sz="2200" dirty="0" err="1">
                <a:solidFill>
                  <a:srgbClr val="FFFFFF"/>
                </a:solidFill>
                <a:latin typeface="Calibri" panose="020F0502020204030204" pitchFamily="34" charset="0"/>
              </a:rPr>
              <a:t>κ</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ι</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ν</a:t>
            </a:r>
            <a:r>
              <a:rPr lang="en-US" altLang="en-GR" sz="2200" dirty="0">
                <a:solidFill>
                  <a:srgbClr val="FFFFFF"/>
                </a:solidFill>
                <a:latin typeface="Calibri" panose="020F0502020204030204" pitchFamily="34" charset="0"/>
              </a:rPr>
              <a:t>α </a:t>
            </a:r>
            <a:r>
              <a:rPr lang="en-US" altLang="en-GR" sz="2200" dirty="0" err="1">
                <a:solidFill>
                  <a:srgbClr val="FFFFFF"/>
                </a:solidFill>
                <a:latin typeface="Calibri" panose="020F0502020204030204" pitchFamily="34" charset="0"/>
              </a:rPr>
              <a:t>συμμετέχουν</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σε</a:t>
            </a:r>
            <a:r>
              <a:rPr lang="en-US" altLang="en-GR" sz="2200" dirty="0">
                <a:solidFill>
                  <a:srgbClr val="FFFFFF"/>
                </a:solidFill>
                <a:latin typeface="Calibri" panose="020F0502020204030204" pitchFamily="34" charset="0"/>
              </a:rPr>
              <a:t> α</a:t>
            </a:r>
            <a:r>
              <a:rPr lang="en-US" altLang="en-GR" sz="2200" dirty="0" err="1">
                <a:solidFill>
                  <a:srgbClr val="FFFFFF"/>
                </a:solidFill>
                <a:latin typeface="Calibri" panose="020F0502020204030204" pitchFamily="34" charset="0"/>
              </a:rPr>
              <a:t>μοι</a:t>
            </a:r>
            <a:r>
              <a:rPr lang="en-US" altLang="en-GR" sz="2200" dirty="0">
                <a:solidFill>
                  <a:srgbClr val="FFFFFF"/>
                </a:solidFill>
                <a:latin typeface="Calibri" panose="020F0502020204030204" pitchFamily="34" charset="0"/>
              </a:rPr>
              <a:t>βα</a:t>
            </a:r>
            <a:r>
              <a:rPr lang="en-US" altLang="en-GR" sz="2200" dirty="0" err="1">
                <a:solidFill>
                  <a:srgbClr val="FFFFFF"/>
                </a:solidFill>
                <a:latin typeface="Calibri" panose="020F0502020204030204" pitchFamily="34" charset="0"/>
              </a:rPr>
              <a:t>ί</a:t>
            </a:r>
            <a:r>
              <a:rPr lang="en-US" altLang="en-GR" sz="2200" dirty="0">
                <a:solidFill>
                  <a:srgbClr val="FFFFFF"/>
                </a:solidFill>
                <a:latin typeface="Calibri" panose="020F0502020204030204" pitchFamily="34" charset="0"/>
              </a:rPr>
              <a:t>α α</a:t>
            </a:r>
            <a:r>
              <a:rPr lang="en-US" altLang="en-GR" sz="2200" dirty="0" err="1">
                <a:solidFill>
                  <a:srgbClr val="FFFFFF"/>
                </a:solidFill>
                <a:latin typeface="Calibri" panose="020F0502020204030204" pitchFamily="34" charset="0"/>
              </a:rPr>
              <a:t>ντ</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λλ</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γές</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μηνυμάτων</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εξάρτηση</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τρίτης</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τάξης</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Όσον</a:t>
            </a:r>
            <a:r>
              <a:rPr lang="en-US" altLang="en-GR" sz="2200" dirty="0">
                <a:solidFill>
                  <a:srgbClr val="FFFFFF"/>
                </a:solidFill>
                <a:latin typeface="Calibri" panose="020F0502020204030204" pitchFamily="34" charset="0"/>
              </a:rPr>
              <a:t> α</a:t>
            </a:r>
            <a:r>
              <a:rPr lang="en-US" altLang="en-GR" sz="2200" dirty="0" err="1">
                <a:solidFill>
                  <a:srgbClr val="FFFFFF"/>
                </a:solidFill>
                <a:latin typeface="Calibri" panose="020F0502020204030204" pitchFamily="34" charset="0"/>
              </a:rPr>
              <a:t>φορά</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τους</a:t>
            </a:r>
            <a:r>
              <a:rPr lang="en-US" altLang="en-GR" sz="2200" dirty="0">
                <a:solidFill>
                  <a:srgbClr val="FFFFFF"/>
                </a:solidFill>
                <a:latin typeface="Calibri" panose="020F0502020204030204" pitchFamily="34" charset="0"/>
              </a:rPr>
              <a:t> α</a:t>
            </a:r>
            <a:r>
              <a:rPr lang="en-US" altLang="en-GR" sz="2200" dirty="0" err="1">
                <a:solidFill>
                  <a:srgbClr val="FFFFFF"/>
                </a:solidFill>
                <a:latin typeface="Calibri" panose="020F0502020204030204" pitchFamily="34" charset="0"/>
              </a:rPr>
              <a:t>νθρώ</a:t>
            </a:r>
            <a:r>
              <a:rPr lang="en-US" altLang="en-GR" sz="2200" dirty="0">
                <a:solidFill>
                  <a:srgbClr val="FFFFFF"/>
                </a:solidFill>
                <a:latin typeface="Calibri" panose="020F0502020204030204" pitchFamily="34" charset="0"/>
              </a:rPr>
              <a:t>π</a:t>
            </a:r>
            <a:r>
              <a:rPr lang="en-US" altLang="en-GR" sz="2200" dirty="0" err="1">
                <a:solidFill>
                  <a:srgbClr val="FFFFFF"/>
                </a:solidFill>
                <a:latin typeface="Calibri" panose="020F0502020204030204" pitchFamily="34" charset="0"/>
              </a:rPr>
              <a:t>ινους</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χρήστες</a:t>
            </a:r>
            <a:r>
              <a:rPr lang="en-US" altLang="en-GR" sz="2200" dirty="0">
                <a:solidFill>
                  <a:srgbClr val="FFFFFF"/>
                </a:solidFill>
                <a:latin typeface="Calibri" panose="020F0502020204030204" pitchFamily="34" charset="0"/>
              </a:rPr>
              <a:t>, α</a:t>
            </a:r>
            <a:r>
              <a:rPr lang="en-US" altLang="en-GR" sz="2200" dirty="0" err="1">
                <a:solidFill>
                  <a:srgbClr val="FFFFFF"/>
                </a:solidFill>
                <a:latin typeface="Calibri" panose="020F0502020204030204" pitchFamily="34" charset="0"/>
              </a:rPr>
              <a:t>ν</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φέρετ</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ι</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ε</a:t>
            </a:r>
            <a:r>
              <a:rPr lang="en-US" altLang="en-GR" sz="2200" dirty="0">
                <a:solidFill>
                  <a:srgbClr val="FFFFFF"/>
                </a:solidFill>
                <a:latin typeface="Calibri" panose="020F0502020204030204" pitchFamily="34" charset="0"/>
              </a:rPr>
              <a:t>π</a:t>
            </a:r>
            <a:r>
              <a:rPr lang="en-US" altLang="en-GR" sz="2200" dirty="0" err="1">
                <a:solidFill>
                  <a:srgbClr val="FFFFFF"/>
                </a:solidFill>
                <a:latin typeface="Calibri" panose="020F0502020204030204" pitchFamily="34" charset="0"/>
              </a:rPr>
              <a:t>ι</a:t>
            </a:r>
            <a:r>
              <a:rPr lang="en-US" altLang="en-GR" sz="2200" dirty="0">
                <a:solidFill>
                  <a:srgbClr val="FFFFFF"/>
                </a:solidFill>
                <a:latin typeface="Calibri" panose="020F0502020204030204" pitchFamily="34" charset="0"/>
              </a:rPr>
              <a:t>π</a:t>
            </a:r>
            <a:r>
              <a:rPr lang="en-US" altLang="en-GR" sz="2200" dirty="0" err="1">
                <a:solidFill>
                  <a:srgbClr val="FFFFFF"/>
                </a:solidFill>
                <a:latin typeface="Calibri" panose="020F0502020204030204" pitchFamily="34" charset="0"/>
              </a:rPr>
              <a:t>λέον</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στην</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ικ</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νότητ</a:t>
            </a:r>
            <a:r>
              <a:rPr lang="en-US" altLang="en-GR" sz="2200" dirty="0">
                <a:solidFill>
                  <a:srgbClr val="FFFFFF"/>
                </a:solidFill>
                <a:latin typeface="Calibri" panose="020F0502020204030204" pitchFamily="34" charset="0"/>
              </a:rPr>
              <a:t>α </a:t>
            </a:r>
            <a:r>
              <a:rPr lang="en-US" altLang="en-GR" sz="2200" dirty="0" err="1">
                <a:solidFill>
                  <a:srgbClr val="FFFFFF"/>
                </a:solidFill>
                <a:latin typeface="Calibri" panose="020F0502020204030204" pitchFamily="34" charset="0"/>
              </a:rPr>
              <a:t>των</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χρηστών</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ν</a:t>
            </a:r>
            <a:r>
              <a:rPr lang="en-US" altLang="en-GR" sz="2200" dirty="0">
                <a:solidFill>
                  <a:srgbClr val="FFFFFF"/>
                </a:solidFill>
                <a:latin typeface="Calibri" panose="020F0502020204030204" pitchFamily="34" charset="0"/>
              </a:rPr>
              <a:t>α α</a:t>
            </a:r>
            <a:r>
              <a:rPr lang="en-US" altLang="en-GR" sz="2200" dirty="0" err="1">
                <a:solidFill>
                  <a:srgbClr val="FFFFFF"/>
                </a:solidFill>
                <a:latin typeface="Calibri" panose="020F0502020204030204" pitchFamily="34" charset="0"/>
              </a:rPr>
              <a:t>ντιλ</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μ</a:t>
            </a:r>
            <a:r>
              <a:rPr lang="en-US" altLang="en-GR" sz="2200" dirty="0">
                <a:solidFill>
                  <a:srgbClr val="FFFFFF"/>
                </a:solidFill>
                <a:latin typeface="Calibri" panose="020F0502020204030204" pitchFamily="34" charset="0"/>
              </a:rPr>
              <a:t>β</a:t>
            </a:r>
            <a:r>
              <a:rPr lang="en-US" altLang="en-GR" sz="2200" dirty="0" err="1">
                <a:solidFill>
                  <a:srgbClr val="FFFFFF"/>
                </a:solidFill>
                <a:latin typeface="Calibri" panose="020F0502020204030204" pitchFamily="34" charset="0"/>
              </a:rPr>
              <a:t>άνοντ</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ι</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την</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εμ</a:t>
            </a:r>
            <a:r>
              <a:rPr lang="en-US" altLang="en-GR" sz="2200" dirty="0">
                <a:solidFill>
                  <a:srgbClr val="FFFFFF"/>
                </a:solidFill>
                <a:latin typeface="Calibri" panose="020F0502020204030204" pitchFamily="34" charset="0"/>
              </a:rPr>
              <a:t>π</a:t>
            </a:r>
            <a:r>
              <a:rPr lang="en-US" altLang="en-GR" sz="2200" dirty="0" err="1">
                <a:solidFill>
                  <a:srgbClr val="FFFFFF"/>
                </a:solidFill>
                <a:latin typeface="Calibri" panose="020F0502020204030204" pitchFamily="34" charset="0"/>
              </a:rPr>
              <a:t>ειρί</a:t>
            </a:r>
            <a:r>
              <a:rPr lang="en-US" altLang="en-GR" sz="2200" dirty="0">
                <a:solidFill>
                  <a:srgbClr val="FFFFFF"/>
                </a:solidFill>
                <a:latin typeface="Calibri" panose="020F0502020204030204" pitchFamily="34" charset="0"/>
              </a:rPr>
              <a:t>α </a:t>
            </a:r>
            <a:r>
              <a:rPr lang="en-US" altLang="en-GR" sz="2200" dirty="0" err="1">
                <a:solidFill>
                  <a:srgbClr val="FFFFFF"/>
                </a:solidFill>
                <a:latin typeface="Calibri" panose="020F0502020204030204" pitchFamily="34" charset="0"/>
              </a:rPr>
              <a:t>ως</a:t>
            </a:r>
            <a:r>
              <a:rPr lang="en-US" altLang="en-GR" sz="2200" dirty="0">
                <a:solidFill>
                  <a:srgbClr val="FFFFFF"/>
                </a:solidFill>
                <a:latin typeface="Calibri" panose="020F0502020204030204" pitchFamily="34" charset="0"/>
              </a:rPr>
              <a:t> π</a:t>
            </a:r>
            <a:r>
              <a:rPr lang="en-US" altLang="en-GR" sz="2200" dirty="0" err="1">
                <a:solidFill>
                  <a:srgbClr val="FFFFFF"/>
                </a:solidFill>
                <a:latin typeface="Calibri" panose="020F0502020204030204" pitchFamily="34" charset="0"/>
              </a:rPr>
              <a:t>ροσομοίωση</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δι</a:t>
            </a:r>
            <a:r>
              <a:rPr lang="en-US" altLang="en-GR" sz="2200" dirty="0">
                <a:solidFill>
                  <a:srgbClr val="FFFFFF"/>
                </a:solidFill>
                <a:latin typeface="Calibri" panose="020F0502020204030204" pitchFamily="34" charset="0"/>
              </a:rPr>
              <a:t>απ</a:t>
            </a:r>
            <a:r>
              <a:rPr lang="en-US" altLang="en-GR" sz="2200" dirty="0" err="1">
                <a:solidFill>
                  <a:srgbClr val="FFFFFF"/>
                </a:solidFill>
                <a:latin typeface="Calibri" panose="020F0502020204030204" pitchFamily="34" charset="0"/>
              </a:rPr>
              <a:t>ροσω</a:t>
            </a:r>
            <a:r>
              <a:rPr lang="en-US" altLang="en-GR" sz="2200" dirty="0">
                <a:solidFill>
                  <a:srgbClr val="FFFFFF"/>
                </a:solidFill>
                <a:latin typeface="Calibri" panose="020F0502020204030204" pitchFamily="34" charset="0"/>
              </a:rPr>
              <a:t>π</a:t>
            </a:r>
            <a:r>
              <a:rPr lang="en-US" altLang="en-GR" sz="2200" dirty="0" err="1">
                <a:solidFill>
                  <a:srgbClr val="FFFFFF"/>
                </a:solidFill>
                <a:latin typeface="Calibri" panose="020F0502020204030204" pitchFamily="34" charset="0"/>
              </a:rPr>
              <a:t>ικής</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ε</a:t>
            </a:r>
            <a:r>
              <a:rPr lang="en-US" altLang="en-GR" sz="2200" dirty="0">
                <a:solidFill>
                  <a:srgbClr val="FFFFFF"/>
                </a:solidFill>
                <a:latin typeface="Calibri" panose="020F0502020204030204" pitchFamily="34" charset="0"/>
              </a:rPr>
              <a:t>π</a:t>
            </a:r>
            <a:r>
              <a:rPr lang="en-US" altLang="en-GR" sz="2200" dirty="0" err="1">
                <a:solidFill>
                  <a:srgbClr val="FFFFFF"/>
                </a:solidFill>
                <a:latin typeface="Calibri" panose="020F0502020204030204" pitchFamily="34" charset="0"/>
              </a:rPr>
              <a:t>ικοινωνί</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ς</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κ</a:t>
            </a:r>
            <a:r>
              <a:rPr lang="en-US" altLang="en-GR" sz="2200" dirty="0">
                <a:solidFill>
                  <a:srgbClr val="FFFFFF"/>
                </a:solidFill>
                <a:latin typeface="Calibri" panose="020F0502020204030204" pitchFamily="34" charset="0"/>
              </a:rPr>
              <a:t>α</a:t>
            </a:r>
            <a:r>
              <a:rPr lang="en-US" altLang="en-GR" sz="2200" dirty="0" err="1">
                <a:solidFill>
                  <a:srgbClr val="FFFFFF"/>
                </a:solidFill>
                <a:latin typeface="Calibri" panose="020F0502020204030204" pitchFamily="34" charset="0"/>
              </a:rPr>
              <a:t>ι</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ν</a:t>
            </a:r>
            <a:r>
              <a:rPr lang="en-US" altLang="en-GR" sz="2200" dirty="0">
                <a:solidFill>
                  <a:srgbClr val="FFFFFF"/>
                </a:solidFill>
                <a:latin typeface="Calibri" panose="020F0502020204030204" pitchFamily="34" charset="0"/>
              </a:rPr>
              <a:t>α α</a:t>
            </a:r>
            <a:r>
              <a:rPr lang="en-US" altLang="en-GR" sz="2200" dirty="0" err="1">
                <a:solidFill>
                  <a:srgbClr val="FFFFFF"/>
                </a:solidFill>
                <a:latin typeface="Calibri" panose="020F0502020204030204" pitchFamily="34" charset="0"/>
              </a:rPr>
              <a:t>υξάνουν</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την</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ε</a:t>
            </a:r>
            <a:r>
              <a:rPr lang="en-US" altLang="en-GR" sz="2200" dirty="0">
                <a:solidFill>
                  <a:srgbClr val="FFFFFF"/>
                </a:solidFill>
                <a:latin typeface="Calibri" panose="020F0502020204030204" pitchFamily="34" charset="0"/>
              </a:rPr>
              <a:t>π</a:t>
            </a:r>
            <a:r>
              <a:rPr lang="en-US" altLang="en-GR" sz="2200" dirty="0" err="1">
                <a:solidFill>
                  <a:srgbClr val="FFFFFF"/>
                </a:solidFill>
                <a:latin typeface="Calibri" panose="020F0502020204030204" pitchFamily="34" charset="0"/>
              </a:rPr>
              <a:t>ίγνωσή</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τους</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γι</a:t>
            </a:r>
            <a:r>
              <a:rPr lang="en-US" altLang="en-GR" sz="2200" dirty="0">
                <a:solidFill>
                  <a:srgbClr val="FFFFFF"/>
                </a:solidFill>
                <a:latin typeface="Calibri" panose="020F0502020204030204" pitchFamily="34" charset="0"/>
              </a:rPr>
              <a:t>α </a:t>
            </a:r>
            <a:r>
              <a:rPr lang="en-US" altLang="en-GR" sz="2200" dirty="0" err="1">
                <a:solidFill>
                  <a:srgbClr val="FFFFFF"/>
                </a:solidFill>
                <a:latin typeface="Calibri" panose="020F0502020204030204" pitchFamily="34" charset="0"/>
              </a:rPr>
              <a:t>την</a:t>
            </a:r>
            <a:r>
              <a:rPr lang="en-US" altLang="en-GR" sz="2200" dirty="0">
                <a:solidFill>
                  <a:srgbClr val="FFFFFF"/>
                </a:solidFill>
                <a:latin typeface="Calibri" panose="020F0502020204030204" pitchFamily="34" charset="0"/>
              </a:rPr>
              <a:t> </a:t>
            </a:r>
            <a:r>
              <a:rPr lang="en-US" altLang="en-GR" sz="2200" dirty="0" err="1">
                <a:solidFill>
                  <a:srgbClr val="FFFFFF"/>
                </a:solidFill>
                <a:latin typeface="Calibri" panose="020F0502020204030204" pitchFamily="34" charset="0"/>
              </a:rPr>
              <a:t>τηλε</a:t>
            </a:r>
            <a:r>
              <a:rPr lang="en-US" altLang="en-GR" sz="2200" dirty="0">
                <a:solidFill>
                  <a:srgbClr val="FFFFFF"/>
                </a:solidFill>
                <a:latin typeface="Calibri" panose="020F0502020204030204" pitchFamily="34" charset="0"/>
              </a:rPr>
              <a:t>πα</a:t>
            </a:r>
            <a:r>
              <a:rPr lang="en-US" altLang="en-GR" sz="2200" dirty="0" err="1">
                <a:solidFill>
                  <a:srgbClr val="FFFFFF"/>
                </a:solidFill>
                <a:latin typeface="Calibri" panose="020F0502020204030204" pitchFamily="34" charset="0"/>
              </a:rPr>
              <a:t>ρουσί</a:t>
            </a:r>
            <a:r>
              <a:rPr lang="en-US" altLang="en-GR" sz="2200" dirty="0">
                <a:solidFill>
                  <a:srgbClr val="FFFFFF"/>
                </a:solidFill>
                <a:latin typeface="Calibri" panose="020F0502020204030204" pitchFamily="34" charset="0"/>
              </a:rPr>
              <a:t>α (</a:t>
            </a:r>
            <a:r>
              <a:rPr lang="en-US" altLang="en-GR" sz="2200" dirty="0" err="1">
                <a:solidFill>
                  <a:srgbClr val="FFFFFF"/>
                </a:solidFill>
                <a:latin typeface="Calibri" panose="020F0502020204030204" pitchFamily="34" charset="0"/>
              </a:rPr>
              <a:t>Κιούσης</a:t>
            </a:r>
            <a:r>
              <a:rPr lang="en-US" altLang="en-GR" sz="2200" dirty="0">
                <a:solidFill>
                  <a:srgbClr val="FFFFFF"/>
                </a:solidFill>
                <a:latin typeface="Calibri" panose="020F0502020204030204" pitchFamily="34" charset="0"/>
              </a:rPr>
              <a:t>, 2002: 379).</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74753" name="Group 1">
            <a:extLst>
              <a:ext uri="{FF2B5EF4-FFF2-40B4-BE49-F238E27FC236}">
                <a16:creationId xmlns:a16="http://schemas.microsoft.com/office/drawing/2014/main" id="{D1285678-494B-2608-E0CB-DE315712FCC2}"/>
              </a:ext>
            </a:extLst>
          </p:cNvPr>
          <p:cNvGrpSpPr>
            <a:grpSpLocks/>
          </p:cNvGrpSpPr>
          <p:nvPr/>
        </p:nvGrpSpPr>
        <p:grpSpPr bwMode="auto">
          <a:xfrm>
            <a:off x="3778254" y="692696"/>
            <a:ext cx="7889875" cy="7586652"/>
            <a:chOff x="2380" y="765"/>
            <a:chExt cx="4970" cy="4779"/>
          </a:xfrm>
        </p:grpSpPr>
        <p:sp>
          <p:nvSpPr>
            <p:cNvPr id="74754" name="AutoShape 2">
              <a:extLst>
                <a:ext uri="{FF2B5EF4-FFF2-40B4-BE49-F238E27FC236}">
                  <a16:creationId xmlns:a16="http://schemas.microsoft.com/office/drawing/2014/main" id="{39D43E95-1095-93EB-6E7F-B4595EE2BF90}"/>
                </a:ext>
              </a:extLst>
            </p:cNvPr>
            <p:cNvSpPr>
              <a:spLocks noChangeArrowheads="1"/>
            </p:cNvSpPr>
            <p:nvPr/>
          </p:nvSpPr>
          <p:spPr bwMode="auto">
            <a:xfrm>
              <a:off x="2380" y="1725"/>
              <a:ext cx="3411" cy="1660"/>
            </a:xfrm>
            <a:custGeom>
              <a:avLst/>
              <a:gdLst>
                <a:gd name="G0" fmla="+- 32767 0 0"/>
                <a:gd name="G1" fmla="*/ G0 1 5"/>
                <a:gd name="G2" fmla="+- 32767 0 0"/>
                <a:gd name="G3" fmla="*/ G2 1 10"/>
                <a:gd name="G4" fmla="+- 7526 0 0"/>
                <a:gd name="G5" fmla="*/ 1 7526 5"/>
                <a:gd name="G6" fmla="+- 3666 0 0"/>
                <a:gd name="G7" fmla="+- 7332 0 0"/>
                <a:gd name="G8" fmla="*/ 1 15052 5"/>
              </a:gdLst>
              <a:ahLst/>
              <a:cxnLst>
                <a:cxn ang="0">
                  <a:pos x="r" y="vc"/>
                </a:cxn>
                <a:cxn ang="5400000">
                  <a:pos x="hc" y="b"/>
                </a:cxn>
                <a:cxn ang="10800000">
                  <a:pos x="l" y="vc"/>
                </a:cxn>
                <a:cxn ang="16200000">
                  <a:pos x="hc" y="t"/>
                </a:cxn>
              </a:cxnLst>
              <a:rect l="0" t="0" r="0" b="0"/>
              <a:pathLst>
                <a:path>
                  <a:moveTo>
                    <a:pt x="0" y="0"/>
                  </a:moveTo>
                  <a:lnTo>
                    <a:pt x="5" y="0"/>
                  </a:lnTo>
                  <a:lnTo>
                    <a:pt x="4" y="5"/>
                  </a:lnTo>
                  <a:lnTo>
                    <a:pt x="1" y="5"/>
                  </a:lnTo>
                  <a:close/>
                </a:path>
              </a:pathLst>
            </a:custGeom>
            <a:solidFill>
              <a:srgbClr val="F9A01E"/>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42200" rIns="0" bIns="139680"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788"/>
                </a:spcAft>
              </a:pPr>
              <a:r>
                <a:rPr lang="el-GR" altLang="en-GR" sz="2200" dirty="0">
                  <a:latin typeface="Calibri" panose="020F0502020204030204" pitchFamily="34" charset="0"/>
                </a:rPr>
                <a:t>Θυμηθείτε ότι αλληλεπιδράτε με το πραγματικό άτομο.</a:t>
              </a:r>
            </a:p>
            <a:p>
              <a:pPr algn="ctr" hangingPunct="1">
                <a:lnSpc>
                  <a:spcPct val="90000"/>
                </a:lnSpc>
                <a:spcAft>
                  <a:spcPts val="788"/>
                </a:spcAft>
              </a:pPr>
              <a:r>
                <a:rPr lang="el-GR" altLang="en-GR" sz="2200" dirty="0">
                  <a:latin typeface="Calibri" panose="020F0502020204030204" pitchFamily="34" charset="0"/>
                </a:rPr>
                <a:t> Οι πραγματικοί άνθρωποι μπορούν να έχουν πρόσβαση σε ό,τι </a:t>
              </a:r>
              <a:endParaRPr lang="en-US" altLang="en-GR" sz="2200" dirty="0">
                <a:latin typeface="Calibri" panose="020F0502020204030204" pitchFamily="34" charset="0"/>
              </a:endParaRPr>
            </a:p>
            <a:p>
              <a:pPr algn="ctr" hangingPunct="1">
                <a:lnSpc>
                  <a:spcPct val="90000"/>
                </a:lnSpc>
                <a:spcAft>
                  <a:spcPts val="788"/>
                </a:spcAft>
              </a:pPr>
              <a:r>
                <a:rPr lang="en-US" altLang="en-GR" sz="2200" dirty="0">
                  <a:latin typeface="Calibri" panose="020F0502020204030204" pitchFamily="34" charset="0"/>
                </a:rPr>
                <a:t>            </a:t>
              </a:r>
              <a:r>
                <a:rPr lang="el-GR" altLang="en-GR" sz="2200" dirty="0">
                  <a:latin typeface="Calibri" panose="020F0502020204030204" pitchFamily="34" charset="0"/>
                </a:rPr>
                <a:t>επικοινωνείτε στο Διαδίκτυο, ακόμη και όταν δεν στοχεύετε κανέναν</a:t>
              </a:r>
              <a:endParaRPr lang="en-US" altLang="en-GR" sz="2200" dirty="0">
                <a:latin typeface="Calibri" panose="020F0502020204030204" pitchFamily="34" charset="0"/>
              </a:endParaRPr>
            </a:p>
            <a:p>
              <a:pPr hangingPunct="1">
                <a:lnSpc>
                  <a:spcPct val="90000"/>
                </a:lnSpc>
                <a:spcAft>
                  <a:spcPts val="788"/>
                </a:spcAft>
              </a:pPr>
              <a:r>
                <a:rPr lang="el-GR" altLang="en-GR" sz="2200" dirty="0">
                  <a:latin typeface="Calibri" panose="020F0502020204030204" pitchFamily="34" charset="0"/>
                </a:rPr>
                <a:t>ακριβώς με τα μηνύματά σας</a:t>
              </a:r>
            </a:p>
          </p:txBody>
        </p:sp>
        <p:sp>
          <p:nvSpPr>
            <p:cNvPr id="74755" name="AutoShape 3">
              <a:extLst>
                <a:ext uri="{FF2B5EF4-FFF2-40B4-BE49-F238E27FC236}">
                  <a16:creationId xmlns:a16="http://schemas.microsoft.com/office/drawing/2014/main" id="{9D41AADD-4179-C022-F117-2EC6D97F0522}"/>
                </a:ext>
              </a:extLst>
            </p:cNvPr>
            <p:cNvSpPr>
              <a:spLocks noChangeArrowheads="1"/>
            </p:cNvSpPr>
            <p:nvPr/>
          </p:nvSpPr>
          <p:spPr bwMode="auto">
            <a:xfrm>
              <a:off x="2525" y="2795"/>
              <a:ext cx="3411" cy="1660"/>
            </a:xfrm>
            <a:custGeom>
              <a:avLst/>
              <a:gdLst>
                <a:gd name="G0" fmla="+- 32767 0 0"/>
                <a:gd name="G1" fmla="*/ G0 1 5"/>
                <a:gd name="G2" fmla="+- 32767 0 0"/>
                <a:gd name="G3" fmla="*/ G2 1 10"/>
                <a:gd name="G4" fmla="+- 7526 0 0"/>
                <a:gd name="G5" fmla="*/ 1 7526 5"/>
                <a:gd name="G6" fmla="+- 3666 0 0"/>
                <a:gd name="G7" fmla="+- 7332 0 0"/>
                <a:gd name="G8" fmla="*/ 1 15052 5"/>
              </a:gdLst>
              <a:ahLst/>
              <a:cxnLst>
                <a:cxn ang="0">
                  <a:pos x="r" y="vc"/>
                </a:cxn>
                <a:cxn ang="5400000">
                  <a:pos x="hc" y="b"/>
                </a:cxn>
                <a:cxn ang="10800000">
                  <a:pos x="l" y="vc"/>
                </a:cxn>
                <a:cxn ang="16200000">
                  <a:pos x="hc" y="t"/>
                </a:cxn>
              </a:cxnLst>
              <a:rect l="0" t="0" r="0" b="0"/>
              <a:pathLst>
                <a:path>
                  <a:moveTo>
                    <a:pt x="0" y="0"/>
                  </a:moveTo>
                  <a:lnTo>
                    <a:pt x="5" y="0"/>
                  </a:lnTo>
                  <a:lnTo>
                    <a:pt x="4" y="5"/>
                  </a:lnTo>
                  <a:lnTo>
                    <a:pt x="1" y="5"/>
                  </a:lnTo>
                  <a:close/>
                </a:path>
              </a:pathLst>
            </a:custGeom>
            <a:solidFill>
              <a:srgbClr val="00ACA7"/>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42200" rIns="0" bIns="139680"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788"/>
                </a:spcAft>
              </a:pPr>
              <a:r>
                <a:rPr lang="el-GR" altLang="en-GR" sz="2200" dirty="0">
                  <a:latin typeface="Calibri" panose="020F0502020204030204" pitchFamily="34" charset="0"/>
                </a:rPr>
                <a:t>Αποφύγετε τη δημοσίευση εμπρηστικών ή προσβλητικών σχολίων </a:t>
              </a:r>
              <a:endParaRPr lang="en-US" altLang="en-GR" sz="2200" dirty="0">
                <a:latin typeface="Calibri" panose="020F0502020204030204" pitchFamily="34" charset="0"/>
              </a:endParaRPr>
            </a:p>
            <a:p>
              <a:pPr algn="ctr" hangingPunct="1">
                <a:lnSpc>
                  <a:spcPct val="90000"/>
                </a:lnSpc>
                <a:spcAft>
                  <a:spcPts val="788"/>
                </a:spcAft>
              </a:pPr>
              <a:r>
                <a:rPr lang="el-GR" altLang="en-GR" sz="2200" dirty="0">
                  <a:latin typeface="Calibri" panose="020F0502020204030204" pitchFamily="34" charset="0"/>
                </a:rPr>
                <a:t>στο διαδίκτυο</a:t>
              </a:r>
              <a:r>
                <a:rPr lang="en-US" altLang="en-GR" sz="2200" dirty="0">
                  <a:latin typeface="Calibri" panose="020F0502020204030204" pitchFamily="34" charset="0"/>
                </a:rPr>
                <a:t> </a:t>
              </a:r>
              <a:r>
                <a:rPr lang="el-GR" altLang="en-GR" sz="2200" dirty="0">
                  <a:latin typeface="Calibri" panose="020F0502020204030204" pitchFamily="34" charset="0"/>
                </a:rPr>
                <a:t>(γνωστός και ως φλεγόμενος)</a:t>
              </a:r>
            </a:p>
          </p:txBody>
        </p:sp>
        <p:sp>
          <p:nvSpPr>
            <p:cNvPr id="74756" name="AutoShape 4">
              <a:extLst>
                <a:ext uri="{FF2B5EF4-FFF2-40B4-BE49-F238E27FC236}">
                  <a16:creationId xmlns:a16="http://schemas.microsoft.com/office/drawing/2014/main" id="{D755D7FA-6697-B278-E238-12C9AC91C750}"/>
                </a:ext>
              </a:extLst>
            </p:cNvPr>
            <p:cNvSpPr>
              <a:spLocks noChangeArrowheads="1"/>
            </p:cNvSpPr>
            <p:nvPr/>
          </p:nvSpPr>
          <p:spPr bwMode="auto">
            <a:xfrm>
              <a:off x="2570" y="3884"/>
              <a:ext cx="3411" cy="1660"/>
            </a:xfrm>
            <a:custGeom>
              <a:avLst/>
              <a:gdLst>
                <a:gd name="G0" fmla="+- 32767 0 0"/>
                <a:gd name="G1" fmla="*/ G0 1 5"/>
                <a:gd name="G2" fmla="+- 32767 0 0"/>
                <a:gd name="G3" fmla="*/ G2 1 10"/>
                <a:gd name="G4" fmla="+- 7526 0 0"/>
                <a:gd name="G5" fmla="*/ 1 7526 5"/>
                <a:gd name="G6" fmla="+- 3666 0 0"/>
                <a:gd name="G7" fmla="+- 7332 0 0"/>
                <a:gd name="G8" fmla="*/ 1 15052 5"/>
              </a:gdLst>
              <a:ahLst/>
              <a:cxnLst>
                <a:cxn ang="0">
                  <a:pos x="r" y="vc"/>
                </a:cxn>
                <a:cxn ang="5400000">
                  <a:pos x="hc" y="b"/>
                </a:cxn>
                <a:cxn ang="10800000">
                  <a:pos x="l" y="vc"/>
                </a:cxn>
                <a:cxn ang="16200000">
                  <a:pos x="hc" y="t"/>
                </a:cxn>
              </a:cxnLst>
              <a:rect l="0" t="0" r="0" b="0"/>
              <a:pathLst>
                <a:path>
                  <a:moveTo>
                    <a:pt x="0" y="0"/>
                  </a:moveTo>
                  <a:lnTo>
                    <a:pt x="5" y="0"/>
                  </a:lnTo>
                  <a:lnTo>
                    <a:pt x="4" y="5"/>
                  </a:lnTo>
                  <a:lnTo>
                    <a:pt x="1" y="5"/>
                  </a:lnTo>
                  <a:close/>
                </a:path>
              </a:pathLst>
            </a:custGeom>
            <a:solidFill>
              <a:srgbClr val="D6315A"/>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42200" rIns="0" bIns="139680"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788"/>
                </a:spcAft>
              </a:pPr>
              <a:r>
                <a:rPr lang="el-GR" altLang="en-GR" sz="2200" dirty="0">
                  <a:latin typeface="Calibri" panose="020F0502020204030204" pitchFamily="34" charset="0"/>
                </a:rPr>
                <a:t>Προσέξτε τη φήμη σας όταν επικοινωνείτε. Ξεκινήστε αποφεύγοντας</a:t>
              </a:r>
              <a:endParaRPr lang="en-US" altLang="en-GR" sz="2200" dirty="0">
                <a:latin typeface="Calibri" panose="020F0502020204030204" pitchFamily="34" charset="0"/>
              </a:endParaRPr>
            </a:p>
            <a:p>
              <a:pPr algn="ctr" hangingPunct="1">
                <a:lnSpc>
                  <a:spcPct val="90000"/>
                </a:lnSpc>
                <a:spcAft>
                  <a:spcPts val="788"/>
                </a:spcAft>
              </a:pPr>
              <a:r>
                <a:rPr lang="el-GR" altLang="en-GR" sz="2200" dirty="0">
                  <a:latin typeface="Calibri" panose="020F0502020204030204" pitchFamily="34" charset="0"/>
                </a:rPr>
                <a:t> την αργκό, τα ακρωνύμια και τη συζήτηση κειμένου.</a:t>
              </a:r>
            </a:p>
            <a:p>
              <a:pPr algn="ctr" hangingPunct="1">
                <a:lnSpc>
                  <a:spcPct val="90000"/>
                </a:lnSpc>
                <a:spcAft>
                  <a:spcPts val="788"/>
                </a:spcAft>
              </a:pPr>
              <a:r>
                <a:rPr lang="el-GR" altLang="en-GR" sz="2200" dirty="0">
                  <a:latin typeface="Calibri" panose="020F0502020204030204" pitchFamily="34" charset="0"/>
                </a:rPr>
                <a:t> Διορθώστε τα μηνύματά σας πριν τα στείλετε.</a:t>
              </a:r>
            </a:p>
          </p:txBody>
        </p:sp>
        <p:sp>
          <p:nvSpPr>
            <p:cNvPr id="74757" name="AutoShape 5">
              <a:extLst>
                <a:ext uri="{FF2B5EF4-FFF2-40B4-BE49-F238E27FC236}">
                  <a16:creationId xmlns:a16="http://schemas.microsoft.com/office/drawing/2014/main" id="{13E029DB-2651-CD38-0CB6-1F5B6FA4D94A}"/>
                </a:ext>
              </a:extLst>
            </p:cNvPr>
            <p:cNvSpPr>
              <a:spLocks noChangeArrowheads="1"/>
            </p:cNvSpPr>
            <p:nvPr/>
          </p:nvSpPr>
          <p:spPr bwMode="auto">
            <a:xfrm rot="16200000">
              <a:off x="4814" y="1641"/>
              <a:ext cx="3411" cy="1660"/>
            </a:xfrm>
            <a:custGeom>
              <a:avLst/>
              <a:gdLst>
                <a:gd name="G0" fmla="+- 32767 0 0"/>
                <a:gd name="G1" fmla="*/ G0 1 5"/>
                <a:gd name="G2" fmla="+- 32767 0 0"/>
                <a:gd name="G3" fmla="*/ G2 1 10"/>
                <a:gd name="G4" fmla="+- 7526 0 0"/>
                <a:gd name="G5" fmla="*/ 1 7526 5"/>
                <a:gd name="G6" fmla="+- 3666 0 0"/>
                <a:gd name="G7" fmla="+- 7332 0 0"/>
                <a:gd name="G8" fmla="*/ 1 15052 5"/>
              </a:gdLst>
              <a:ahLst/>
              <a:cxnLst>
                <a:cxn ang="0">
                  <a:pos x="r" y="vc"/>
                </a:cxn>
                <a:cxn ang="5400000">
                  <a:pos x="hc" y="b"/>
                </a:cxn>
                <a:cxn ang="10800000">
                  <a:pos x="l" y="vc"/>
                </a:cxn>
                <a:cxn ang="16200000">
                  <a:pos x="hc" y="t"/>
                </a:cxn>
              </a:cxnLst>
              <a:rect l="0" t="0" r="0" b="0"/>
              <a:pathLst>
                <a:path>
                  <a:moveTo>
                    <a:pt x="0" y="0"/>
                  </a:moveTo>
                  <a:lnTo>
                    <a:pt x="5" y="0"/>
                  </a:lnTo>
                  <a:lnTo>
                    <a:pt x="4" y="5"/>
                  </a:lnTo>
                  <a:lnTo>
                    <a:pt x="1" y="5"/>
                  </a:lnTo>
                  <a:close/>
                </a:path>
              </a:pathLst>
            </a:custGeom>
            <a:solidFill>
              <a:srgbClr val="5E5E5E"/>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
        <p:nvSpPr>
          <p:cNvPr id="74758" name="Rectangle 6">
            <a:extLst>
              <a:ext uri="{FF2B5EF4-FFF2-40B4-BE49-F238E27FC236}">
                <a16:creationId xmlns:a16="http://schemas.microsoft.com/office/drawing/2014/main" id="{6CF1BBBC-4614-F0DD-6BE5-DBBF11B66D16}"/>
              </a:ext>
            </a:extLst>
          </p:cNvPr>
          <p:cNvSpPr>
            <a:spLocks noChangeArrowheads="1"/>
          </p:cNvSpPr>
          <p:nvPr/>
        </p:nvSpPr>
        <p:spPr bwMode="auto">
          <a:xfrm>
            <a:off x="3602038" y="101600"/>
            <a:ext cx="5267325"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l-GR" altLang="en-GR" sz="4000">
                <a:solidFill>
                  <a:srgbClr val="5E5E5E"/>
                </a:solidFill>
                <a:latin typeface="Calibri" panose="020F0502020204030204" pitchFamily="34" charset="0"/>
              </a:rPr>
              <a:t>ΚΑΝΟΝΕΣ ΔΙΑΔΙΚΤΥΟΥ</a:t>
            </a:r>
          </a:p>
        </p:txBody>
      </p:sp>
      <p:sp>
        <p:nvSpPr>
          <p:cNvPr id="74759" name="Rectangle 7">
            <a:extLst>
              <a:ext uri="{FF2B5EF4-FFF2-40B4-BE49-F238E27FC236}">
                <a16:creationId xmlns:a16="http://schemas.microsoft.com/office/drawing/2014/main" id="{449DE077-53B8-DA3F-ED04-A9FA3A500292}"/>
              </a:ext>
            </a:extLst>
          </p:cNvPr>
          <p:cNvSpPr>
            <a:spLocks noChangeArrowheads="1"/>
          </p:cNvSpPr>
          <p:nvPr/>
        </p:nvSpPr>
        <p:spPr bwMode="auto">
          <a:xfrm>
            <a:off x="8689975" y="3209925"/>
            <a:ext cx="3324225" cy="8223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pPr>
            <a:r>
              <a:rPr lang="el-GR" altLang="en-GR" sz="2400">
                <a:latin typeface="Calibri" panose="020F0502020204030204" pitchFamily="34" charset="0"/>
              </a:rPr>
              <a:t>Να είσαι ευγενική.</a:t>
            </a:r>
          </a:p>
          <a:p>
            <a:pPr algn="ctr" hangingPunct="1">
              <a:lnSpc>
                <a:spcPct val="100000"/>
              </a:lnSpc>
            </a:pPr>
            <a:r>
              <a:rPr lang="el-GR" altLang="en-GR" sz="2400">
                <a:latin typeface="Calibri" panose="020F0502020204030204" pitchFamily="34" charset="0"/>
              </a:rPr>
              <a:t>ΝΑ ΠΡΟΣΦΕΡΕΙΣ βοηθεια</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75777" name="Group 1">
            <a:extLst>
              <a:ext uri="{FF2B5EF4-FFF2-40B4-BE49-F238E27FC236}">
                <a16:creationId xmlns:a16="http://schemas.microsoft.com/office/drawing/2014/main" id="{194A0163-8112-40C8-3BA0-374BB198CF92}"/>
              </a:ext>
            </a:extLst>
          </p:cNvPr>
          <p:cNvGrpSpPr>
            <a:grpSpLocks/>
          </p:cNvGrpSpPr>
          <p:nvPr/>
        </p:nvGrpSpPr>
        <p:grpSpPr bwMode="auto">
          <a:xfrm>
            <a:off x="520700" y="1214438"/>
            <a:ext cx="11147425" cy="5414962"/>
            <a:chOff x="328" y="765"/>
            <a:chExt cx="7022" cy="3411"/>
          </a:xfrm>
        </p:grpSpPr>
        <p:sp>
          <p:nvSpPr>
            <p:cNvPr id="75778" name="AutoShape 2">
              <a:extLst>
                <a:ext uri="{FF2B5EF4-FFF2-40B4-BE49-F238E27FC236}">
                  <a16:creationId xmlns:a16="http://schemas.microsoft.com/office/drawing/2014/main" id="{D5A3AE26-A232-C77E-C4B9-DF57962C2990}"/>
                </a:ext>
              </a:extLst>
            </p:cNvPr>
            <p:cNvSpPr>
              <a:spLocks noChangeArrowheads="1"/>
            </p:cNvSpPr>
            <p:nvPr/>
          </p:nvSpPr>
          <p:spPr bwMode="auto">
            <a:xfrm rot="16200000">
              <a:off x="-548" y="1641"/>
              <a:ext cx="3411" cy="1660"/>
            </a:xfrm>
            <a:custGeom>
              <a:avLst/>
              <a:gdLst>
                <a:gd name="G0" fmla="+- 32767 0 0"/>
                <a:gd name="G1" fmla="*/ G0 1 5"/>
                <a:gd name="G2" fmla="+- 32767 0 0"/>
                <a:gd name="G3" fmla="*/ G2 1 10"/>
                <a:gd name="G4" fmla="+- 7526 0 0"/>
                <a:gd name="G5" fmla="*/ 1 7526 5"/>
                <a:gd name="G6" fmla="+- 3666 0 0"/>
                <a:gd name="G7" fmla="+- 7332 0 0"/>
                <a:gd name="G8" fmla="*/ 1 15052 5"/>
              </a:gdLst>
              <a:ahLst/>
              <a:cxnLst>
                <a:cxn ang="0">
                  <a:pos x="r" y="vc"/>
                </a:cxn>
                <a:cxn ang="5400000">
                  <a:pos x="hc" y="b"/>
                </a:cxn>
                <a:cxn ang="10800000">
                  <a:pos x="l" y="vc"/>
                </a:cxn>
                <a:cxn ang="16200000">
                  <a:pos x="hc" y="t"/>
                </a:cxn>
              </a:cxnLst>
              <a:rect l="0" t="0" r="0" b="0"/>
              <a:pathLst>
                <a:path>
                  <a:moveTo>
                    <a:pt x="0" y="0"/>
                  </a:moveTo>
                  <a:lnTo>
                    <a:pt x="5" y="0"/>
                  </a:lnTo>
                  <a:lnTo>
                    <a:pt x="4" y="5"/>
                  </a:lnTo>
                  <a:lnTo>
                    <a:pt x="1" y="5"/>
                  </a:lnTo>
                  <a:close/>
                </a:path>
              </a:pathLst>
            </a:custGeom>
            <a:solidFill>
              <a:srgbClr val="F9A01E"/>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54800" rIns="0" bIns="152280"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850"/>
                </a:spcAft>
              </a:pPr>
              <a:r>
                <a:rPr lang="el-GR" altLang="en-GR" sz="2400">
                  <a:latin typeface="Calibri" panose="020F0502020204030204" pitchFamily="34" charset="0"/>
                </a:rPr>
                <a:t>Αποφύγετε να απαντάτε σε αρνητικά σχόλια με περισσότερα αρνητικά σχόλια. Αντίθετα, σπάστε τον κύκλο με μια θετική ανάρτηση</a:t>
              </a:r>
            </a:p>
          </p:txBody>
        </p:sp>
        <p:sp>
          <p:nvSpPr>
            <p:cNvPr id="75779" name="AutoShape 3">
              <a:extLst>
                <a:ext uri="{FF2B5EF4-FFF2-40B4-BE49-F238E27FC236}">
                  <a16:creationId xmlns:a16="http://schemas.microsoft.com/office/drawing/2014/main" id="{DE21D6DD-C0EB-33C3-439D-9B2D885F8148}"/>
                </a:ext>
              </a:extLst>
            </p:cNvPr>
            <p:cNvSpPr>
              <a:spLocks noChangeArrowheads="1"/>
            </p:cNvSpPr>
            <p:nvPr/>
          </p:nvSpPr>
          <p:spPr bwMode="auto">
            <a:xfrm rot="16200000">
              <a:off x="1239" y="1641"/>
              <a:ext cx="3411" cy="1660"/>
            </a:xfrm>
            <a:custGeom>
              <a:avLst/>
              <a:gdLst>
                <a:gd name="G0" fmla="+- 32767 0 0"/>
                <a:gd name="G1" fmla="*/ G0 1 5"/>
                <a:gd name="G2" fmla="+- 32767 0 0"/>
                <a:gd name="G3" fmla="*/ G2 1 10"/>
                <a:gd name="G4" fmla="+- 7526 0 0"/>
                <a:gd name="G5" fmla="*/ 1 7526 5"/>
                <a:gd name="G6" fmla="+- 3666 0 0"/>
                <a:gd name="G7" fmla="+- 7332 0 0"/>
                <a:gd name="G8" fmla="*/ 1 15052 5"/>
              </a:gdLst>
              <a:ahLst/>
              <a:cxnLst>
                <a:cxn ang="0">
                  <a:pos x="r" y="vc"/>
                </a:cxn>
                <a:cxn ang="5400000">
                  <a:pos x="hc" y="b"/>
                </a:cxn>
                <a:cxn ang="10800000">
                  <a:pos x="l" y="vc"/>
                </a:cxn>
                <a:cxn ang="16200000">
                  <a:pos x="hc" y="t"/>
                </a:cxn>
              </a:cxnLst>
              <a:rect l="0" t="0" r="0" b="0"/>
              <a:pathLst>
                <a:path>
                  <a:moveTo>
                    <a:pt x="0" y="0"/>
                  </a:moveTo>
                  <a:lnTo>
                    <a:pt x="5" y="0"/>
                  </a:lnTo>
                  <a:lnTo>
                    <a:pt x="4" y="5"/>
                  </a:lnTo>
                  <a:lnTo>
                    <a:pt x="1" y="5"/>
                  </a:lnTo>
                  <a:close/>
                </a:path>
              </a:pathLst>
            </a:custGeom>
            <a:solidFill>
              <a:srgbClr val="00ACA7"/>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54800" rIns="0" bIns="152280"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850"/>
                </a:spcAft>
              </a:pPr>
              <a:r>
                <a:rPr lang="el-GR" altLang="en-GR" sz="2400">
                  <a:latin typeface="Calibri" panose="020F0502020204030204" pitchFamily="34" charset="0"/>
                </a:rPr>
                <a:t>Επιμείνετε στο θέμα. Προσπαθήστε να καταλάβετε την άλλη πλευρά</a:t>
              </a:r>
            </a:p>
          </p:txBody>
        </p:sp>
        <p:sp>
          <p:nvSpPr>
            <p:cNvPr id="75780" name="AutoShape 4">
              <a:extLst>
                <a:ext uri="{FF2B5EF4-FFF2-40B4-BE49-F238E27FC236}">
                  <a16:creationId xmlns:a16="http://schemas.microsoft.com/office/drawing/2014/main" id="{2D2A3977-39D5-107D-3B14-3E92F4F59F25}"/>
                </a:ext>
              </a:extLst>
            </p:cNvPr>
            <p:cNvSpPr>
              <a:spLocks noChangeArrowheads="1"/>
            </p:cNvSpPr>
            <p:nvPr/>
          </p:nvSpPr>
          <p:spPr bwMode="auto">
            <a:xfrm rot="16200000">
              <a:off x="3026" y="1641"/>
              <a:ext cx="3411" cy="1660"/>
            </a:xfrm>
            <a:custGeom>
              <a:avLst/>
              <a:gdLst>
                <a:gd name="G0" fmla="+- 32767 0 0"/>
                <a:gd name="G1" fmla="*/ G0 1 5"/>
                <a:gd name="G2" fmla="+- 32767 0 0"/>
                <a:gd name="G3" fmla="*/ G2 1 10"/>
                <a:gd name="G4" fmla="+- 7526 0 0"/>
                <a:gd name="G5" fmla="*/ 1 7526 5"/>
                <a:gd name="G6" fmla="+- 3666 0 0"/>
                <a:gd name="G7" fmla="+- 7332 0 0"/>
                <a:gd name="G8" fmla="*/ 1 15052 5"/>
              </a:gdLst>
              <a:ahLst/>
              <a:cxnLst>
                <a:cxn ang="0">
                  <a:pos x="r" y="vc"/>
                </a:cxn>
                <a:cxn ang="5400000">
                  <a:pos x="hc" y="b"/>
                </a:cxn>
                <a:cxn ang="10800000">
                  <a:pos x="l" y="vc"/>
                </a:cxn>
                <a:cxn ang="16200000">
                  <a:pos x="hc" y="t"/>
                </a:cxn>
              </a:cxnLst>
              <a:rect l="0" t="0" r="0" b="0"/>
              <a:pathLst>
                <a:path>
                  <a:moveTo>
                    <a:pt x="0" y="0"/>
                  </a:moveTo>
                  <a:lnTo>
                    <a:pt x="5" y="0"/>
                  </a:lnTo>
                  <a:lnTo>
                    <a:pt x="4" y="5"/>
                  </a:lnTo>
                  <a:lnTo>
                    <a:pt x="1" y="5"/>
                  </a:lnTo>
                  <a:close/>
                </a:path>
              </a:pathLst>
            </a:custGeom>
            <a:solidFill>
              <a:srgbClr val="D6315A"/>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154800" rIns="0" bIns="152280"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850"/>
                </a:spcAft>
              </a:pPr>
              <a:r>
                <a:rPr lang="el-GR" altLang="en-GR" sz="2400">
                  <a:latin typeface="Calibri" panose="020F0502020204030204" pitchFamily="34" charset="0"/>
                </a:rPr>
                <a:t>Να ασκείτε καλή κρίση όταν μοιράζεστε πληροφορίες με άλλους στο διαδίκτυο, μην μοιράζεστε υπερβολικά και προσέχετε την ασφάλειά σας</a:t>
              </a:r>
            </a:p>
          </p:txBody>
        </p:sp>
        <p:sp>
          <p:nvSpPr>
            <p:cNvPr id="75781" name="AutoShape 5">
              <a:extLst>
                <a:ext uri="{FF2B5EF4-FFF2-40B4-BE49-F238E27FC236}">
                  <a16:creationId xmlns:a16="http://schemas.microsoft.com/office/drawing/2014/main" id="{4874D383-33C0-3551-589B-44FB94E3B7AD}"/>
                </a:ext>
              </a:extLst>
            </p:cNvPr>
            <p:cNvSpPr>
              <a:spLocks noChangeArrowheads="1"/>
            </p:cNvSpPr>
            <p:nvPr/>
          </p:nvSpPr>
          <p:spPr bwMode="auto">
            <a:xfrm rot="16200000">
              <a:off x="4814" y="1641"/>
              <a:ext cx="3411" cy="1660"/>
            </a:xfrm>
            <a:custGeom>
              <a:avLst/>
              <a:gdLst>
                <a:gd name="G0" fmla="+- 32767 0 0"/>
                <a:gd name="G1" fmla="*/ G0 1 5"/>
                <a:gd name="G2" fmla="+- 32767 0 0"/>
                <a:gd name="G3" fmla="*/ G2 1 10"/>
                <a:gd name="G4" fmla="+- 7526 0 0"/>
                <a:gd name="G5" fmla="*/ 1 7526 5"/>
                <a:gd name="G6" fmla="+- 3666 0 0"/>
                <a:gd name="G7" fmla="+- 7332 0 0"/>
                <a:gd name="G8" fmla="*/ 1 15052 5"/>
              </a:gdLst>
              <a:ahLst/>
              <a:cxnLst>
                <a:cxn ang="0">
                  <a:pos x="r" y="vc"/>
                </a:cxn>
                <a:cxn ang="5400000">
                  <a:pos x="hc" y="b"/>
                </a:cxn>
                <a:cxn ang="10800000">
                  <a:pos x="l" y="vc"/>
                </a:cxn>
                <a:cxn ang="16200000">
                  <a:pos x="hc" y="t"/>
                </a:cxn>
              </a:cxnLst>
              <a:rect l="0" t="0" r="0" b="0"/>
              <a:pathLst>
                <a:path>
                  <a:moveTo>
                    <a:pt x="0" y="0"/>
                  </a:moveTo>
                  <a:lnTo>
                    <a:pt x="5" y="0"/>
                  </a:lnTo>
                  <a:lnTo>
                    <a:pt x="4" y="5"/>
                  </a:lnTo>
                  <a:lnTo>
                    <a:pt x="1" y="5"/>
                  </a:lnTo>
                  <a:close/>
                </a:path>
              </a:pathLst>
            </a:custGeom>
            <a:solidFill>
              <a:srgbClr val="5E5E5E"/>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
        <p:nvSpPr>
          <p:cNvPr id="75782" name="Rectangle 6">
            <a:extLst>
              <a:ext uri="{FF2B5EF4-FFF2-40B4-BE49-F238E27FC236}">
                <a16:creationId xmlns:a16="http://schemas.microsoft.com/office/drawing/2014/main" id="{261ECA5C-C8DF-96EE-EB31-D7E857782F62}"/>
              </a:ext>
            </a:extLst>
          </p:cNvPr>
          <p:cNvSpPr>
            <a:spLocks noChangeArrowheads="1"/>
          </p:cNvSpPr>
          <p:nvPr/>
        </p:nvSpPr>
        <p:spPr bwMode="auto">
          <a:xfrm>
            <a:off x="3602038" y="101600"/>
            <a:ext cx="5267325"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l-GR" altLang="en-GR" sz="4000">
                <a:solidFill>
                  <a:srgbClr val="5E5E5E"/>
                </a:solidFill>
                <a:latin typeface="Calibri" panose="020F0502020204030204" pitchFamily="34" charset="0"/>
              </a:rPr>
              <a:t>ΚΑΝΟΝΕΣ ΔΙΑΔΙΚΤΥΟΥ</a:t>
            </a:r>
          </a:p>
        </p:txBody>
      </p:sp>
      <p:sp>
        <p:nvSpPr>
          <p:cNvPr id="75783" name="Rectangle 7">
            <a:extLst>
              <a:ext uri="{FF2B5EF4-FFF2-40B4-BE49-F238E27FC236}">
                <a16:creationId xmlns:a16="http://schemas.microsoft.com/office/drawing/2014/main" id="{C90CF545-A5CD-6C4A-AFB2-C2782810B258}"/>
              </a:ext>
            </a:extLst>
          </p:cNvPr>
          <p:cNvSpPr>
            <a:spLocks noChangeArrowheads="1"/>
          </p:cNvSpPr>
          <p:nvPr/>
        </p:nvSpPr>
        <p:spPr bwMode="auto">
          <a:xfrm>
            <a:off x="9329738" y="2770188"/>
            <a:ext cx="1955800" cy="2651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pPr>
            <a:r>
              <a:rPr lang="el-GR" altLang="en-GR" sz="2400">
                <a:latin typeface="Calibri" panose="020F0502020204030204" pitchFamily="34" charset="0"/>
              </a:rPr>
              <a:t>Σεβαστείτε τη διαφορετικότητα στις απόψεις και κάθε είδους διαφορετικότητα</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6801" name="Text Box 1">
            <a:extLst>
              <a:ext uri="{FF2B5EF4-FFF2-40B4-BE49-F238E27FC236}">
                <a16:creationId xmlns:a16="http://schemas.microsoft.com/office/drawing/2014/main" id="{684093DE-45DF-1FF3-0589-DBD6241784AD}"/>
              </a:ext>
            </a:extLst>
          </p:cNvPr>
          <p:cNvSpPr txBox="1">
            <a:spLocks noChangeArrowheads="1"/>
          </p:cNvSpPr>
          <p:nvPr/>
        </p:nvSpPr>
        <p:spPr bwMode="auto">
          <a:xfrm>
            <a:off x="903288" y="1166813"/>
            <a:ext cx="10387012" cy="4627562"/>
          </a:xfrm>
          <a:prstGeom prst="rect">
            <a:avLst/>
          </a:prstGeom>
          <a:noFill/>
          <a:ln w="44280" cap="flat">
            <a:solidFill>
              <a:srgbClr val="00ACA7"/>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1600" dirty="0" err="1">
                <a:solidFill>
                  <a:srgbClr val="FFFFFF"/>
                </a:solidFill>
                <a:latin typeface="Calibri" panose="020F0502020204030204" pitchFamily="34" charset="0"/>
              </a:rPr>
              <a:t>Το</a:t>
            </a:r>
            <a:r>
              <a:rPr lang="en-US" altLang="en-GR" sz="1600" dirty="0">
                <a:solidFill>
                  <a:srgbClr val="FFFFFF"/>
                </a:solidFill>
                <a:latin typeface="Calibri" panose="020F0502020204030204" pitchFamily="34" charset="0"/>
              </a:rPr>
              <a:t> Netiquette π</a:t>
            </a:r>
            <a:r>
              <a:rPr lang="en-US" altLang="en-GR" sz="1600" dirty="0" err="1">
                <a:solidFill>
                  <a:srgbClr val="FFFFFF"/>
                </a:solidFill>
                <a:latin typeface="Calibri" panose="020F0502020204030204" pitchFamily="34" charset="0"/>
              </a:rPr>
              <a:t>οικίλλει</a:t>
            </a:r>
            <a:r>
              <a:rPr lang="en-US" altLang="en-GR" sz="1600" dirty="0">
                <a:solidFill>
                  <a:srgbClr val="FFFFFF"/>
                </a:solidFill>
                <a:latin typeface="Calibri" panose="020F0502020204030204" pitchFamily="34" charset="0"/>
              </a:rPr>
              <a:t> α</a:t>
            </a:r>
            <a:r>
              <a:rPr lang="en-US" altLang="en-GR" sz="1600" dirty="0" err="1">
                <a:solidFill>
                  <a:srgbClr val="FFFFFF"/>
                </a:solidFill>
                <a:latin typeface="Calibri" panose="020F0502020204030204" pitchFamily="34" charset="0"/>
              </a:rPr>
              <a:t>νάλογ</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με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το</a:t>
            </a:r>
            <a:r>
              <a:rPr lang="en-US" altLang="en-GR" sz="1600" dirty="0">
                <a:solidFill>
                  <a:srgbClr val="FFFFFF"/>
                </a:solidFill>
                <a:latin typeface="Calibri" panose="020F0502020204030204" pitchFamily="34" charset="0"/>
              </a:rPr>
              <a:t> π</a:t>
            </a:r>
            <a:r>
              <a:rPr lang="en-US" altLang="en-GR" sz="1600" dirty="0" err="1">
                <a:solidFill>
                  <a:srgbClr val="FFFFFF"/>
                </a:solidFill>
                <a:latin typeface="Calibri" panose="020F0502020204030204" pitchFamily="34" charset="0"/>
              </a:rPr>
              <a:t>ού</a:t>
            </a:r>
            <a:r>
              <a:rPr lang="en-US" altLang="en-GR" sz="1600" dirty="0">
                <a:solidFill>
                  <a:srgbClr val="FFFFFF"/>
                </a:solidFill>
                <a:latin typeface="Calibri" panose="020F0502020204030204" pitchFamily="34" charset="0"/>
              </a:rPr>
              <a:t> β</a:t>
            </a:r>
            <a:r>
              <a:rPr lang="en-US" altLang="en-GR" sz="1600" dirty="0" err="1">
                <a:solidFill>
                  <a:srgbClr val="FFFFFF"/>
                </a:solidFill>
                <a:latin typeface="Calibri" panose="020F0502020204030204" pitchFamily="34" charset="0"/>
              </a:rPr>
              <a:t>ρίσκεστε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στον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κυ</a:t>
            </a:r>
            <a:r>
              <a:rPr lang="en-US" altLang="en-GR" sz="1600" dirty="0">
                <a:solidFill>
                  <a:srgbClr val="FFFFFF"/>
                </a:solidFill>
                <a:latin typeface="Calibri" panose="020F0502020204030204" pitchFamily="34" charset="0"/>
              </a:rPr>
              <a:t>β</a:t>
            </a:r>
            <a:r>
              <a:rPr lang="en-US" altLang="en-GR" sz="1600" dirty="0" err="1">
                <a:solidFill>
                  <a:srgbClr val="FFFFFF"/>
                </a:solidFill>
                <a:latin typeface="Calibri" panose="020F0502020204030204" pitchFamily="34" charset="0"/>
              </a:rPr>
              <a:t>ερνοχώρο</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Μι</a:t>
            </a:r>
            <a:r>
              <a:rPr lang="en-US" altLang="en-GR" sz="1600" dirty="0">
                <a:solidFill>
                  <a:srgbClr val="FFFFFF"/>
                </a:solidFill>
                <a:latin typeface="Calibri" panose="020F0502020204030204" pitchFamily="34" charset="0"/>
              </a:rPr>
              <a:t>α α</a:t>
            </a:r>
            <a:r>
              <a:rPr lang="en-US" altLang="en-GR" sz="1600" dirty="0" err="1">
                <a:solidFill>
                  <a:srgbClr val="FFFFFF"/>
                </a:solidFill>
                <a:latin typeface="Calibri" panose="020F0502020204030204" pitchFamily="34" charset="0"/>
              </a:rPr>
              <a:t>νάρτηση</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στη</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σελίδ</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ενός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φίλου</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στο</a:t>
            </a:r>
            <a:r>
              <a:rPr lang="en-US" altLang="en-GR" sz="1600" dirty="0">
                <a:solidFill>
                  <a:srgbClr val="FFFFFF"/>
                </a:solidFill>
                <a:latin typeface="Calibri" panose="020F0502020204030204" pitchFamily="34" charset="0"/>
              </a:rPr>
              <a:t> Facebook απα</a:t>
            </a:r>
            <a:r>
              <a:rPr lang="en-US" altLang="en-GR" sz="1600" dirty="0" err="1">
                <a:solidFill>
                  <a:srgbClr val="FFFFFF"/>
                </a:solidFill>
                <a:latin typeface="Calibri" panose="020F0502020204030204" pitchFamily="34" charset="0"/>
              </a:rPr>
              <a:t>ιτεί</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λιγότερη</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τυ</a:t>
            </a: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ικότητ</a:t>
            </a:r>
            <a:r>
              <a:rPr lang="en-US" altLang="en-GR" sz="1600" dirty="0">
                <a:solidFill>
                  <a:srgbClr val="FFFFFF"/>
                </a:solidFill>
                <a:latin typeface="Calibri" panose="020F0502020204030204" pitchFamily="34" charset="0"/>
              </a:rPr>
              <a:t>α απ</a:t>
            </a:r>
            <a:r>
              <a:rPr lang="en-US" altLang="en-GR" sz="1600" dirty="0" err="1">
                <a:solidFill>
                  <a:srgbClr val="FFFFFF"/>
                </a:solidFill>
                <a:latin typeface="Calibri" panose="020F0502020204030204" pitchFamily="34" charset="0"/>
              </a:rPr>
              <a:t>ό</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έν</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μήνυμ</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ηλεκτρονικού</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χυδρομείου</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στον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δάσκ</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λό</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σ</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ς</a:t>
            </a:r>
            <a:r>
              <a:rPr lang="en-US" altLang="en-GR" sz="1600" dirty="0">
                <a:solidFill>
                  <a:srgbClr val="FFFFFF"/>
                </a:solidFill>
                <a:latin typeface="Calibri" panose="020F0502020204030204" pitchFamily="34" charset="0"/>
              </a:rPr>
              <a:t>.</a:t>
            </a:r>
          </a:p>
          <a:p>
            <a:pPr hangingPunct="1">
              <a:lnSpc>
                <a:spcPct val="100000"/>
              </a:lnSpc>
              <a:spcBef>
                <a:spcPts val="1013"/>
              </a:spcBef>
            </a:pPr>
            <a:r>
              <a:rPr lang="en-US" altLang="en-GR" sz="1600" dirty="0" err="1">
                <a:solidFill>
                  <a:srgbClr val="FFFFFF"/>
                </a:solidFill>
                <a:latin typeface="Calibri" panose="020F0502020204030204" pitchFamily="34" charset="0"/>
              </a:rPr>
              <a:t>Προσ</a:t>
            </a:r>
            <a:r>
              <a:rPr lang="en-US" altLang="en-GR" sz="1600" dirty="0">
                <a:solidFill>
                  <a:srgbClr val="FFFFFF"/>
                </a:solidFill>
                <a:latin typeface="Calibri" panose="020F0502020204030204" pitchFamily="34" charset="0"/>
              </a:rPr>
              <a:t>πα</a:t>
            </a:r>
            <a:r>
              <a:rPr lang="en-US" altLang="en-GR" sz="1600" dirty="0" err="1">
                <a:solidFill>
                  <a:srgbClr val="FFFFFF"/>
                </a:solidFill>
                <a:latin typeface="Calibri" panose="020F0502020204030204" pitchFamily="34" charset="0"/>
              </a:rPr>
              <a:t>θήστε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ν</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σέ</a:t>
            </a:r>
            <a:r>
              <a:rPr lang="en-US" altLang="en-GR" sz="1600" dirty="0">
                <a:solidFill>
                  <a:srgbClr val="FFFFFF"/>
                </a:solidFill>
                <a:latin typeface="Calibri" panose="020F0502020204030204" pitchFamily="34" charset="0"/>
              </a:rPr>
              <a:t>β</a:t>
            </a:r>
            <a:r>
              <a:rPr lang="en-US" altLang="en-GR" sz="1600" dirty="0" err="1">
                <a:solidFill>
                  <a:srgbClr val="FFFFFF"/>
                </a:solidFill>
                <a:latin typeface="Calibri" panose="020F0502020204030204" pitchFamily="34" charset="0"/>
              </a:rPr>
              <a:t>εστε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τον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χρόνο</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των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άλλων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Κρ</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τήστε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μηνύμ</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τά</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σ</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άμεσ</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κ</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ι</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συνο</a:t>
            </a: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τικά</a:t>
            </a:r>
            <a:r>
              <a:rPr lang="en-US" altLang="en-GR" sz="1600" dirty="0">
                <a:solidFill>
                  <a:srgbClr val="FFFFFF"/>
                </a:solidFill>
                <a:latin typeface="Calibri" panose="020F0502020204030204" pitchFamily="34" charset="0"/>
              </a:rPr>
              <a:t>.</a:t>
            </a:r>
          </a:p>
          <a:p>
            <a:pPr hangingPunct="1">
              <a:lnSpc>
                <a:spcPct val="100000"/>
              </a:lnSpc>
              <a:spcBef>
                <a:spcPts val="1013"/>
              </a:spcBef>
            </a:pPr>
            <a:r>
              <a:rPr lang="en-US" altLang="en-GR" sz="1600" dirty="0" err="1">
                <a:solidFill>
                  <a:srgbClr val="FFFFFF"/>
                </a:solidFill>
                <a:latin typeface="Calibri" panose="020F0502020204030204" pitchFamily="34" charset="0"/>
              </a:rPr>
              <a:t>Ν</a:t>
            </a:r>
            <a:r>
              <a:rPr lang="en-US" altLang="en-GR" sz="1600" dirty="0">
                <a:solidFill>
                  <a:srgbClr val="FFFFFF"/>
                </a:solidFill>
                <a:latin typeface="Calibri" panose="020F0502020204030204" pitchFamily="34" charset="0"/>
              </a:rPr>
              <a:t>α π</a:t>
            </a:r>
            <a:r>
              <a:rPr lang="en-US" altLang="en-GR" sz="1600" dirty="0" err="1">
                <a:solidFill>
                  <a:srgbClr val="FFFFFF"/>
                </a:solidFill>
                <a:latin typeface="Calibri" panose="020F0502020204030204" pitchFamily="34" charset="0"/>
              </a:rPr>
              <a:t>ροσέχετε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τη</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χρήση</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κεφ</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λ</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ίων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γρ</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μμάτων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κ</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ι</a:t>
            </a:r>
            <a:r>
              <a:rPr lang="en-US" altLang="en-GR" sz="1600" dirty="0">
                <a:solidFill>
                  <a:srgbClr val="FFFFFF"/>
                </a:solidFill>
                <a:latin typeface="Calibri" panose="020F0502020204030204" pitchFamily="34" charset="0"/>
              </a:rPr>
              <a:t> π</a:t>
            </a:r>
            <a:r>
              <a:rPr lang="en-US" altLang="en-GR" sz="1600" dirty="0" err="1">
                <a:solidFill>
                  <a:srgbClr val="FFFFFF"/>
                </a:solidFill>
                <a:latin typeface="Calibri" panose="020F0502020204030204" pitchFamily="34" charset="0"/>
              </a:rPr>
              <a:t>ροσ</a:t>
            </a:r>
            <a:r>
              <a:rPr lang="en-US" altLang="en-GR" sz="1600" dirty="0">
                <a:solidFill>
                  <a:srgbClr val="FFFFFF"/>
                </a:solidFill>
                <a:latin typeface="Calibri" panose="020F0502020204030204" pitchFamily="34" charset="0"/>
              </a:rPr>
              <a:t>β</a:t>
            </a:r>
            <a:r>
              <a:rPr lang="en-US" altLang="en-GR" sz="1600" dirty="0" err="1">
                <a:solidFill>
                  <a:srgbClr val="FFFFFF"/>
                </a:solidFill>
                <a:latin typeface="Calibri" panose="020F0502020204030204" pitchFamily="34" charset="0"/>
              </a:rPr>
              <a:t>λητικής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γλώσσ</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Χρησιμο</a:t>
            </a: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οιώντ</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όλ</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τ</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κεφ</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λ</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ί</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γράμμ</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τ</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μ</a:t>
            </a: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ορεί</a:t>
            </a:r>
            <a:endParaRPr lang="en-US" altLang="en-GR" sz="1600" dirty="0">
              <a:solidFill>
                <a:srgbClr val="FFFFFF"/>
              </a:solidFill>
              <a:latin typeface="Calibri" panose="020F0502020204030204" pitchFamily="34" charset="0"/>
            </a:endParaRPr>
          </a:p>
          <a:p>
            <a:pPr hangingPunct="1">
              <a:lnSpc>
                <a:spcPct val="100000"/>
              </a:lnSpc>
              <a:spcBef>
                <a:spcPts val="1013"/>
              </a:spcBef>
            </a:pPr>
            <a:r>
              <a:rPr lang="en-US" altLang="en-GR" sz="1600" dirty="0" err="1">
                <a:solidFill>
                  <a:srgbClr val="FFFFFF"/>
                </a:solidFill>
                <a:latin typeface="Calibri" panose="020F0502020204030204" pitchFamily="34" charset="0"/>
              </a:rPr>
              <a:t>δώστε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την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εντύ</a:t>
            </a: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ωση</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ότι</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φωνάζετε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Α</a:t>
            </a: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οφύγετε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την</a:t>
            </a:r>
            <a:r>
              <a:rPr lang="en-US" altLang="en-GR" sz="1600" dirty="0">
                <a:solidFill>
                  <a:srgbClr val="FFFFFF"/>
                </a:solidFill>
                <a:latin typeface="Calibri" panose="020F0502020204030204" pitchFamily="34" charset="0"/>
              </a:rPr>
              <a:t> π</a:t>
            </a:r>
            <a:r>
              <a:rPr lang="en-US" altLang="en-GR" sz="1600" dirty="0" err="1">
                <a:solidFill>
                  <a:srgbClr val="FFFFFF"/>
                </a:solidFill>
                <a:latin typeface="Calibri" panose="020F0502020204030204" pitchFamily="34" charset="0"/>
              </a:rPr>
              <a:t>ροσ</a:t>
            </a:r>
            <a:r>
              <a:rPr lang="en-US" altLang="en-GR" sz="1600" dirty="0">
                <a:solidFill>
                  <a:srgbClr val="FFFFFF"/>
                </a:solidFill>
                <a:latin typeface="Calibri" panose="020F0502020204030204" pitchFamily="34" charset="0"/>
              </a:rPr>
              <a:t>β</a:t>
            </a:r>
            <a:r>
              <a:rPr lang="en-US" altLang="en-GR" sz="1600" dirty="0" err="1">
                <a:solidFill>
                  <a:srgbClr val="FFFFFF"/>
                </a:solidFill>
                <a:latin typeface="Calibri" panose="020F0502020204030204" pitchFamily="34" charset="0"/>
              </a:rPr>
              <a:t>λητική</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γλώσσ</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ή</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σχόλι</a:t>
            </a:r>
            <a:r>
              <a:rPr lang="en-US" altLang="en-GR" sz="1600" dirty="0">
                <a:solidFill>
                  <a:srgbClr val="FFFFFF"/>
                </a:solidFill>
                <a:latin typeface="Calibri" panose="020F0502020204030204" pitchFamily="34" charset="0"/>
              </a:rPr>
              <a:t>α π</a:t>
            </a:r>
            <a:r>
              <a:rPr lang="en-US" altLang="en-GR" sz="1600" dirty="0" err="1">
                <a:solidFill>
                  <a:srgbClr val="FFFFFF"/>
                </a:solidFill>
                <a:latin typeface="Calibri" panose="020F0502020204030204" pitchFamily="34" charset="0"/>
              </a:rPr>
              <a:t>ου</a:t>
            </a:r>
            <a:endParaRPr lang="en-US" altLang="en-GR" sz="1600" dirty="0">
              <a:solidFill>
                <a:srgbClr val="FFFFFF"/>
              </a:solidFill>
              <a:latin typeface="Calibri" panose="020F0502020204030204" pitchFamily="34" charset="0"/>
            </a:endParaRPr>
          </a:p>
          <a:p>
            <a:pPr hangingPunct="1">
              <a:lnSpc>
                <a:spcPct val="100000"/>
              </a:lnSpc>
              <a:spcBef>
                <a:spcPts val="1013"/>
              </a:spcBef>
            </a:pPr>
            <a:r>
              <a:rPr lang="en-US" altLang="en-GR" sz="1600" dirty="0" err="1">
                <a:solidFill>
                  <a:srgbClr val="FFFFFF"/>
                </a:solidFill>
                <a:latin typeface="Calibri" panose="020F0502020204030204" pitchFamily="34" charset="0"/>
              </a:rPr>
              <a:t>ε</a:t>
            </a: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ιτεθείτε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στον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συγγρ</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φέ</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του</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σχολίου</a:t>
            </a:r>
            <a:r>
              <a:rPr lang="en-US" altLang="en-GR" sz="1600" dirty="0">
                <a:solidFill>
                  <a:srgbClr val="FFFFFF"/>
                </a:solidFill>
                <a:latin typeface="Calibri" panose="020F0502020204030204" pitchFamily="34" charset="0"/>
              </a:rPr>
              <a:t> πα</a:t>
            </a:r>
            <a:r>
              <a:rPr lang="en-US" altLang="en-GR" sz="1600" dirty="0" err="1">
                <a:solidFill>
                  <a:srgbClr val="FFFFFF"/>
                </a:solidFill>
                <a:latin typeface="Calibri" panose="020F0502020204030204" pitchFamily="34" charset="0"/>
              </a:rPr>
              <a:t>ρά</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στο</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ε</a:t>
            </a: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ιχείρημά</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του</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Ε</a:t>
            </a: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ι</a:t>
            </a: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λέον</a:t>
            </a:r>
            <a:r>
              <a:rPr lang="en-US" altLang="en-GR" sz="1600" dirty="0">
                <a:solidFill>
                  <a:srgbClr val="FFFFFF"/>
                </a:solidFill>
                <a:latin typeface="Calibri" panose="020F0502020204030204" pitchFamily="34" charset="0"/>
              </a:rPr>
              <a:t>, απ</a:t>
            </a:r>
            <a:r>
              <a:rPr lang="en-US" altLang="en-GR" sz="1600" dirty="0" err="1">
                <a:solidFill>
                  <a:srgbClr val="FFFFFF"/>
                </a:solidFill>
                <a:latin typeface="Calibri" panose="020F0502020204030204" pitchFamily="34" charset="0"/>
              </a:rPr>
              <a:t>οφύγετε</a:t>
            </a:r>
            <a:endParaRPr lang="en-US" altLang="en-GR" sz="1600" dirty="0">
              <a:solidFill>
                <a:srgbClr val="FFFFFF"/>
              </a:solidFill>
              <a:latin typeface="Calibri" panose="020F0502020204030204" pitchFamily="34" charset="0"/>
            </a:endParaRPr>
          </a:p>
          <a:p>
            <a:pPr hangingPunct="1">
              <a:lnSpc>
                <a:spcPct val="100000"/>
              </a:lnSpc>
              <a:spcBef>
                <a:spcPts val="1013"/>
              </a:spcBef>
            </a:pP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ροσω</a:t>
            </a: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ικές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ε</a:t>
            </a: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ιθέσεις</a:t>
            </a:r>
            <a:r>
              <a:rPr lang="en-US" altLang="en-GR" sz="1600" dirty="0">
                <a:solidFill>
                  <a:srgbClr val="FFFFFF"/>
                </a:solidFill>
                <a:latin typeface="Calibri" panose="020F0502020204030204" pitchFamily="34" charset="0"/>
              </a:rPr>
              <a:t>, π</a:t>
            </a:r>
            <a:r>
              <a:rPr lang="en-US" altLang="en-GR" sz="1600" dirty="0" err="1">
                <a:solidFill>
                  <a:srgbClr val="FFFFFF"/>
                </a:solidFill>
                <a:latin typeface="Calibri" panose="020F0502020204030204" pitchFamily="34" charset="0"/>
              </a:rPr>
              <a:t>ου</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ονομάζοντ</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ι</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φλεγόμενες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Εάν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δι</a:t>
            </a:r>
            <a:r>
              <a:rPr lang="en-US" altLang="en-GR" sz="1600" dirty="0">
                <a:solidFill>
                  <a:srgbClr val="FFFFFF"/>
                </a:solidFill>
                <a:latin typeface="Calibri" panose="020F0502020204030204" pitchFamily="34" charset="0"/>
              </a:rPr>
              <a:t>αβ</a:t>
            </a:r>
            <a:r>
              <a:rPr lang="en-US" altLang="en-GR" sz="1600" dirty="0" err="1">
                <a:solidFill>
                  <a:srgbClr val="FFFFFF"/>
                </a:solidFill>
                <a:latin typeface="Calibri" panose="020F0502020204030204" pitchFamily="34" charset="0"/>
              </a:rPr>
              <a:t>άσετε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έν</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μήνυμ</a:t>
            </a:r>
            <a:r>
              <a:rPr lang="en-US" altLang="en-GR" sz="1600" dirty="0">
                <a:solidFill>
                  <a:srgbClr val="FFFFFF"/>
                </a:solidFill>
                <a:latin typeface="Calibri" panose="020F0502020204030204" pitchFamily="34" charset="0"/>
              </a:rPr>
              <a:t>α π</a:t>
            </a:r>
            <a:r>
              <a:rPr lang="en-US" altLang="en-GR" sz="1600" dirty="0" err="1">
                <a:solidFill>
                  <a:srgbClr val="FFFFFF"/>
                </a:solidFill>
                <a:latin typeface="Calibri" panose="020F0502020204030204" pitchFamily="34" charset="0"/>
              </a:rPr>
              <a:t>ου</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υ</a:t>
            </a: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οψιάζεστε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ότι</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μ</a:t>
            </a: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ορεί</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ν</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είν</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ι</a:t>
            </a:r>
            <a:r>
              <a:rPr lang="en-US" altLang="en-GR" sz="1600" dirty="0">
                <a:solidFill>
                  <a:srgbClr val="FFFFFF"/>
                </a:solidFill>
                <a:latin typeface="Calibri" panose="020F0502020204030204" pitchFamily="34" charset="0"/>
              </a:rPr>
              <a:t> α</a:t>
            </a:r>
          </a:p>
          <a:p>
            <a:pPr hangingPunct="1">
              <a:lnSpc>
                <a:spcPct val="100000"/>
              </a:lnSpc>
              <a:spcBef>
                <a:spcPts val="1013"/>
              </a:spcBef>
            </a:pP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ροσω</a:t>
            </a: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ική</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ε</a:t>
            </a: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ίθεση</a:t>
            </a:r>
            <a:r>
              <a:rPr lang="en-US" altLang="en-GR" sz="1600" dirty="0">
                <a:solidFill>
                  <a:srgbClr val="FFFFFF"/>
                </a:solidFill>
                <a:latin typeface="Calibri" panose="020F0502020204030204" pitchFamily="34" charset="0"/>
              </a:rPr>
              <a:t>, α</a:t>
            </a:r>
            <a:r>
              <a:rPr lang="en-US" altLang="en-GR" sz="1600" dirty="0" err="1">
                <a:solidFill>
                  <a:srgbClr val="FFFFFF"/>
                </a:solidFill>
                <a:latin typeface="Calibri" panose="020F0502020204030204" pitchFamily="34" charset="0"/>
              </a:rPr>
              <a:t>ντιστ</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θείτε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στον</a:t>
            </a:r>
            <a:r>
              <a:rPr lang="en-US" altLang="en-GR" sz="1600" dirty="0">
                <a:solidFill>
                  <a:srgbClr val="FFFFFF"/>
                </a:solidFill>
                <a:latin typeface="Calibri" panose="020F0502020204030204" pitchFamily="34" charset="0"/>
              </a:rPr>
              <a:t> π</a:t>
            </a:r>
            <a:r>
              <a:rPr lang="en-US" altLang="en-GR" sz="1600" dirty="0" err="1">
                <a:solidFill>
                  <a:srgbClr val="FFFFFF"/>
                </a:solidFill>
                <a:latin typeface="Calibri" panose="020F0502020204030204" pitchFamily="34" charset="0"/>
              </a:rPr>
              <a:t>ειρ</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σμό</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ν</a:t>
            </a:r>
            <a:r>
              <a:rPr lang="en-US" altLang="en-GR" sz="1600" dirty="0">
                <a:solidFill>
                  <a:srgbClr val="FFFFFF"/>
                </a:solidFill>
                <a:latin typeface="Calibri" panose="020F0502020204030204" pitchFamily="34" charset="0"/>
              </a:rPr>
              <a:t>α π</a:t>
            </a:r>
            <a:r>
              <a:rPr lang="en-US" altLang="en-GR" sz="1600" dirty="0" err="1">
                <a:solidFill>
                  <a:srgbClr val="FFFFFF"/>
                </a:solidFill>
                <a:latin typeface="Calibri" panose="020F0502020204030204" pitchFamily="34" charset="0"/>
              </a:rPr>
              <a:t>υροδοτήσετε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μι</a:t>
            </a:r>
            <a:r>
              <a:rPr lang="en-US" altLang="en-GR" sz="1600" dirty="0">
                <a:solidFill>
                  <a:srgbClr val="FFFFFF"/>
                </a:solidFill>
                <a:latin typeface="Calibri" panose="020F0502020204030204" pitchFamily="34" charset="0"/>
              </a:rPr>
              <a:t>α απ</a:t>
            </a:r>
            <a:r>
              <a:rPr lang="en-US" altLang="en-GR" sz="1600" dirty="0" err="1">
                <a:solidFill>
                  <a:srgbClr val="FFFFFF"/>
                </a:solidFill>
                <a:latin typeface="Calibri" panose="020F0502020204030204" pitchFamily="34" charset="0"/>
              </a:rPr>
              <a:t>άντηση</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Αντίθετ</a:t>
            </a:r>
            <a:r>
              <a:rPr lang="en-US" altLang="en-GR" sz="1600" dirty="0">
                <a:solidFill>
                  <a:srgbClr val="FFFFFF"/>
                </a:solidFill>
                <a:latin typeface="Calibri" panose="020F0502020204030204" pitchFamily="34" charset="0"/>
              </a:rPr>
              <a:t>α, α</a:t>
            </a:r>
            <a:r>
              <a:rPr lang="en-US" altLang="en-GR" sz="1600" dirty="0" err="1">
                <a:solidFill>
                  <a:srgbClr val="FFFFFF"/>
                </a:solidFill>
                <a:latin typeface="Calibri" panose="020F0502020204030204" pitchFamily="34" charset="0"/>
              </a:rPr>
              <a:t>φήστε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την</a:t>
            </a:r>
            <a:r>
              <a:rPr lang="en-US" altLang="en-GR" sz="1600" dirty="0">
                <a:solidFill>
                  <a:srgbClr val="FFFFFF"/>
                </a:solidFill>
                <a:latin typeface="Calibri" panose="020F0502020204030204" pitchFamily="34" charset="0"/>
              </a:rPr>
              <a:t> απ</a:t>
            </a:r>
            <a:r>
              <a:rPr lang="en-US" altLang="en-GR" sz="1600" dirty="0" err="1">
                <a:solidFill>
                  <a:srgbClr val="FFFFFF"/>
                </a:solidFill>
                <a:latin typeface="Calibri" panose="020F0502020204030204" pitchFamily="34" charset="0"/>
              </a:rPr>
              <a:t>άντησή</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σ</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ν</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κ</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θίσει</a:t>
            </a:r>
            <a:endParaRPr lang="en-US" altLang="en-GR" sz="1600" dirty="0">
              <a:solidFill>
                <a:srgbClr val="FFFFFF"/>
              </a:solidFill>
              <a:latin typeface="Calibri" panose="020F0502020204030204" pitchFamily="34" charset="0"/>
            </a:endParaRPr>
          </a:p>
          <a:p>
            <a:pPr hangingPunct="1">
              <a:lnSpc>
                <a:spcPct val="100000"/>
              </a:lnSpc>
              <a:spcBef>
                <a:spcPts val="1013"/>
              </a:spcBef>
            </a:pPr>
            <a:r>
              <a:rPr lang="en-US" altLang="en-GR" sz="1600" dirty="0" err="1">
                <a:solidFill>
                  <a:srgbClr val="FFFFFF"/>
                </a:solidFill>
                <a:latin typeface="Calibri" panose="020F0502020204030204" pitchFamily="34" charset="0"/>
              </a:rPr>
              <a:t>λίγο</a:t>
            </a:r>
            <a:r>
              <a:rPr lang="en-US" altLang="en-GR" sz="1600" dirty="0">
                <a:solidFill>
                  <a:srgbClr val="FFFFFF"/>
                </a:solidFill>
                <a:latin typeface="Calibri" panose="020F0502020204030204" pitchFamily="34" charset="0"/>
              </a:rPr>
              <a:t> π</a:t>
            </a:r>
            <a:r>
              <a:rPr lang="en-US" altLang="en-GR" sz="1600" dirty="0" err="1">
                <a:solidFill>
                  <a:srgbClr val="FFFFFF"/>
                </a:solidFill>
                <a:latin typeface="Calibri" panose="020F0502020204030204" pitchFamily="34" charset="0"/>
              </a:rPr>
              <a:t>ριν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στείλετε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ή</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ζητήσετε</a:t>
            </a:r>
            <a:r>
              <a:rPr lang="en-US" altLang="en-GR" sz="1600" dirty="0">
                <a:solidFill>
                  <a:srgbClr val="FFFFFF"/>
                </a:solidFill>
                <a:latin typeface="Calibri" panose="020F0502020204030204" pitchFamily="34" charset="0"/>
              </a:rPr>
              <a:t> απ</a:t>
            </a:r>
            <a:r>
              <a:rPr lang="en-US" altLang="en-GR" sz="1600" dirty="0" err="1">
                <a:solidFill>
                  <a:srgbClr val="FFFFFF"/>
                </a:solidFill>
                <a:latin typeface="Calibri" panose="020F0502020204030204" pitchFamily="34" charset="0"/>
              </a:rPr>
              <a:t>ό</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τον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εκ</a:t>
            </a:r>
            <a:r>
              <a:rPr lang="en-US" altLang="en-GR" sz="1600" dirty="0">
                <a:solidFill>
                  <a:srgbClr val="FFFFFF"/>
                </a:solidFill>
                <a:latin typeface="Calibri" panose="020F0502020204030204" pitchFamily="34" charset="0"/>
              </a:rPr>
              <a:t>πα</a:t>
            </a:r>
            <a:r>
              <a:rPr lang="en-US" altLang="en-GR" sz="1600" dirty="0" err="1">
                <a:solidFill>
                  <a:srgbClr val="FFFFFF"/>
                </a:solidFill>
                <a:latin typeface="Calibri" panose="020F0502020204030204" pitchFamily="34" charset="0"/>
              </a:rPr>
              <a:t>ιδευτή</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σ</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ν</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ε</a:t>
            </a: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ιλύσει</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την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κ</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τάστ</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ση</a:t>
            </a:r>
            <a:r>
              <a:rPr lang="en-US" altLang="en-GR" sz="1600" dirty="0">
                <a:solidFill>
                  <a:srgbClr val="FFFFFF"/>
                </a:solidFill>
                <a:latin typeface="Calibri" panose="020F0502020204030204" pitchFamily="34" charset="0"/>
              </a:rPr>
              <a:t>.</a:t>
            </a:r>
          </a:p>
          <a:p>
            <a:pPr hangingPunct="1">
              <a:lnSpc>
                <a:spcPct val="100000"/>
              </a:lnSpc>
              <a:spcBef>
                <a:spcPts val="1013"/>
              </a:spcBef>
            </a:pPr>
            <a:r>
              <a:rPr lang="en-US" altLang="en-GR" sz="1600" dirty="0" err="1">
                <a:solidFill>
                  <a:srgbClr val="FFFFFF"/>
                </a:solidFill>
                <a:latin typeface="Calibri" panose="020F0502020204030204" pitchFamily="34" charset="0"/>
              </a:rPr>
              <a:t>Το</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ν</a:t>
            </a:r>
            <a:r>
              <a:rPr lang="en-US" altLang="en-GR" sz="1600" dirty="0">
                <a:solidFill>
                  <a:srgbClr val="FFFFFF"/>
                </a:solidFill>
                <a:latin typeface="Calibri" panose="020F0502020204030204" pitchFamily="34" charset="0"/>
              </a:rPr>
              <a:t>α α</a:t>
            </a:r>
            <a:r>
              <a:rPr lang="en-US" altLang="en-GR" sz="1600" dirty="0" err="1">
                <a:solidFill>
                  <a:srgbClr val="FFFFFF"/>
                </a:solidFill>
                <a:latin typeface="Calibri" panose="020F0502020204030204" pitchFamily="34" charset="0"/>
              </a:rPr>
              <a:t>κολουθείτε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neticet</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είν</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ι</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το</a:t>
            </a:r>
            <a:r>
              <a:rPr lang="en-US" altLang="en-GR" sz="1600" dirty="0">
                <a:solidFill>
                  <a:srgbClr val="FFFFFF"/>
                </a:solidFill>
                <a:latin typeface="Calibri" panose="020F0502020204030204" pitchFamily="34" charset="0"/>
              </a:rPr>
              <a:t> π</a:t>
            </a:r>
            <a:r>
              <a:rPr lang="en-US" altLang="en-GR" sz="1600" dirty="0" err="1">
                <a:solidFill>
                  <a:srgbClr val="FFFFFF"/>
                </a:solidFill>
                <a:latin typeface="Calibri" panose="020F0502020204030204" pitchFamily="34" charset="0"/>
              </a:rPr>
              <a:t>ρώτο</a:t>
            </a:r>
            <a:r>
              <a:rPr lang="en-US" altLang="en-GR" sz="1600" dirty="0">
                <a:solidFill>
                  <a:srgbClr val="FFFFFF"/>
                </a:solidFill>
                <a:latin typeface="Calibri" panose="020F0502020204030204" pitchFamily="34" charset="0"/>
              </a:rPr>
              <a:t> β</a:t>
            </a:r>
            <a:r>
              <a:rPr lang="en-US" altLang="en-GR" sz="1600" dirty="0" err="1">
                <a:solidFill>
                  <a:srgbClr val="FFFFFF"/>
                </a:solidFill>
                <a:latin typeface="Calibri" panose="020F0502020204030204" pitchFamily="34" charset="0"/>
              </a:rPr>
              <a:t>ήμ</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γι</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την</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ε</a:t>
            </a: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ιτυχή</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ε</a:t>
            </a:r>
            <a:r>
              <a:rPr lang="en-US" altLang="en-GR" sz="1600" dirty="0">
                <a:solidFill>
                  <a:srgbClr val="FFFFFF"/>
                </a:solidFill>
                <a:latin typeface="Calibri" panose="020F0502020204030204" pitchFamily="34" charset="0"/>
              </a:rPr>
              <a:t>π</a:t>
            </a:r>
            <a:r>
              <a:rPr lang="en-US" altLang="en-GR" sz="1600" dirty="0" err="1">
                <a:solidFill>
                  <a:srgbClr val="FFFFFF"/>
                </a:solidFill>
                <a:latin typeface="Calibri" panose="020F0502020204030204" pitchFamily="34" charset="0"/>
              </a:rPr>
              <a:t>ικοινωνί</a:t>
            </a:r>
            <a:r>
              <a:rPr lang="en-US" altLang="en-GR" sz="1600" dirty="0">
                <a:solidFill>
                  <a:srgbClr val="FFFFFF"/>
                </a:solidFill>
                <a:latin typeface="Calibri" panose="020F0502020204030204" pitchFamily="34" charset="0"/>
              </a:rPr>
              <a:t>α </a:t>
            </a:r>
            <a:r>
              <a:rPr lang="en-US" altLang="en-GR" sz="1600" dirty="0" err="1">
                <a:solidFill>
                  <a:srgbClr val="FFFFFF"/>
                </a:solidFill>
                <a:latin typeface="Calibri" panose="020F0502020204030204" pitchFamily="34" charset="0"/>
              </a:rPr>
              <a:t>με</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τους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συμμ</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θητές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σ</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ς</a:t>
            </a:r>
            <a:endParaRPr lang="en-US" altLang="en-GR" sz="1600" dirty="0">
              <a:solidFill>
                <a:srgbClr val="FFFFFF"/>
              </a:solidFill>
              <a:latin typeface="Calibri" panose="020F0502020204030204" pitchFamily="34" charset="0"/>
            </a:endParaRPr>
          </a:p>
          <a:p>
            <a:pPr hangingPunct="1">
              <a:lnSpc>
                <a:spcPct val="100000"/>
              </a:lnSpc>
              <a:spcBef>
                <a:spcPts val="1013"/>
              </a:spcBef>
            </a:pPr>
            <a:r>
              <a:rPr lang="en-US" altLang="en-GR" sz="1600" dirty="0" err="1">
                <a:solidFill>
                  <a:srgbClr val="FFFFFF"/>
                </a:solidFill>
                <a:latin typeface="Calibri" panose="020F0502020204030204" pitchFamily="34" charset="0"/>
              </a:rPr>
              <a:t>κ</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ι</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εκ</a:t>
            </a:r>
            <a:r>
              <a:rPr lang="en-US" altLang="en-GR" sz="1600" dirty="0">
                <a:solidFill>
                  <a:srgbClr val="FFFFFF"/>
                </a:solidFill>
                <a:latin typeface="Calibri" panose="020F0502020204030204" pitchFamily="34" charset="0"/>
              </a:rPr>
              <a:t>πα</a:t>
            </a:r>
            <a:r>
              <a:rPr lang="en-US" altLang="en-GR" sz="1600" dirty="0" err="1">
                <a:solidFill>
                  <a:srgbClr val="FFFFFF"/>
                </a:solidFill>
                <a:latin typeface="Calibri" panose="020F0502020204030204" pitchFamily="34" charset="0"/>
              </a:rPr>
              <a:t>ιδευτής</a:t>
            </a:r>
            <a:r>
              <a:rPr lang="en-US" altLang="en-GR" sz="1600" dirty="0">
                <a:solidFill>
                  <a:srgbClr val="FFFFFF"/>
                </a:solidFill>
                <a:latin typeface="Calibri" panose="020F0502020204030204" pitchFamily="34" charset="0"/>
              </a:rPr>
              <a:t> </a:t>
            </a:r>
            <a:r>
              <a:rPr lang="en-US" altLang="en-GR" sz="1600" dirty="0" err="1">
                <a:solidFill>
                  <a:srgbClr val="FFFFFF"/>
                </a:solidFill>
                <a:latin typeface="Calibri" panose="020F0502020204030204" pitchFamily="34" charset="0"/>
              </a:rPr>
              <a:t>δι</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δικτυ</a:t>
            </a:r>
            <a:r>
              <a:rPr lang="en-US" altLang="en-GR" sz="1600" dirty="0">
                <a:solidFill>
                  <a:srgbClr val="FFFFFF"/>
                </a:solidFill>
                <a:latin typeface="Calibri" panose="020F0502020204030204" pitchFamily="34" charset="0"/>
              </a:rPr>
              <a:t>α</a:t>
            </a:r>
            <a:r>
              <a:rPr lang="en-US" altLang="en-GR" sz="1600" dirty="0" err="1">
                <a:solidFill>
                  <a:srgbClr val="FFFFFF"/>
                </a:solidFill>
                <a:latin typeface="Calibri" panose="020F0502020204030204" pitchFamily="34" charset="0"/>
              </a:rPr>
              <a:t>κά</a:t>
            </a:r>
            <a:r>
              <a:rPr lang="en-US" altLang="en-GR" sz="1300" dirty="0">
                <a:solidFill>
                  <a:srgbClr val="FFFFFF"/>
                </a:solidFill>
                <a:latin typeface="Calibri" panose="020F0502020204030204" pitchFamily="34" charset="0"/>
              </a:rPr>
              <a:t>.</a:t>
            </a:r>
          </a:p>
        </p:txBody>
      </p:sp>
      <p:sp>
        <p:nvSpPr>
          <p:cNvPr id="76802" name="Rectangle 2">
            <a:extLst>
              <a:ext uri="{FF2B5EF4-FFF2-40B4-BE49-F238E27FC236}">
                <a16:creationId xmlns:a16="http://schemas.microsoft.com/office/drawing/2014/main" id="{EEA46163-E85D-5B54-57C5-74C94D50029D}"/>
              </a:ext>
            </a:extLst>
          </p:cNvPr>
          <p:cNvSpPr>
            <a:spLocks noChangeArrowheads="1"/>
          </p:cNvSpPr>
          <p:nvPr/>
        </p:nvSpPr>
        <p:spPr bwMode="auto">
          <a:xfrm>
            <a:off x="3124200" y="363538"/>
            <a:ext cx="5449888" cy="760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4400">
                <a:solidFill>
                  <a:srgbClr val="FFFFFF"/>
                </a:solidFill>
                <a:latin typeface="Calibri" panose="020F0502020204030204" pitchFamily="34" charset="0"/>
              </a:rPr>
              <a:t>Καλύτερες συμβουλές!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5" name="Text Box 1">
            <a:extLst>
              <a:ext uri="{FF2B5EF4-FFF2-40B4-BE49-F238E27FC236}">
                <a16:creationId xmlns:a16="http://schemas.microsoft.com/office/drawing/2014/main" id="{D9CEDB01-7E59-1877-D54C-91D0D1B2D7C0}"/>
              </a:ext>
            </a:extLst>
          </p:cNvPr>
          <p:cNvSpPr txBox="1">
            <a:spLocks noChangeArrowheads="1"/>
          </p:cNvSpPr>
          <p:nvPr/>
        </p:nvSpPr>
        <p:spPr bwMode="auto">
          <a:xfrm>
            <a:off x="1035050" y="1019175"/>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pPr>
            <a:r>
              <a:rPr lang="en-US" altLang="en-GR" sz="2000" b="1">
                <a:solidFill>
                  <a:srgbClr val="E78631"/>
                </a:solidFill>
                <a:latin typeface="Calibri" panose="020F0502020204030204" pitchFamily="34" charset="0"/>
              </a:rPr>
              <a:t>ΑΣΚΗΣΗ:</a:t>
            </a:r>
          </a:p>
          <a:p>
            <a:pPr algn="ctr" hangingPunct="1">
              <a:lnSpc>
                <a:spcPct val="100000"/>
              </a:lnSpc>
              <a:spcBef>
                <a:spcPts val="1013"/>
              </a:spcBef>
            </a:pPr>
            <a:r>
              <a:rPr lang="en-US" altLang="en-GR" sz="2000">
                <a:latin typeface="EC Square Sans Pro" charset="0"/>
              </a:rPr>
              <a:t>Θέματα ποικιλομορφίας γενεών που πρέπει να ληφθούν υπόψη σε ψηφιακά περιβάλλοντα</a:t>
            </a:r>
          </a:p>
        </p:txBody>
      </p:sp>
      <p:sp>
        <p:nvSpPr>
          <p:cNvPr id="77826" name="Text Box 2">
            <a:extLst>
              <a:ext uri="{FF2B5EF4-FFF2-40B4-BE49-F238E27FC236}">
                <a16:creationId xmlns:a16="http://schemas.microsoft.com/office/drawing/2014/main" id="{450F4EBE-6C3B-32B0-C0FA-82B75FDA29EF}"/>
              </a:ext>
            </a:extLst>
          </p:cNvPr>
          <p:cNvSpPr txBox="1">
            <a:spLocks noChangeArrowheads="1"/>
          </p:cNvSpPr>
          <p:nvPr/>
        </p:nvSpPr>
        <p:spPr bwMode="auto">
          <a:xfrm>
            <a:off x="911225" y="2554288"/>
            <a:ext cx="10602913" cy="3413125"/>
          </a:xfrm>
          <a:prstGeom prst="rect">
            <a:avLst/>
          </a:prstGeom>
          <a:noFill/>
          <a:ln w="47520" cap="flat">
            <a:solidFill>
              <a:srgbClr val="E7863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501650" indent="-500063">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marL="285750" indent="-284163" hangingPunct="1">
              <a:lnSpc>
                <a:spcPct val="100000"/>
              </a:lnSpc>
              <a:spcBef>
                <a:spcPts val="1013"/>
              </a:spcBef>
            </a:pPr>
            <a:r>
              <a:rPr lang="en-US" altLang="en-GR" sz="2400">
                <a:solidFill>
                  <a:srgbClr val="5E5E5E"/>
                </a:solidFill>
                <a:latin typeface="EC Square Sans Pro" charset="0"/>
              </a:rPr>
              <a:t>Με τις συμμαθήτριές σας:</a:t>
            </a:r>
          </a:p>
          <a:p>
            <a:pPr hangingPunct="1">
              <a:lnSpc>
                <a:spcPct val="100000"/>
              </a:lnSpc>
              <a:spcBef>
                <a:spcPts val="1013"/>
              </a:spcBef>
              <a:buSzPct val="45000"/>
              <a:buFont typeface="Wingdings" pitchFamily="2" charset="2"/>
              <a:buChar char=""/>
            </a:pPr>
            <a:r>
              <a:rPr lang="en-US" altLang="en-GR" sz="2400">
                <a:solidFill>
                  <a:srgbClr val="5E5E5E"/>
                </a:solidFill>
                <a:latin typeface="EC Square Sans Pro" charset="0"/>
              </a:rPr>
              <a:t>Να συζητήσετε πτυχές πολιτισμικής και γενετικής ποικιλομορφίας που πρέπει να ληφθούν υπόψη σε ψηφιακά περιβάλλοντα</a:t>
            </a:r>
          </a:p>
          <a:p>
            <a:pPr hangingPunct="1">
              <a:lnSpc>
                <a:spcPct val="100000"/>
              </a:lnSpc>
              <a:spcBef>
                <a:spcPts val="1013"/>
              </a:spcBef>
              <a:buSzPct val="45000"/>
              <a:buFont typeface="Wingdings" pitchFamily="2" charset="2"/>
              <a:buChar char=""/>
            </a:pPr>
            <a:r>
              <a:rPr lang="en-US" altLang="en-GR" sz="2400">
                <a:solidFill>
                  <a:srgbClr val="5E5E5E"/>
                </a:solidFill>
                <a:latin typeface="EC Square Sans Pro" charset="0"/>
              </a:rPr>
              <a:t>Ποια δικτυακή μέθοδος πρέπει να εφαρμόζεται κατά την ψηφιακή επικοινωνία για να επιτραπεί η ποικιλομορφία και η πρακτική ένταξη;</a:t>
            </a:r>
          </a:p>
          <a:p>
            <a:pPr hangingPunct="1">
              <a:lnSpc>
                <a:spcPct val="100000"/>
              </a:lnSpc>
              <a:spcBef>
                <a:spcPts val="1013"/>
              </a:spcBef>
              <a:buSzPct val="45000"/>
              <a:buFont typeface="Wingdings" pitchFamily="2" charset="2"/>
              <a:buChar char=""/>
            </a:pPr>
            <a:r>
              <a:rPr lang="en-US" altLang="en-GR" sz="2400">
                <a:solidFill>
                  <a:srgbClr val="5E5E5E"/>
                </a:solidFill>
                <a:latin typeface="EC Square Sans Pro" charset="0"/>
              </a:rPr>
              <a:t>Ποιες είναι οι πιο συνηθισμένες καταστάσεις που παρατηρεί ο καθένας από εσάς, οι οποίες έρχονται σε αντίθεση με τη συνιστώμενη μεθοδολογία</a:t>
            </a:r>
          </a:p>
        </p:txBody>
      </p:sp>
      <p:grpSp>
        <p:nvGrpSpPr>
          <p:cNvPr id="77827" name="Group 3">
            <a:extLst>
              <a:ext uri="{FF2B5EF4-FFF2-40B4-BE49-F238E27FC236}">
                <a16:creationId xmlns:a16="http://schemas.microsoft.com/office/drawing/2014/main" id="{E1C4CEFB-4187-DBB5-5814-C856CDAF9F3E}"/>
              </a:ext>
            </a:extLst>
          </p:cNvPr>
          <p:cNvGrpSpPr>
            <a:grpSpLocks/>
          </p:cNvGrpSpPr>
          <p:nvPr/>
        </p:nvGrpSpPr>
        <p:grpSpPr bwMode="auto">
          <a:xfrm>
            <a:off x="10502900" y="390525"/>
            <a:ext cx="863600" cy="790575"/>
            <a:chOff x="6616" y="246"/>
            <a:chExt cx="544" cy="498"/>
          </a:xfrm>
        </p:grpSpPr>
        <p:sp>
          <p:nvSpPr>
            <p:cNvPr id="77828" name="AutoShape 4">
              <a:extLst>
                <a:ext uri="{FF2B5EF4-FFF2-40B4-BE49-F238E27FC236}">
                  <a16:creationId xmlns:a16="http://schemas.microsoft.com/office/drawing/2014/main" id="{64FB85FF-EC43-552E-5D52-07BDEFC607E8}"/>
                </a:ext>
              </a:extLst>
            </p:cNvPr>
            <p:cNvSpPr>
              <a:spLocks noChangeArrowheads="1"/>
            </p:cNvSpPr>
            <p:nvPr/>
          </p:nvSpPr>
          <p:spPr bwMode="auto">
            <a:xfrm>
              <a:off x="6986" y="294"/>
              <a:ext cx="107" cy="99"/>
            </a:xfrm>
            <a:custGeom>
              <a:avLst/>
              <a:gdLst>
                <a:gd name="G0" fmla="+- 32767 0 0"/>
                <a:gd name="G1" fmla="*/ G0 1 42365"/>
                <a:gd name="G2" fmla="+- 0 0 0"/>
                <a:gd name="G3" fmla="*/ G2 1 29719"/>
                <a:gd name="G4" fmla="+- 32768 0 0"/>
                <a:gd name="G5" fmla="*/ G4 1 42365"/>
                <a:gd name="G6" fmla="+- 32767 0 0"/>
                <a:gd name="G7" fmla="*/ G6 1 29719"/>
                <a:gd name="G8" fmla="+- 32768 0 0"/>
                <a:gd name="G9" fmla="*/ G8 1 42365"/>
                <a:gd name="G10" fmla="+- 32768 0 0"/>
                <a:gd name="G11" fmla="*/ G10 1 29719"/>
                <a:gd name="G12" fmla="+- 32767 0 0"/>
                <a:gd name="G13" fmla="*/ G12 1 42365"/>
                <a:gd name="G14" fmla="+- 32768 0 0"/>
                <a:gd name="G15" fmla="*/ G14 1 29719"/>
                <a:gd name="G16" fmla="+- 32767 0 0"/>
                <a:gd name="G17" fmla="*/ G16 1 42365"/>
                <a:gd name="G18" fmla="+- 32768 0 0"/>
                <a:gd name="G19" fmla="*/ G18 1 29719"/>
                <a:gd name="G20" fmla="+- 32767 0 0"/>
                <a:gd name="G21" fmla="*/ G20 1 42365"/>
                <a:gd name="G22" fmla="+- 32767 0 0"/>
                <a:gd name="G23" fmla="*/ G22 1 29719"/>
                <a:gd name="G24" fmla="+- 32767 0 0"/>
                <a:gd name="G25" fmla="*/ G24 1 42365"/>
                <a:gd name="G26" fmla="+- 32768 0 0"/>
                <a:gd name="G27" fmla="*/ G26 1 29719"/>
                <a:gd name="G28" fmla="+- 32767 0 0"/>
                <a:gd name="G29" fmla="*/ G28 1 42365"/>
                <a:gd name="G30" fmla="+- 32768 0 0"/>
                <a:gd name="G31" fmla="*/ G30 1 29719"/>
                <a:gd name="G32" fmla="+- 32767 0 0"/>
                <a:gd name="G33" fmla="*/ G32 1 42365"/>
                <a:gd name="G34" fmla="+- 32768 0 0"/>
                <a:gd name="G35" fmla="*/ G34 1 29719"/>
                <a:gd name="G36" fmla="+- 0 0 0"/>
                <a:gd name="G37" fmla="*/ G36 1 42365"/>
                <a:gd name="G38" fmla="+- 32768 0 0"/>
                <a:gd name="G39" fmla="*/ G38 1 29719"/>
                <a:gd name="G40" fmla="+- 0 0 0"/>
                <a:gd name="G41" fmla="*/ G40 1 42365"/>
                <a:gd name="G42" fmla="+- 32767 0 0"/>
                <a:gd name="G43" fmla="*/ G42 1 29719"/>
                <a:gd name="G44" fmla="+- 32767 0 0"/>
                <a:gd name="G45" fmla="*/ G44 1 42365"/>
                <a:gd name="G46" fmla="+- 32767 0 0"/>
                <a:gd name="G47" fmla="*/ G46 1 29719"/>
                <a:gd name="G48" fmla="+- 32768 0 0"/>
                <a:gd name="G49" fmla="*/ G48 1 42365"/>
                <a:gd name="G50" fmla="+- 32767 0 0"/>
                <a:gd name="G51" fmla="*/ G50 1 29719"/>
                <a:gd name="G52" fmla="+- 32768 0 0"/>
                <a:gd name="G53" fmla="*/ G52 1 42365"/>
                <a:gd name="G54" fmla="+- 32768 0 0"/>
                <a:gd name="G55" fmla="*/ G54 1 29719"/>
                <a:gd name="G56" fmla="+- 32768 0 0"/>
                <a:gd name="G57" fmla="*/ G56 1 42365"/>
                <a:gd name="G58" fmla="+- 0 0 0"/>
                <a:gd name="G59" fmla="*/ G58 1 29719"/>
                <a:gd name="G60" fmla="+- 32767 0 0"/>
                <a:gd name="G61" fmla="*/ G60 1 42365"/>
                <a:gd name="G62" fmla="+- 0 0 0"/>
                <a:gd name="G63" fmla="*/ G62 1 29719"/>
                <a:gd name="G64" fmla="+- 482 0 0"/>
                <a:gd name="G65" fmla="+- 447 0 0"/>
              </a:gdLst>
              <a:ahLst/>
              <a:cxnLst>
                <a:cxn ang="0">
                  <a:pos x="r" y="vc"/>
                </a:cxn>
                <a:cxn ang="5400000">
                  <a:pos x="hc" y="b"/>
                </a:cxn>
                <a:cxn ang="10800000">
                  <a:pos x="l" y="vc"/>
                </a:cxn>
                <a:cxn ang="16200000">
                  <a:pos x="hc" y="t"/>
                </a:cxn>
              </a:cxnLst>
              <a:rect l="0" t="0" r="0" b="0"/>
              <a:pathLst>
                <a:path>
                  <a:moveTo>
                    <a:pt x="158985" y="0"/>
                  </a:moveTo>
                  <a:cubicBezTo>
                    <a:pt x="167114" y="0"/>
                    <a:pt x="173438" y="6323"/>
                    <a:pt x="173438" y="14453"/>
                  </a:cubicBezTo>
                  <a:lnTo>
                    <a:pt x="173438" y="101172"/>
                  </a:lnTo>
                  <a:cubicBezTo>
                    <a:pt x="173438" y="109302"/>
                    <a:pt x="167114" y="115625"/>
                    <a:pt x="158985" y="115625"/>
                  </a:cubicBezTo>
                  <a:cubicBezTo>
                    <a:pt x="150855" y="115625"/>
                    <a:pt x="144531" y="121948"/>
                    <a:pt x="144531" y="130079"/>
                  </a:cubicBezTo>
                  <a:lnTo>
                    <a:pt x="144531" y="160791"/>
                  </a:lnTo>
                  <a:lnTo>
                    <a:pt x="80396" y="118335"/>
                  </a:lnTo>
                  <a:cubicBezTo>
                    <a:pt x="77686" y="116529"/>
                    <a:pt x="74976" y="115625"/>
                    <a:pt x="72266" y="115625"/>
                  </a:cubicBezTo>
                  <a:lnTo>
                    <a:pt x="14453" y="115625"/>
                  </a:lnTo>
                  <a:cubicBezTo>
                    <a:pt x="6323" y="115625"/>
                    <a:pt x="0" y="109302"/>
                    <a:pt x="0" y="101172"/>
                  </a:cubicBezTo>
                  <a:lnTo>
                    <a:pt x="0" y="89429"/>
                  </a:lnTo>
                  <a:lnTo>
                    <a:pt x="4517" y="86719"/>
                  </a:lnTo>
                  <a:lnTo>
                    <a:pt x="57813" y="86719"/>
                  </a:lnTo>
                  <a:cubicBezTo>
                    <a:pt x="81299" y="86719"/>
                    <a:pt x="101172" y="66846"/>
                    <a:pt x="101172" y="43359"/>
                  </a:cubicBezTo>
                  <a:lnTo>
                    <a:pt x="101172" y="0"/>
                  </a:lnTo>
                  <a:lnTo>
                    <a:pt x="158985" y="0"/>
                  </a:lnTo>
                  <a:close/>
                </a:path>
              </a:pathLst>
            </a:custGeom>
            <a:solidFill>
              <a:srgbClr val="00BADE"/>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7829" name="AutoShape 5">
              <a:extLst>
                <a:ext uri="{FF2B5EF4-FFF2-40B4-BE49-F238E27FC236}">
                  <a16:creationId xmlns:a16="http://schemas.microsoft.com/office/drawing/2014/main" id="{57F005C4-636B-3189-F900-B92815AC34B5}"/>
                </a:ext>
              </a:extLst>
            </p:cNvPr>
            <p:cNvSpPr>
              <a:spLocks noChangeArrowheads="1"/>
            </p:cNvSpPr>
            <p:nvPr/>
          </p:nvSpPr>
          <p:spPr bwMode="auto">
            <a:xfrm>
              <a:off x="6922" y="257"/>
              <a:ext cx="107" cy="99"/>
            </a:xfrm>
            <a:custGeom>
              <a:avLst/>
              <a:gdLst>
                <a:gd name="G0" fmla="+- 0 0 0"/>
                <a:gd name="G1" fmla="*/ G0 1 42365"/>
                <a:gd name="G2" fmla="+- 32767 0 0"/>
                <a:gd name="G3" fmla="*/ G2 1 29719"/>
                <a:gd name="G4" fmla="+- 32767 0 0"/>
                <a:gd name="G5" fmla="*/ G4 1 42365"/>
                <a:gd name="G6" fmla="+- 0 0 0"/>
                <a:gd name="G7" fmla="*/ G6 1 29719"/>
                <a:gd name="G8" fmla="+- 32767 0 0"/>
                <a:gd name="G9" fmla="*/ G8 1 42365"/>
                <a:gd name="G10" fmla="+- 0 0 0"/>
                <a:gd name="G11" fmla="*/ G10 1 29719"/>
                <a:gd name="G12" fmla="+- 32768 0 0"/>
                <a:gd name="G13" fmla="*/ G12 1 42365"/>
                <a:gd name="G14" fmla="+- 32767 0 0"/>
                <a:gd name="G15" fmla="*/ G14 1 29719"/>
                <a:gd name="G16" fmla="+- 32768 0 0"/>
                <a:gd name="G17" fmla="*/ G16 1 42365"/>
                <a:gd name="G18" fmla="+- 32767 0 0"/>
                <a:gd name="G19" fmla="*/ G18 1 29719"/>
                <a:gd name="G20" fmla="+- 32768 0 0"/>
                <a:gd name="G21" fmla="*/ G20 1 42365"/>
                <a:gd name="G22" fmla="+- 32767 0 0"/>
                <a:gd name="G23" fmla="*/ G22 1 29719"/>
                <a:gd name="G24" fmla="+- 32767 0 0"/>
                <a:gd name="G25" fmla="*/ G24 1 42365"/>
                <a:gd name="G26" fmla="+- 32767 0 0"/>
                <a:gd name="G27" fmla="*/ G26 1 29719"/>
                <a:gd name="G28" fmla="+- 32767 0 0"/>
                <a:gd name="G29" fmla="*/ G28 1 42365"/>
                <a:gd name="G30" fmla="+- 32767 0 0"/>
                <a:gd name="G31" fmla="*/ G30 1 29719"/>
                <a:gd name="G32" fmla="+- 32767 0 0"/>
                <a:gd name="G33" fmla="*/ G32 1 42365"/>
                <a:gd name="G34" fmla="+- 32767 0 0"/>
                <a:gd name="G35" fmla="*/ G34 1 29719"/>
                <a:gd name="G36" fmla="+- 32767 0 0"/>
                <a:gd name="G37" fmla="*/ G36 1 42365"/>
                <a:gd name="G38" fmla="+- 32768 0 0"/>
                <a:gd name="G39" fmla="*/ G38 1 29719"/>
                <a:gd name="G40" fmla="+- 32767 0 0"/>
                <a:gd name="G41" fmla="*/ G40 1 42365"/>
                <a:gd name="G42" fmla="+- 32768 0 0"/>
                <a:gd name="G43" fmla="*/ G42 1 29719"/>
                <a:gd name="G44" fmla="+- 0 0 0"/>
                <a:gd name="G45" fmla="*/ G44 1 42365"/>
                <a:gd name="G46" fmla="+- 32768 0 0"/>
                <a:gd name="G47" fmla="*/ G46 1 29719"/>
                <a:gd name="G48" fmla="+- 0 0 0"/>
                <a:gd name="G49" fmla="*/ G48 1 42365"/>
                <a:gd name="G50" fmla="+- 32767 0 0"/>
                <a:gd name="G51" fmla="*/ G50 1 29719"/>
                <a:gd name="G52" fmla="+- 482 0 0"/>
                <a:gd name="G53" fmla="+- 447 0 0"/>
              </a:gdLst>
              <a:ahLst/>
              <a:cxnLst>
                <a:cxn ang="0">
                  <a:pos x="r" y="vc"/>
                </a:cxn>
                <a:cxn ang="5400000">
                  <a:pos x="hc" y="b"/>
                </a:cxn>
                <a:cxn ang="10800000">
                  <a:pos x="l" y="vc"/>
                </a:cxn>
                <a:cxn ang="16200000">
                  <a:pos x="hc" y="t"/>
                </a:cxn>
              </a:cxnLst>
              <a:rect l="0" t="0" r="0" b="0"/>
              <a:pathLst>
                <a:path>
                  <a:moveTo>
                    <a:pt x="0" y="14453"/>
                  </a:moveTo>
                  <a:cubicBezTo>
                    <a:pt x="0" y="6323"/>
                    <a:pt x="6323" y="0"/>
                    <a:pt x="14453" y="0"/>
                  </a:cubicBezTo>
                  <a:lnTo>
                    <a:pt x="158985" y="0"/>
                  </a:lnTo>
                  <a:cubicBezTo>
                    <a:pt x="167114" y="0"/>
                    <a:pt x="173438" y="6323"/>
                    <a:pt x="173438" y="14453"/>
                  </a:cubicBezTo>
                  <a:lnTo>
                    <a:pt x="173438" y="28906"/>
                  </a:lnTo>
                  <a:lnTo>
                    <a:pt x="115625" y="28906"/>
                  </a:lnTo>
                  <a:cubicBezTo>
                    <a:pt x="92139" y="28906"/>
                    <a:pt x="72266" y="48779"/>
                    <a:pt x="72266" y="72266"/>
                  </a:cubicBezTo>
                  <a:lnTo>
                    <a:pt x="72266" y="131885"/>
                  </a:lnTo>
                  <a:lnTo>
                    <a:pt x="28906" y="160791"/>
                  </a:lnTo>
                  <a:lnTo>
                    <a:pt x="28906" y="130078"/>
                  </a:lnTo>
                  <a:cubicBezTo>
                    <a:pt x="28906" y="121948"/>
                    <a:pt x="22583" y="115625"/>
                    <a:pt x="14453" y="115625"/>
                  </a:cubicBezTo>
                  <a:cubicBezTo>
                    <a:pt x="6323" y="115625"/>
                    <a:pt x="0" y="109302"/>
                    <a:pt x="0" y="101172"/>
                  </a:cubicBezTo>
                  <a:lnTo>
                    <a:pt x="0" y="14453"/>
                  </a:lnTo>
                  <a:close/>
                </a:path>
              </a:pathLst>
            </a:custGeom>
            <a:solidFill>
              <a:srgbClr val="00BADE"/>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7830" name="AutoShape 6">
              <a:extLst>
                <a:ext uri="{FF2B5EF4-FFF2-40B4-BE49-F238E27FC236}">
                  <a16:creationId xmlns:a16="http://schemas.microsoft.com/office/drawing/2014/main" id="{BC42AA3D-E112-EBF3-686D-B556FFBAA70F}"/>
                </a:ext>
              </a:extLst>
            </p:cNvPr>
            <p:cNvSpPr>
              <a:spLocks noChangeArrowheads="1"/>
            </p:cNvSpPr>
            <p:nvPr/>
          </p:nvSpPr>
          <p:spPr bwMode="auto">
            <a:xfrm>
              <a:off x="6658" y="285"/>
              <a:ext cx="125" cy="99"/>
            </a:xfrm>
            <a:custGeom>
              <a:avLst/>
              <a:gdLst>
                <a:gd name="G0" fmla="+- 0 0 0"/>
                <a:gd name="G1" fmla="*/ G0 1 5735"/>
                <a:gd name="G2" fmla="+- 32767 0 0"/>
                <a:gd name="G3" fmla="*/ G2 1 29719"/>
                <a:gd name="G4" fmla="+- 32767 0 0"/>
                <a:gd name="G5" fmla="*/ G4 1 5735"/>
                <a:gd name="G6" fmla="+- 0 0 0"/>
                <a:gd name="G7" fmla="*/ G6 1 29719"/>
                <a:gd name="G8" fmla="+- 32768 0 0"/>
                <a:gd name="G9" fmla="*/ G8 1 5735"/>
                <a:gd name="G10" fmla="+- 0 0 0"/>
                <a:gd name="G11" fmla="*/ G10 1 29719"/>
                <a:gd name="G12" fmla="+- 32767 0 0"/>
                <a:gd name="G13" fmla="*/ G12 1 5735"/>
                <a:gd name="G14" fmla="+- 32767 0 0"/>
                <a:gd name="G15" fmla="*/ G14 1 29719"/>
                <a:gd name="G16" fmla="+- 32767 0 0"/>
                <a:gd name="G17" fmla="*/ G16 1 5735"/>
                <a:gd name="G18" fmla="+- 32768 0 0"/>
                <a:gd name="G19" fmla="*/ G18 1 29719"/>
                <a:gd name="G20" fmla="+- 32768 0 0"/>
                <a:gd name="G21" fmla="*/ G20 1 5735"/>
                <a:gd name="G22" fmla="+- 32768 0 0"/>
                <a:gd name="G23" fmla="*/ G22 1 29719"/>
                <a:gd name="G24" fmla="+- 32768 0 0"/>
                <a:gd name="G25" fmla="*/ G24 1 5735"/>
                <a:gd name="G26" fmla="+- 32768 0 0"/>
                <a:gd name="G27" fmla="*/ G26 1 29719"/>
                <a:gd name="G28" fmla="+- 32768 0 0"/>
                <a:gd name="G29" fmla="*/ G28 1 5735"/>
                <a:gd name="G30" fmla="+- 32768 0 0"/>
                <a:gd name="G31" fmla="*/ G30 1 29719"/>
                <a:gd name="G32" fmla="+- 32768 0 0"/>
                <a:gd name="G33" fmla="*/ G32 1 5735"/>
                <a:gd name="G34" fmla="+- 32767 0 0"/>
                <a:gd name="G35" fmla="*/ G34 1 29719"/>
                <a:gd name="G36" fmla="+- 32768 0 0"/>
                <a:gd name="G37" fmla="*/ G36 1 5735"/>
                <a:gd name="G38" fmla="+- 32768 0 0"/>
                <a:gd name="G39" fmla="*/ G38 1 29719"/>
                <a:gd name="G40" fmla="+- 32767 0 0"/>
                <a:gd name="G41" fmla="*/ G40 1 5735"/>
                <a:gd name="G42" fmla="+- 32768 0 0"/>
                <a:gd name="G43" fmla="*/ G42 1 29719"/>
                <a:gd name="G44" fmla="+- 32767 0 0"/>
                <a:gd name="G45" fmla="*/ G44 1 5735"/>
                <a:gd name="G46" fmla="+- 32768 0 0"/>
                <a:gd name="G47" fmla="*/ G46 1 29719"/>
                <a:gd name="G48" fmla="+- 0 0 0"/>
                <a:gd name="G49" fmla="*/ G48 1 5735"/>
                <a:gd name="G50" fmla="+- 32768 0 0"/>
                <a:gd name="G51" fmla="*/ G50 1 29719"/>
                <a:gd name="G52" fmla="+- 0 0 0"/>
                <a:gd name="G53" fmla="*/ G52 1 5735"/>
                <a:gd name="G54" fmla="+- 32767 0 0"/>
                <a:gd name="G55" fmla="*/ G54 1 29719"/>
                <a:gd name="G56" fmla="+- 562 0 0"/>
                <a:gd name="G57" fmla="+- 447 0 0"/>
              </a:gdLst>
              <a:ahLst/>
              <a:cxnLst>
                <a:cxn ang="0">
                  <a:pos x="r" y="vc"/>
                </a:cxn>
                <a:cxn ang="5400000">
                  <a:pos x="hc" y="b"/>
                </a:cxn>
                <a:cxn ang="10800000">
                  <a:pos x="l" y="vc"/>
                </a:cxn>
                <a:cxn ang="16200000">
                  <a:pos x="hc" y="t"/>
                </a:cxn>
              </a:cxnLst>
              <a:rect l="0" t="0" r="0" b="0"/>
              <a:pathLst>
                <a:path>
                  <a:moveTo>
                    <a:pt x="0" y="14453"/>
                  </a:moveTo>
                  <a:cubicBezTo>
                    <a:pt x="0" y="6323"/>
                    <a:pt x="6323" y="0"/>
                    <a:pt x="14453" y="0"/>
                  </a:cubicBezTo>
                  <a:lnTo>
                    <a:pt x="187891" y="0"/>
                  </a:lnTo>
                  <a:cubicBezTo>
                    <a:pt x="196021" y="0"/>
                    <a:pt x="202344" y="6323"/>
                    <a:pt x="202344" y="14453"/>
                  </a:cubicBezTo>
                  <a:lnTo>
                    <a:pt x="202344" y="101172"/>
                  </a:lnTo>
                  <a:cubicBezTo>
                    <a:pt x="202344" y="109302"/>
                    <a:pt x="196021" y="115625"/>
                    <a:pt x="187891" y="115625"/>
                  </a:cubicBezTo>
                  <a:lnTo>
                    <a:pt x="115625" y="115625"/>
                  </a:lnTo>
                  <a:cubicBezTo>
                    <a:pt x="112915" y="115625"/>
                    <a:pt x="110205" y="116528"/>
                    <a:pt x="107495" y="118335"/>
                  </a:cubicBezTo>
                  <a:lnTo>
                    <a:pt x="43360" y="160791"/>
                  </a:lnTo>
                  <a:lnTo>
                    <a:pt x="43360" y="130078"/>
                  </a:lnTo>
                  <a:cubicBezTo>
                    <a:pt x="43360" y="121948"/>
                    <a:pt x="37036" y="115625"/>
                    <a:pt x="28906" y="115625"/>
                  </a:cubicBezTo>
                  <a:lnTo>
                    <a:pt x="14453" y="115625"/>
                  </a:lnTo>
                  <a:cubicBezTo>
                    <a:pt x="6323" y="115625"/>
                    <a:pt x="0" y="109302"/>
                    <a:pt x="0" y="101172"/>
                  </a:cubicBezTo>
                  <a:lnTo>
                    <a:pt x="0" y="14453"/>
                  </a:lnTo>
                  <a:close/>
                </a:path>
              </a:pathLst>
            </a:custGeom>
            <a:solidFill>
              <a:srgbClr val="F9A01E"/>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77831" name="Group 7">
              <a:extLst>
                <a:ext uri="{FF2B5EF4-FFF2-40B4-BE49-F238E27FC236}">
                  <a16:creationId xmlns:a16="http://schemas.microsoft.com/office/drawing/2014/main" id="{72F6CDA9-2295-8A67-A0BA-A87363AA3785}"/>
                </a:ext>
              </a:extLst>
            </p:cNvPr>
            <p:cNvGrpSpPr>
              <a:grpSpLocks/>
            </p:cNvGrpSpPr>
            <p:nvPr/>
          </p:nvGrpSpPr>
          <p:grpSpPr bwMode="auto">
            <a:xfrm>
              <a:off x="6616" y="246"/>
              <a:ext cx="544" cy="498"/>
              <a:chOff x="6616" y="246"/>
              <a:chExt cx="544" cy="498"/>
            </a:xfrm>
          </p:grpSpPr>
          <p:sp>
            <p:nvSpPr>
              <p:cNvPr id="77832" name="AutoShape 8">
                <a:extLst>
                  <a:ext uri="{FF2B5EF4-FFF2-40B4-BE49-F238E27FC236}">
                    <a16:creationId xmlns:a16="http://schemas.microsoft.com/office/drawing/2014/main" id="{4FC23778-3B8B-A900-BC21-9942F395F9B7}"/>
                  </a:ext>
                </a:extLst>
              </p:cNvPr>
              <p:cNvSpPr>
                <a:spLocks noChangeArrowheads="1"/>
              </p:cNvSpPr>
              <p:nvPr/>
            </p:nvSpPr>
            <p:spPr bwMode="auto">
              <a:xfrm>
                <a:off x="6616" y="499"/>
                <a:ext cx="543" cy="244"/>
              </a:xfrm>
              <a:custGeom>
                <a:avLst/>
                <a:gdLst/>
                <a:ahLst/>
                <a:cxnLst>
                  <a:cxn ang="0">
                    <a:pos x="r" y="vc"/>
                  </a:cxn>
                  <a:cxn ang="5400000">
                    <a:pos x="hc" y="b"/>
                  </a:cxn>
                  <a:cxn ang="10800000">
                    <a:pos x="l" y="vc"/>
                  </a:cxn>
                  <a:cxn ang="16200000">
                    <a:pos x="hc" y="t"/>
                  </a:cxn>
                </a:cxnLst>
                <a:rect l="0" t="0" r="0" b="0"/>
                <a:pathLst>
                  <a:path>
                    <a:moveTo>
                      <a:pt x="823829" y="30713"/>
                    </a:moveTo>
                    <a:cubicBezTo>
                      <a:pt x="804860" y="30713"/>
                      <a:pt x="790406" y="43359"/>
                      <a:pt x="785890" y="47876"/>
                    </a:cubicBezTo>
                    <a:lnTo>
                      <a:pt x="719044" y="88525"/>
                    </a:lnTo>
                    <a:lnTo>
                      <a:pt x="664845" y="88525"/>
                    </a:lnTo>
                    <a:cubicBezTo>
                      <a:pt x="656715" y="88525"/>
                      <a:pt x="650391" y="94849"/>
                      <a:pt x="650391" y="102979"/>
                    </a:cubicBezTo>
                    <a:lnTo>
                      <a:pt x="650391" y="131885"/>
                    </a:lnTo>
                    <a:lnTo>
                      <a:pt x="619679" y="131885"/>
                    </a:lnTo>
                    <a:lnTo>
                      <a:pt x="607032" y="56909"/>
                    </a:lnTo>
                    <a:cubicBezTo>
                      <a:pt x="606129" y="48780"/>
                      <a:pt x="597999" y="43359"/>
                      <a:pt x="590772" y="45166"/>
                    </a:cubicBezTo>
                    <a:cubicBezTo>
                      <a:pt x="582642" y="46069"/>
                      <a:pt x="577222" y="54199"/>
                      <a:pt x="579029" y="61426"/>
                    </a:cubicBezTo>
                    <a:lnTo>
                      <a:pt x="590772" y="130982"/>
                    </a:lnTo>
                    <a:lnTo>
                      <a:pt x="548316" y="130982"/>
                    </a:lnTo>
                    <a:lnTo>
                      <a:pt x="537476" y="56909"/>
                    </a:lnTo>
                    <a:cubicBezTo>
                      <a:pt x="535670" y="42456"/>
                      <a:pt x="526636" y="30713"/>
                      <a:pt x="513990" y="24390"/>
                    </a:cubicBezTo>
                    <a:lnTo>
                      <a:pt x="469727" y="1807"/>
                    </a:lnTo>
                    <a:cubicBezTo>
                      <a:pt x="467920" y="903"/>
                      <a:pt x="465211" y="0"/>
                      <a:pt x="463404" y="0"/>
                    </a:cubicBezTo>
                    <a:lnTo>
                      <a:pt x="405591" y="0"/>
                    </a:lnTo>
                    <a:cubicBezTo>
                      <a:pt x="403785" y="0"/>
                      <a:pt x="401075" y="903"/>
                      <a:pt x="399268" y="1807"/>
                    </a:cubicBezTo>
                    <a:lnTo>
                      <a:pt x="355005" y="24390"/>
                    </a:lnTo>
                    <a:cubicBezTo>
                      <a:pt x="342359" y="30713"/>
                      <a:pt x="333326" y="43359"/>
                      <a:pt x="331519" y="56909"/>
                    </a:cubicBezTo>
                    <a:lnTo>
                      <a:pt x="320679" y="130982"/>
                    </a:lnTo>
                    <a:lnTo>
                      <a:pt x="278223" y="130982"/>
                    </a:lnTo>
                    <a:lnTo>
                      <a:pt x="289966" y="61426"/>
                    </a:lnTo>
                    <a:cubicBezTo>
                      <a:pt x="290870" y="53296"/>
                      <a:pt x="286353" y="46069"/>
                      <a:pt x="278223" y="45166"/>
                    </a:cubicBezTo>
                    <a:cubicBezTo>
                      <a:pt x="270093" y="44263"/>
                      <a:pt x="262867" y="48780"/>
                      <a:pt x="261963" y="56909"/>
                    </a:cubicBezTo>
                    <a:cubicBezTo>
                      <a:pt x="261963" y="56909"/>
                      <a:pt x="261963" y="56909"/>
                      <a:pt x="261963" y="56909"/>
                    </a:cubicBezTo>
                    <a:lnTo>
                      <a:pt x="249317" y="131885"/>
                    </a:lnTo>
                    <a:lnTo>
                      <a:pt x="216797" y="131885"/>
                    </a:lnTo>
                    <a:lnTo>
                      <a:pt x="216797" y="102979"/>
                    </a:lnTo>
                    <a:cubicBezTo>
                      <a:pt x="216797" y="94849"/>
                      <a:pt x="210474" y="88525"/>
                      <a:pt x="202344" y="88525"/>
                    </a:cubicBezTo>
                    <a:lnTo>
                      <a:pt x="148145" y="88525"/>
                    </a:lnTo>
                    <a:lnTo>
                      <a:pt x="81299" y="47876"/>
                    </a:lnTo>
                    <a:cubicBezTo>
                      <a:pt x="76782" y="43359"/>
                      <a:pt x="62329" y="30713"/>
                      <a:pt x="43359" y="30713"/>
                    </a:cubicBezTo>
                    <a:cubicBezTo>
                      <a:pt x="19873" y="30713"/>
                      <a:pt x="0" y="50586"/>
                      <a:pt x="0" y="74072"/>
                    </a:cubicBezTo>
                    <a:lnTo>
                      <a:pt x="0" y="247510"/>
                    </a:lnTo>
                    <a:cubicBezTo>
                      <a:pt x="0" y="253833"/>
                      <a:pt x="3613" y="259253"/>
                      <a:pt x="9937" y="261060"/>
                    </a:cubicBezTo>
                    <a:lnTo>
                      <a:pt x="14453" y="262866"/>
                    </a:lnTo>
                    <a:lnTo>
                      <a:pt x="14453" y="363135"/>
                    </a:lnTo>
                    <a:lnTo>
                      <a:pt x="0" y="363135"/>
                    </a:lnTo>
                    <a:lnTo>
                      <a:pt x="0" y="392042"/>
                    </a:lnTo>
                    <a:lnTo>
                      <a:pt x="867189" y="392042"/>
                    </a:lnTo>
                    <a:lnTo>
                      <a:pt x="867189" y="363135"/>
                    </a:lnTo>
                    <a:lnTo>
                      <a:pt x="852735" y="363135"/>
                    </a:lnTo>
                    <a:lnTo>
                      <a:pt x="852735" y="233960"/>
                    </a:lnTo>
                    <a:lnTo>
                      <a:pt x="858155" y="231250"/>
                    </a:lnTo>
                    <a:cubicBezTo>
                      <a:pt x="863575" y="228540"/>
                      <a:pt x="867189" y="224024"/>
                      <a:pt x="867189" y="217700"/>
                    </a:cubicBezTo>
                    <a:lnTo>
                      <a:pt x="867189" y="73169"/>
                    </a:lnTo>
                    <a:cubicBezTo>
                      <a:pt x="867189" y="50586"/>
                      <a:pt x="848219" y="30713"/>
                      <a:pt x="823829" y="30713"/>
                    </a:cubicBezTo>
                    <a:close/>
                    <a:moveTo>
                      <a:pt x="693751" y="303516"/>
                    </a:moveTo>
                    <a:lnTo>
                      <a:pt x="727174" y="363135"/>
                    </a:lnTo>
                    <a:lnTo>
                      <a:pt x="693751" y="363135"/>
                    </a:lnTo>
                    <a:lnTo>
                      <a:pt x="693751" y="303516"/>
                    </a:lnTo>
                    <a:close/>
                    <a:moveTo>
                      <a:pt x="693751" y="160791"/>
                    </a:moveTo>
                    <a:lnTo>
                      <a:pt x="737110" y="160791"/>
                    </a:lnTo>
                    <a:cubicBezTo>
                      <a:pt x="738917" y="160791"/>
                      <a:pt x="741627" y="159888"/>
                      <a:pt x="743433" y="158984"/>
                    </a:cubicBezTo>
                    <a:lnTo>
                      <a:pt x="780470" y="140918"/>
                    </a:lnTo>
                    <a:lnTo>
                      <a:pt x="780470" y="167114"/>
                    </a:lnTo>
                    <a:lnTo>
                      <a:pt x="693751" y="221314"/>
                    </a:lnTo>
                    <a:lnTo>
                      <a:pt x="693751" y="160791"/>
                    </a:lnTo>
                    <a:close/>
                    <a:moveTo>
                      <a:pt x="359522" y="62329"/>
                    </a:moveTo>
                    <a:cubicBezTo>
                      <a:pt x="360425" y="57813"/>
                      <a:pt x="363135" y="53296"/>
                      <a:pt x="367652" y="51489"/>
                    </a:cubicBezTo>
                    <a:lnTo>
                      <a:pt x="409205" y="30713"/>
                    </a:lnTo>
                    <a:lnTo>
                      <a:pt x="459791" y="30713"/>
                    </a:lnTo>
                    <a:lnTo>
                      <a:pt x="501343" y="51489"/>
                    </a:lnTo>
                    <a:cubicBezTo>
                      <a:pt x="505860" y="53296"/>
                      <a:pt x="508570" y="57813"/>
                      <a:pt x="509473" y="62329"/>
                    </a:cubicBezTo>
                    <a:lnTo>
                      <a:pt x="519410" y="131885"/>
                    </a:lnTo>
                    <a:lnTo>
                      <a:pt x="492310" y="131885"/>
                    </a:lnTo>
                    <a:lnTo>
                      <a:pt x="492310" y="74072"/>
                    </a:lnTo>
                    <a:cubicBezTo>
                      <a:pt x="492310" y="65942"/>
                      <a:pt x="485987" y="59619"/>
                      <a:pt x="477857" y="59619"/>
                    </a:cubicBezTo>
                    <a:lnTo>
                      <a:pt x="391138" y="59619"/>
                    </a:lnTo>
                    <a:cubicBezTo>
                      <a:pt x="383008" y="59619"/>
                      <a:pt x="376685" y="65942"/>
                      <a:pt x="376685" y="74072"/>
                    </a:cubicBezTo>
                    <a:lnTo>
                      <a:pt x="376685" y="131885"/>
                    </a:lnTo>
                    <a:lnTo>
                      <a:pt x="349586" y="131885"/>
                    </a:lnTo>
                    <a:lnTo>
                      <a:pt x="359522" y="62329"/>
                    </a:lnTo>
                    <a:close/>
                    <a:moveTo>
                      <a:pt x="462501" y="131885"/>
                    </a:moveTo>
                    <a:lnTo>
                      <a:pt x="404688" y="131885"/>
                    </a:lnTo>
                    <a:lnTo>
                      <a:pt x="404688" y="88525"/>
                    </a:lnTo>
                    <a:lnTo>
                      <a:pt x="462501" y="88525"/>
                    </a:lnTo>
                    <a:lnTo>
                      <a:pt x="462501" y="131885"/>
                    </a:lnTo>
                    <a:close/>
                    <a:moveTo>
                      <a:pt x="664845" y="160791"/>
                    </a:moveTo>
                    <a:lnTo>
                      <a:pt x="664845" y="189698"/>
                    </a:lnTo>
                    <a:lnTo>
                      <a:pt x="202344" y="189698"/>
                    </a:lnTo>
                    <a:lnTo>
                      <a:pt x="202344" y="160791"/>
                    </a:lnTo>
                    <a:lnTo>
                      <a:pt x="664845" y="160791"/>
                    </a:lnTo>
                    <a:close/>
                    <a:moveTo>
                      <a:pt x="520313" y="221314"/>
                    </a:moveTo>
                    <a:lnTo>
                      <a:pt x="520313" y="218604"/>
                    </a:lnTo>
                    <a:lnTo>
                      <a:pt x="607032" y="218604"/>
                    </a:lnTo>
                    <a:lnTo>
                      <a:pt x="607032" y="363135"/>
                    </a:lnTo>
                    <a:lnTo>
                      <a:pt x="478760" y="363135"/>
                    </a:lnTo>
                    <a:lnTo>
                      <a:pt x="490503" y="268287"/>
                    </a:lnTo>
                    <a:lnTo>
                      <a:pt x="507667" y="251123"/>
                    </a:lnTo>
                    <a:cubicBezTo>
                      <a:pt x="515797" y="243897"/>
                      <a:pt x="520313" y="233057"/>
                      <a:pt x="520313" y="221314"/>
                    </a:cubicBezTo>
                    <a:close/>
                    <a:moveTo>
                      <a:pt x="359522" y="252027"/>
                    </a:moveTo>
                    <a:lnTo>
                      <a:pt x="376685" y="269190"/>
                    </a:lnTo>
                    <a:lnTo>
                      <a:pt x="388428" y="364038"/>
                    </a:lnTo>
                    <a:lnTo>
                      <a:pt x="260156" y="364038"/>
                    </a:lnTo>
                    <a:lnTo>
                      <a:pt x="260156" y="219507"/>
                    </a:lnTo>
                    <a:lnTo>
                      <a:pt x="346875" y="219507"/>
                    </a:lnTo>
                    <a:lnTo>
                      <a:pt x="346875" y="222217"/>
                    </a:lnTo>
                    <a:cubicBezTo>
                      <a:pt x="346875" y="233057"/>
                      <a:pt x="351392" y="243897"/>
                      <a:pt x="359522" y="252027"/>
                    </a:cubicBezTo>
                    <a:close/>
                    <a:moveTo>
                      <a:pt x="173438" y="279127"/>
                    </a:moveTo>
                    <a:lnTo>
                      <a:pt x="158081" y="228540"/>
                    </a:lnTo>
                    <a:cubicBezTo>
                      <a:pt x="157178" y="224927"/>
                      <a:pt x="154468" y="222217"/>
                      <a:pt x="151758" y="220411"/>
                    </a:cubicBezTo>
                    <a:lnTo>
                      <a:pt x="86719" y="181567"/>
                    </a:lnTo>
                    <a:lnTo>
                      <a:pt x="86719" y="140918"/>
                    </a:lnTo>
                    <a:lnTo>
                      <a:pt x="123755" y="158984"/>
                    </a:lnTo>
                    <a:cubicBezTo>
                      <a:pt x="125562" y="159888"/>
                      <a:pt x="128272" y="160791"/>
                      <a:pt x="130078" y="160791"/>
                    </a:cubicBezTo>
                    <a:lnTo>
                      <a:pt x="173438" y="160791"/>
                    </a:lnTo>
                    <a:lnTo>
                      <a:pt x="173438" y="279127"/>
                    </a:lnTo>
                    <a:close/>
                    <a:moveTo>
                      <a:pt x="43359" y="272803"/>
                    </a:moveTo>
                    <a:lnTo>
                      <a:pt x="89429" y="288160"/>
                    </a:lnTo>
                    <a:lnTo>
                      <a:pt x="111108" y="363135"/>
                    </a:lnTo>
                    <a:lnTo>
                      <a:pt x="43359" y="363135"/>
                    </a:lnTo>
                    <a:lnTo>
                      <a:pt x="43359" y="272803"/>
                    </a:lnTo>
                    <a:close/>
                    <a:moveTo>
                      <a:pt x="140918" y="363135"/>
                    </a:moveTo>
                    <a:lnTo>
                      <a:pt x="114722" y="272803"/>
                    </a:lnTo>
                    <a:cubicBezTo>
                      <a:pt x="113819" y="268287"/>
                      <a:pt x="110205" y="264673"/>
                      <a:pt x="105689" y="262866"/>
                    </a:cubicBezTo>
                    <a:lnTo>
                      <a:pt x="28906" y="237573"/>
                    </a:lnTo>
                    <a:lnTo>
                      <a:pt x="28906" y="74976"/>
                    </a:lnTo>
                    <a:cubicBezTo>
                      <a:pt x="28906" y="66846"/>
                      <a:pt x="35229" y="60523"/>
                      <a:pt x="43359" y="60523"/>
                    </a:cubicBezTo>
                    <a:cubicBezTo>
                      <a:pt x="50586" y="60523"/>
                      <a:pt x="59619" y="67749"/>
                      <a:pt x="61426" y="70459"/>
                    </a:cubicBezTo>
                    <a:cubicBezTo>
                      <a:pt x="62329" y="71363"/>
                      <a:pt x="63233" y="72266"/>
                      <a:pt x="65039" y="73169"/>
                    </a:cubicBezTo>
                    <a:lnTo>
                      <a:pt x="137305" y="116529"/>
                    </a:lnTo>
                    <a:cubicBezTo>
                      <a:pt x="139111" y="117432"/>
                      <a:pt x="141822" y="118335"/>
                      <a:pt x="144531" y="118335"/>
                    </a:cubicBezTo>
                    <a:lnTo>
                      <a:pt x="187891" y="118335"/>
                    </a:lnTo>
                    <a:lnTo>
                      <a:pt x="187891" y="132788"/>
                    </a:lnTo>
                    <a:lnTo>
                      <a:pt x="133691" y="132788"/>
                    </a:lnTo>
                    <a:lnTo>
                      <a:pt x="78589" y="105689"/>
                    </a:lnTo>
                    <a:cubicBezTo>
                      <a:pt x="71362" y="102075"/>
                      <a:pt x="62329" y="104785"/>
                      <a:pt x="59619" y="112012"/>
                    </a:cubicBezTo>
                    <a:cubicBezTo>
                      <a:pt x="58716" y="113818"/>
                      <a:pt x="57813" y="116529"/>
                      <a:pt x="57813" y="118335"/>
                    </a:cubicBezTo>
                    <a:lnTo>
                      <a:pt x="57813" y="190601"/>
                    </a:lnTo>
                    <a:cubicBezTo>
                      <a:pt x="57813" y="196021"/>
                      <a:pt x="60523" y="200537"/>
                      <a:pt x="65039" y="203247"/>
                    </a:cubicBezTo>
                    <a:lnTo>
                      <a:pt x="132788" y="243897"/>
                    </a:lnTo>
                    <a:lnTo>
                      <a:pt x="168921" y="364038"/>
                    </a:lnTo>
                    <a:lnTo>
                      <a:pt x="140918" y="364038"/>
                    </a:lnTo>
                    <a:close/>
                    <a:moveTo>
                      <a:pt x="202344" y="363135"/>
                    </a:moveTo>
                    <a:lnTo>
                      <a:pt x="202344" y="218604"/>
                    </a:lnTo>
                    <a:lnTo>
                      <a:pt x="231250" y="218604"/>
                    </a:lnTo>
                    <a:lnTo>
                      <a:pt x="231250" y="363135"/>
                    </a:lnTo>
                    <a:lnTo>
                      <a:pt x="202344" y="363135"/>
                    </a:lnTo>
                    <a:close/>
                    <a:moveTo>
                      <a:pt x="417335" y="363135"/>
                    </a:moveTo>
                    <a:lnTo>
                      <a:pt x="404688" y="260156"/>
                    </a:lnTo>
                    <a:cubicBezTo>
                      <a:pt x="404688" y="256544"/>
                      <a:pt x="402881" y="253833"/>
                      <a:pt x="400171" y="252027"/>
                    </a:cubicBezTo>
                    <a:lnTo>
                      <a:pt x="379395" y="231250"/>
                    </a:lnTo>
                    <a:cubicBezTo>
                      <a:pt x="376685" y="228540"/>
                      <a:pt x="374878" y="224927"/>
                      <a:pt x="374878" y="221314"/>
                    </a:cubicBezTo>
                    <a:lnTo>
                      <a:pt x="374878" y="218604"/>
                    </a:lnTo>
                    <a:lnTo>
                      <a:pt x="490503" y="218604"/>
                    </a:lnTo>
                    <a:lnTo>
                      <a:pt x="490503" y="221314"/>
                    </a:lnTo>
                    <a:cubicBezTo>
                      <a:pt x="490503" y="224927"/>
                      <a:pt x="488697" y="228540"/>
                      <a:pt x="485987" y="231250"/>
                    </a:cubicBezTo>
                    <a:lnTo>
                      <a:pt x="465211" y="252027"/>
                    </a:lnTo>
                    <a:cubicBezTo>
                      <a:pt x="462501" y="254737"/>
                      <a:pt x="461597" y="257447"/>
                      <a:pt x="460694" y="260156"/>
                    </a:cubicBezTo>
                    <a:lnTo>
                      <a:pt x="448048" y="363135"/>
                    </a:lnTo>
                    <a:lnTo>
                      <a:pt x="417335" y="363135"/>
                    </a:lnTo>
                    <a:close/>
                    <a:moveTo>
                      <a:pt x="635938" y="363135"/>
                    </a:moveTo>
                    <a:lnTo>
                      <a:pt x="635938" y="218604"/>
                    </a:lnTo>
                    <a:lnTo>
                      <a:pt x="664845" y="218604"/>
                    </a:lnTo>
                    <a:lnTo>
                      <a:pt x="664845" y="363135"/>
                    </a:lnTo>
                    <a:lnTo>
                      <a:pt x="635938" y="363135"/>
                    </a:lnTo>
                    <a:close/>
                    <a:moveTo>
                      <a:pt x="760597" y="363135"/>
                    </a:moveTo>
                    <a:lnTo>
                      <a:pt x="699171" y="252930"/>
                    </a:lnTo>
                    <a:lnTo>
                      <a:pt x="803053" y="187891"/>
                    </a:lnTo>
                    <a:cubicBezTo>
                      <a:pt x="807569" y="185181"/>
                      <a:pt x="810279" y="180664"/>
                      <a:pt x="810279" y="175245"/>
                    </a:cubicBezTo>
                    <a:lnTo>
                      <a:pt x="810279" y="117432"/>
                    </a:lnTo>
                    <a:cubicBezTo>
                      <a:pt x="810279" y="109302"/>
                      <a:pt x="803956" y="102979"/>
                      <a:pt x="795826" y="102979"/>
                    </a:cubicBezTo>
                    <a:cubicBezTo>
                      <a:pt x="794020" y="102979"/>
                      <a:pt x="791310" y="103882"/>
                      <a:pt x="789503" y="104785"/>
                    </a:cubicBezTo>
                    <a:lnTo>
                      <a:pt x="734400" y="131885"/>
                    </a:lnTo>
                    <a:lnTo>
                      <a:pt x="680201" y="131885"/>
                    </a:lnTo>
                    <a:lnTo>
                      <a:pt x="680201" y="117432"/>
                    </a:lnTo>
                    <a:lnTo>
                      <a:pt x="723561" y="117432"/>
                    </a:lnTo>
                    <a:cubicBezTo>
                      <a:pt x="726270" y="117432"/>
                      <a:pt x="728981" y="116529"/>
                      <a:pt x="730787" y="115625"/>
                    </a:cubicBezTo>
                    <a:lnTo>
                      <a:pt x="803053" y="72266"/>
                    </a:lnTo>
                    <a:cubicBezTo>
                      <a:pt x="803956" y="71363"/>
                      <a:pt x="805763" y="70459"/>
                      <a:pt x="806666" y="69556"/>
                    </a:cubicBezTo>
                    <a:cubicBezTo>
                      <a:pt x="808473" y="67749"/>
                      <a:pt x="816603" y="59619"/>
                      <a:pt x="824732" y="59619"/>
                    </a:cubicBezTo>
                    <a:cubicBezTo>
                      <a:pt x="832863" y="59619"/>
                      <a:pt x="839186" y="65942"/>
                      <a:pt x="839186" y="74072"/>
                    </a:cubicBezTo>
                    <a:lnTo>
                      <a:pt x="839186" y="208667"/>
                    </a:lnTo>
                    <a:lnTo>
                      <a:pt x="747047" y="248413"/>
                    </a:lnTo>
                    <a:cubicBezTo>
                      <a:pt x="740724" y="251123"/>
                      <a:pt x="737110" y="258350"/>
                      <a:pt x="738917" y="265577"/>
                    </a:cubicBezTo>
                    <a:lnTo>
                      <a:pt x="763307" y="363135"/>
                    </a:lnTo>
                    <a:lnTo>
                      <a:pt x="760597" y="363135"/>
                    </a:lnTo>
                    <a:close/>
                    <a:moveTo>
                      <a:pt x="823829" y="363135"/>
                    </a:moveTo>
                    <a:lnTo>
                      <a:pt x="791310" y="363135"/>
                    </a:lnTo>
                    <a:lnTo>
                      <a:pt x="767823" y="270093"/>
                    </a:lnTo>
                    <a:lnTo>
                      <a:pt x="822926" y="246607"/>
                    </a:lnTo>
                    <a:lnTo>
                      <a:pt x="822926" y="363135"/>
                    </a:lnTo>
                    <a:close/>
                  </a:path>
                </a:pathLst>
              </a:custGeom>
              <a:solidFill>
                <a:srgbClr val="01010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7833" name="AutoShape 9">
                <a:extLst>
                  <a:ext uri="{FF2B5EF4-FFF2-40B4-BE49-F238E27FC236}">
                    <a16:creationId xmlns:a16="http://schemas.microsoft.com/office/drawing/2014/main" id="{DA2BAEED-A24B-1946-9E31-055513953B03}"/>
                  </a:ext>
                </a:extLst>
              </p:cNvPr>
              <p:cNvSpPr>
                <a:spLocks noChangeArrowheads="1"/>
              </p:cNvSpPr>
              <p:nvPr/>
            </p:nvSpPr>
            <p:spPr bwMode="auto">
              <a:xfrm>
                <a:off x="6898" y="246"/>
                <a:ext cx="206" cy="180"/>
              </a:xfrm>
              <a:custGeom>
                <a:avLst/>
                <a:gdLst/>
                <a:ahLst/>
                <a:cxnLst>
                  <a:cxn ang="0">
                    <a:pos x="r" y="vc"/>
                  </a:cxn>
                  <a:cxn ang="5400000">
                    <a:pos x="hc" y="b"/>
                  </a:cxn>
                  <a:cxn ang="10800000">
                    <a:pos x="l" y="vc"/>
                  </a:cxn>
                  <a:cxn ang="16200000">
                    <a:pos x="hc" y="t"/>
                  </a:cxn>
                </a:cxnLst>
                <a:rect l="0" t="0" r="0" b="0"/>
                <a:pathLst>
                  <a:path>
                    <a:moveTo>
                      <a:pt x="28906" y="170727"/>
                    </a:moveTo>
                    <a:lnTo>
                      <a:pt x="28906" y="216797"/>
                    </a:lnTo>
                    <a:cubicBezTo>
                      <a:pt x="28906" y="224927"/>
                      <a:pt x="35229" y="231250"/>
                      <a:pt x="43359" y="231250"/>
                    </a:cubicBezTo>
                    <a:cubicBezTo>
                      <a:pt x="46069" y="231250"/>
                      <a:pt x="48779" y="230347"/>
                      <a:pt x="51489" y="228540"/>
                    </a:cubicBezTo>
                    <a:lnTo>
                      <a:pt x="102075" y="195117"/>
                    </a:lnTo>
                    <a:cubicBezTo>
                      <a:pt x="105688" y="215894"/>
                      <a:pt x="123755" y="231250"/>
                      <a:pt x="144531" y="231250"/>
                    </a:cubicBezTo>
                    <a:lnTo>
                      <a:pt x="197827" y="231250"/>
                    </a:lnTo>
                    <a:lnTo>
                      <a:pt x="280933" y="286352"/>
                    </a:lnTo>
                    <a:cubicBezTo>
                      <a:pt x="287256" y="290869"/>
                      <a:pt x="296289" y="289063"/>
                      <a:pt x="300806" y="282740"/>
                    </a:cubicBezTo>
                    <a:cubicBezTo>
                      <a:pt x="302613" y="280030"/>
                      <a:pt x="303516" y="277319"/>
                      <a:pt x="303516" y="274609"/>
                    </a:cubicBezTo>
                    <a:lnTo>
                      <a:pt x="303516" y="228540"/>
                    </a:lnTo>
                    <a:cubicBezTo>
                      <a:pt x="320679" y="222217"/>
                      <a:pt x="332422" y="205957"/>
                      <a:pt x="332422" y="187891"/>
                    </a:cubicBezTo>
                    <a:lnTo>
                      <a:pt x="332422" y="101172"/>
                    </a:lnTo>
                    <a:cubicBezTo>
                      <a:pt x="332422" y="77685"/>
                      <a:pt x="312549" y="57812"/>
                      <a:pt x="289063" y="57812"/>
                    </a:cubicBezTo>
                    <a:lnTo>
                      <a:pt x="231250" y="57812"/>
                    </a:lnTo>
                    <a:lnTo>
                      <a:pt x="231250" y="43359"/>
                    </a:lnTo>
                    <a:cubicBezTo>
                      <a:pt x="231250" y="19873"/>
                      <a:pt x="211377" y="0"/>
                      <a:pt x="187891" y="0"/>
                    </a:cubicBezTo>
                    <a:lnTo>
                      <a:pt x="43359" y="0"/>
                    </a:lnTo>
                    <a:cubicBezTo>
                      <a:pt x="19873" y="0"/>
                      <a:pt x="0" y="19873"/>
                      <a:pt x="0" y="43359"/>
                    </a:cubicBezTo>
                    <a:lnTo>
                      <a:pt x="0" y="130078"/>
                    </a:lnTo>
                    <a:cubicBezTo>
                      <a:pt x="0" y="148144"/>
                      <a:pt x="11743" y="165308"/>
                      <a:pt x="28906" y="170727"/>
                    </a:cubicBezTo>
                    <a:close/>
                    <a:moveTo>
                      <a:pt x="289063" y="86719"/>
                    </a:moveTo>
                    <a:cubicBezTo>
                      <a:pt x="297193" y="86719"/>
                      <a:pt x="303516" y="93042"/>
                      <a:pt x="303516" y="101172"/>
                    </a:cubicBezTo>
                    <a:lnTo>
                      <a:pt x="303516" y="187891"/>
                    </a:lnTo>
                    <a:cubicBezTo>
                      <a:pt x="303516" y="196020"/>
                      <a:pt x="297193" y="202344"/>
                      <a:pt x="289063" y="202344"/>
                    </a:cubicBezTo>
                    <a:cubicBezTo>
                      <a:pt x="280933" y="202344"/>
                      <a:pt x="274610" y="208667"/>
                      <a:pt x="274610" y="216797"/>
                    </a:cubicBezTo>
                    <a:lnTo>
                      <a:pt x="274610" y="247510"/>
                    </a:lnTo>
                    <a:lnTo>
                      <a:pt x="210474" y="205054"/>
                    </a:lnTo>
                    <a:cubicBezTo>
                      <a:pt x="207764" y="203247"/>
                      <a:pt x="205054" y="202344"/>
                      <a:pt x="202344" y="202344"/>
                    </a:cubicBezTo>
                    <a:lnTo>
                      <a:pt x="144531" y="202344"/>
                    </a:lnTo>
                    <a:cubicBezTo>
                      <a:pt x="136402" y="202344"/>
                      <a:pt x="130078" y="196020"/>
                      <a:pt x="130078" y="187891"/>
                    </a:cubicBezTo>
                    <a:lnTo>
                      <a:pt x="130078" y="176148"/>
                    </a:lnTo>
                    <a:lnTo>
                      <a:pt x="134595" y="173437"/>
                    </a:lnTo>
                    <a:lnTo>
                      <a:pt x="187891" y="173437"/>
                    </a:lnTo>
                    <a:cubicBezTo>
                      <a:pt x="211377" y="173437"/>
                      <a:pt x="231250" y="153565"/>
                      <a:pt x="231250" y="130078"/>
                    </a:cubicBezTo>
                    <a:lnTo>
                      <a:pt x="231250" y="86719"/>
                    </a:lnTo>
                    <a:lnTo>
                      <a:pt x="289063" y="86719"/>
                    </a:lnTo>
                    <a:close/>
                    <a:moveTo>
                      <a:pt x="130078" y="144531"/>
                    </a:moveTo>
                    <a:lnTo>
                      <a:pt x="130078" y="101172"/>
                    </a:lnTo>
                    <a:cubicBezTo>
                      <a:pt x="130078" y="93042"/>
                      <a:pt x="136402" y="86719"/>
                      <a:pt x="144531" y="86719"/>
                    </a:cubicBezTo>
                    <a:lnTo>
                      <a:pt x="202344" y="86719"/>
                    </a:lnTo>
                    <a:lnTo>
                      <a:pt x="202344" y="130078"/>
                    </a:lnTo>
                    <a:cubicBezTo>
                      <a:pt x="202344" y="138208"/>
                      <a:pt x="196021" y="144531"/>
                      <a:pt x="187891" y="144531"/>
                    </a:cubicBezTo>
                    <a:lnTo>
                      <a:pt x="130078" y="144531"/>
                    </a:lnTo>
                    <a:close/>
                    <a:moveTo>
                      <a:pt x="28906" y="43359"/>
                    </a:moveTo>
                    <a:cubicBezTo>
                      <a:pt x="28906" y="35229"/>
                      <a:pt x="35229" y="28906"/>
                      <a:pt x="43359" y="28906"/>
                    </a:cubicBezTo>
                    <a:lnTo>
                      <a:pt x="187891" y="28906"/>
                    </a:lnTo>
                    <a:cubicBezTo>
                      <a:pt x="196021" y="28906"/>
                      <a:pt x="202344" y="35229"/>
                      <a:pt x="202344" y="43359"/>
                    </a:cubicBezTo>
                    <a:lnTo>
                      <a:pt x="202344" y="57812"/>
                    </a:lnTo>
                    <a:lnTo>
                      <a:pt x="144531" y="57812"/>
                    </a:lnTo>
                    <a:cubicBezTo>
                      <a:pt x="121045" y="57812"/>
                      <a:pt x="101172" y="77685"/>
                      <a:pt x="101172" y="101172"/>
                    </a:cubicBezTo>
                    <a:lnTo>
                      <a:pt x="101172" y="160791"/>
                    </a:lnTo>
                    <a:lnTo>
                      <a:pt x="57813" y="189698"/>
                    </a:lnTo>
                    <a:lnTo>
                      <a:pt x="57813" y="158984"/>
                    </a:lnTo>
                    <a:cubicBezTo>
                      <a:pt x="57813" y="150854"/>
                      <a:pt x="51489" y="144531"/>
                      <a:pt x="43359" y="144531"/>
                    </a:cubicBezTo>
                    <a:cubicBezTo>
                      <a:pt x="35229" y="144531"/>
                      <a:pt x="28906" y="138208"/>
                      <a:pt x="28906" y="130078"/>
                    </a:cubicBezTo>
                    <a:lnTo>
                      <a:pt x="28906" y="43359"/>
                    </a:lnTo>
                    <a:close/>
                  </a:path>
                </a:pathLst>
              </a:custGeom>
              <a:solidFill>
                <a:srgbClr val="F9A01E"/>
              </a:solidFill>
              <a:ln w="9000" cap="flat">
                <a:solidFill>
                  <a:srgbClr val="F9A01E"/>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7834" name="AutoShape 10">
                <a:extLst>
                  <a:ext uri="{FF2B5EF4-FFF2-40B4-BE49-F238E27FC236}">
                    <a16:creationId xmlns:a16="http://schemas.microsoft.com/office/drawing/2014/main" id="{16D217BA-F7D6-B02D-0A58-E06A1EF0E8D0}"/>
                  </a:ext>
                </a:extLst>
              </p:cNvPr>
              <p:cNvSpPr>
                <a:spLocks noChangeArrowheads="1"/>
              </p:cNvSpPr>
              <p:nvPr/>
            </p:nvSpPr>
            <p:spPr bwMode="auto">
              <a:xfrm>
                <a:off x="6635" y="273"/>
                <a:ext cx="161" cy="143"/>
              </a:xfrm>
              <a:custGeom>
                <a:avLst/>
                <a:gdLst>
                  <a:gd name="G0" fmla="+- 32768 0 0"/>
                  <a:gd name="G1" fmla="*/ G0 1 63548"/>
                  <a:gd name="G2" fmla="+- 32768 0 0"/>
                  <a:gd name="G3" fmla="*/ G2 1 34642"/>
                  <a:gd name="G4" fmla="+- 32768 0 0"/>
                  <a:gd name="G5" fmla="*/ G4 1 63548"/>
                  <a:gd name="G6" fmla="+- 32767 0 0"/>
                  <a:gd name="G7" fmla="*/ G6 1 34642"/>
                  <a:gd name="G8" fmla="+- 32768 0 0"/>
                  <a:gd name="G9" fmla="*/ G8 1 63548"/>
                  <a:gd name="G10" fmla="+- 32768 0 0"/>
                  <a:gd name="G11" fmla="*/ G10 1 34642"/>
                  <a:gd name="G12" fmla="+- 32767 0 0"/>
                  <a:gd name="G13" fmla="*/ G12 1 63548"/>
                  <a:gd name="G14" fmla="+- 32767 0 0"/>
                  <a:gd name="G15" fmla="*/ G14 1 34642"/>
                  <a:gd name="G16" fmla="+- 32767 0 0"/>
                  <a:gd name="G17" fmla="*/ G16 1 63548"/>
                  <a:gd name="G18" fmla="+- 32768 0 0"/>
                  <a:gd name="G19" fmla="*/ G18 1 34642"/>
                  <a:gd name="G20" fmla="+- 32767 0 0"/>
                  <a:gd name="G21" fmla="*/ G20 1 63548"/>
                  <a:gd name="G22" fmla="+- 32768 0 0"/>
                  <a:gd name="G23" fmla="*/ G22 1 34642"/>
                  <a:gd name="G24" fmla="+- 32768 0 0"/>
                  <a:gd name="G25" fmla="*/ G24 1 63548"/>
                  <a:gd name="G26" fmla="+- 32768 0 0"/>
                  <a:gd name="G27" fmla="*/ G26 1 34642"/>
                  <a:gd name="G28" fmla="+- 32768 0 0"/>
                  <a:gd name="G29" fmla="*/ G28 1 63548"/>
                  <a:gd name="G30" fmla="+- 32768 0 0"/>
                  <a:gd name="G31" fmla="*/ G30 1 34642"/>
                  <a:gd name="G32" fmla="+- 32767 0 0"/>
                  <a:gd name="G33" fmla="*/ G32 1 63548"/>
                  <a:gd name="G34" fmla="+- 0 0 0"/>
                  <a:gd name="G35" fmla="*/ G34 1 34642"/>
                  <a:gd name="G36" fmla="+- 32768 0 0"/>
                  <a:gd name="G37" fmla="*/ G36 1 63548"/>
                  <a:gd name="G38" fmla="+- 0 0 0"/>
                  <a:gd name="G39" fmla="*/ G38 1 34642"/>
                  <a:gd name="G40" fmla="+- 0 0 0"/>
                  <a:gd name="G41" fmla="*/ G40 1 63548"/>
                  <a:gd name="G42" fmla="+- 32768 0 0"/>
                  <a:gd name="G43" fmla="*/ G42 1 34642"/>
                  <a:gd name="G44" fmla="+- 0 0 0"/>
                  <a:gd name="G45" fmla="*/ G44 1 63548"/>
                  <a:gd name="G46" fmla="+- 32768 0 0"/>
                  <a:gd name="G47" fmla="*/ G46 1 34642"/>
                  <a:gd name="G48" fmla="+- 32768 0 0"/>
                  <a:gd name="G49" fmla="*/ G48 1 63548"/>
                  <a:gd name="G50" fmla="+- 32768 0 0"/>
                  <a:gd name="G51" fmla="*/ G50 1 34642"/>
                  <a:gd name="G52" fmla="+- 32767 0 0"/>
                  <a:gd name="G53" fmla="*/ G52 1 63548"/>
                  <a:gd name="G54" fmla="+- 32768 0 0"/>
                  <a:gd name="G55" fmla="*/ G54 1 34642"/>
                  <a:gd name="G56" fmla="+- 32768 0 0"/>
                  <a:gd name="G57" fmla="*/ G56 1 63548"/>
                  <a:gd name="G58" fmla="+- 32767 0 0"/>
                  <a:gd name="G59" fmla="*/ G58 1 34642"/>
                  <a:gd name="G60" fmla="+- 32767 0 0"/>
                  <a:gd name="G61" fmla="*/ G60 1 63548"/>
                  <a:gd name="G62" fmla="+- 32767 0 0"/>
                  <a:gd name="G63" fmla="*/ G62 1 34642"/>
                  <a:gd name="G64" fmla="+- 32768 0 0"/>
                  <a:gd name="G65" fmla="*/ G64 1 63548"/>
                  <a:gd name="G66" fmla="+- 32768 0 0"/>
                  <a:gd name="G67" fmla="*/ G66 1 34642"/>
                  <a:gd name="G68" fmla="+- 32768 0 0"/>
                  <a:gd name="G69" fmla="*/ G68 1 63548"/>
                  <a:gd name="G70" fmla="+- 32768 0 0"/>
                  <a:gd name="G71" fmla="*/ G70 1 34642"/>
                  <a:gd name="G72" fmla="+- 32767 0 0"/>
                  <a:gd name="G73" fmla="*/ G72 1 63548"/>
                  <a:gd name="G74" fmla="+- 32767 0 0"/>
                  <a:gd name="G75" fmla="*/ G74 1 34642"/>
                  <a:gd name="G76" fmla="+- 32767 0 0"/>
                  <a:gd name="G77" fmla="*/ G76 1 63548"/>
                  <a:gd name="G78" fmla="+- 32767 0 0"/>
                  <a:gd name="G79" fmla="*/ G78 1 34642"/>
                  <a:gd name="G80" fmla="+- 32767 0 0"/>
                  <a:gd name="G81" fmla="*/ G80 1 63548"/>
                  <a:gd name="G82" fmla="+- 32767 0 0"/>
                  <a:gd name="G83" fmla="*/ G82 1 34642"/>
                  <a:gd name="G84" fmla="+- 32767 0 0"/>
                  <a:gd name="G85" fmla="*/ G84 1 63548"/>
                  <a:gd name="G86" fmla="+- 32768 0 0"/>
                  <a:gd name="G87" fmla="*/ G86 1 34642"/>
                  <a:gd name="G88" fmla="+- 32767 0 0"/>
                  <a:gd name="G89" fmla="*/ G88 1 63548"/>
                  <a:gd name="G90" fmla="+- 32767 0 0"/>
                  <a:gd name="G91" fmla="*/ G90 1 34642"/>
                  <a:gd name="G92" fmla="+- 32768 0 0"/>
                  <a:gd name="G93" fmla="*/ G92 1 63548"/>
                  <a:gd name="G94" fmla="+- 32767 0 0"/>
                  <a:gd name="G95" fmla="*/ G94 1 34642"/>
                  <a:gd name="G96" fmla="+- 32768 0 0"/>
                  <a:gd name="G97" fmla="*/ G96 1 63548"/>
                  <a:gd name="G98" fmla="+- 32767 0 0"/>
                  <a:gd name="G99" fmla="*/ G98 1 34642"/>
                  <a:gd name="G100" fmla="+- 32767 0 0"/>
                  <a:gd name="G101" fmla="*/ G100 1 63548"/>
                  <a:gd name="G102" fmla="+- 32768 0 0"/>
                  <a:gd name="G103" fmla="*/ G102 1 34642"/>
                  <a:gd name="G104" fmla="+- 32767 0 0"/>
                  <a:gd name="G105" fmla="*/ G104 1 63548"/>
                  <a:gd name="G106" fmla="+- 32768 0 0"/>
                  <a:gd name="G107" fmla="*/ G106 1 34642"/>
                  <a:gd name="G108" fmla="+- 723 0 0"/>
                  <a:gd name="G109" fmla="+- 642 0 0"/>
                </a:gdLst>
                <a:ahLst/>
                <a:cxnLst>
                  <a:cxn ang="0">
                    <a:pos x="r" y="vc"/>
                  </a:cxn>
                  <a:cxn ang="5400000">
                    <a:pos x="hc" y="b"/>
                  </a:cxn>
                  <a:cxn ang="10800000">
                    <a:pos x="l" y="vc"/>
                  </a:cxn>
                  <a:cxn ang="16200000">
                    <a:pos x="hc" y="t"/>
                  </a:cxn>
                </a:cxnLst>
                <a:rect l="0" t="0" r="0" b="0"/>
                <a:pathLst>
                  <a:path>
                    <a:moveTo>
                      <a:pt x="43359" y="173438"/>
                    </a:moveTo>
                    <a:lnTo>
                      <a:pt x="43359" y="216797"/>
                    </a:lnTo>
                    <a:cubicBezTo>
                      <a:pt x="43359" y="224927"/>
                      <a:pt x="49683" y="231250"/>
                      <a:pt x="57813" y="231250"/>
                    </a:cubicBezTo>
                    <a:cubicBezTo>
                      <a:pt x="60522" y="231250"/>
                      <a:pt x="63233" y="230347"/>
                      <a:pt x="65942" y="228540"/>
                    </a:cubicBezTo>
                    <a:lnTo>
                      <a:pt x="149048" y="173438"/>
                    </a:lnTo>
                    <a:lnTo>
                      <a:pt x="216797" y="173438"/>
                    </a:lnTo>
                    <a:cubicBezTo>
                      <a:pt x="240283" y="173438"/>
                      <a:pt x="260156" y="153565"/>
                      <a:pt x="260156" y="130078"/>
                    </a:cubicBezTo>
                    <a:lnTo>
                      <a:pt x="260156" y="43359"/>
                    </a:lnTo>
                    <a:cubicBezTo>
                      <a:pt x="260156" y="19873"/>
                      <a:pt x="240283" y="0"/>
                      <a:pt x="216797" y="0"/>
                    </a:cubicBezTo>
                    <a:lnTo>
                      <a:pt x="43359" y="0"/>
                    </a:lnTo>
                    <a:cubicBezTo>
                      <a:pt x="19873" y="0"/>
                      <a:pt x="0" y="19873"/>
                      <a:pt x="0" y="43359"/>
                    </a:cubicBezTo>
                    <a:lnTo>
                      <a:pt x="0" y="130078"/>
                    </a:lnTo>
                    <a:cubicBezTo>
                      <a:pt x="0" y="154468"/>
                      <a:pt x="19873" y="173438"/>
                      <a:pt x="43359" y="173438"/>
                    </a:cubicBezTo>
                    <a:close/>
                    <a:moveTo>
                      <a:pt x="28906" y="43359"/>
                    </a:moveTo>
                    <a:cubicBezTo>
                      <a:pt x="28906" y="35229"/>
                      <a:pt x="35229" y="28906"/>
                      <a:pt x="43359" y="28906"/>
                    </a:cubicBezTo>
                    <a:lnTo>
                      <a:pt x="216797" y="28906"/>
                    </a:lnTo>
                    <a:cubicBezTo>
                      <a:pt x="224927" y="28906"/>
                      <a:pt x="231250" y="35229"/>
                      <a:pt x="231250" y="43359"/>
                    </a:cubicBezTo>
                    <a:lnTo>
                      <a:pt x="231250" y="130078"/>
                    </a:lnTo>
                    <a:cubicBezTo>
                      <a:pt x="231250" y="138208"/>
                      <a:pt x="224927" y="144531"/>
                      <a:pt x="216797" y="144531"/>
                    </a:cubicBezTo>
                    <a:lnTo>
                      <a:pt x="144531" y="144531"/>
                    </a:lnTo>
                    <a:cubicBezTo>
                      <a:pt x="141821" y="144531"/>
                      <a:pt x="139111" y="145435"/>
                      <a:pt x="136401" y="147241"/>
                    </a:cubicBezTo>
                    <a:lnTo>
                      <a:pt x="72266" y="189698"/>
                    </a:lnTo>
                    <a:lnTo>
                      <a:pt x="72266" y="158984"/>
                    </a:lnTo>
                    <a:cubicBezTo>
                      <a:pt x="72266" y="150855"/>
                      <a:pt x="65942" y="144531"/>
                      <a:pt x="57813" y="144531"/>
                    </a:cubicBezTo>
                    <a:lnTo>
                      <a:pt x="43359" y="144531"/>
                    </a:lnTo>
                    <a:cubicBezTo>
                      <a:pt x="35229" y="144531"/>
                      <a:pt x="28906" y="138208"/>
                      <a:pt x="28906" y="130078"/>
                    </a:cubicBezTo>
                    <a:lnTo>
                      <a:pt x="28906" y="43359"/>
                    </a:lnTo>
                    <a:close/>
                  </a:path>
                </a:pathLst>
              </a:custGeom>
              <a:solidFill>
                <a:srgbClr val="01010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7835" name="AutoShape 11">
                <a:extLst>
                  <a:ext uri="{FF2B5EF4-FFF2-40B4-BE49-F238E27FC236}">
                    <a16:creationId xmlns:a16="http://schemas.microsoft.com/office/drawing/2014/main" id="{5538321A-7755-CF49-0FFC-357228B1C98F}"/>
                  </a:ext>
                </a:extLst>
              </p:cNvPr>
              <p:cNvSpPr>
                <a:spLocks noChangeArrowheads="1"/>
              </p:cNvSpPr>
              <p:nvPr/>
            </p:nvSpPr>
            <p:spPr bwMode="auto">
              <a:xfrm>
                <a:off x="6671" y="319"/>
                <a:ext cx="16" cy="16"/>
              </a:xfrm>
              <a:custGeom>
                <a:avLst/>
                <a:gdLst>
                  <a:gd name="G0" fmla="+- 0 0 0"/>
                  <a:gd name="G1" fmla="*/ G0 1 28906"/>
                  <a:gd name="G2" fmla="+- 0 0 0"/>
                  <a:gd name="G3" fmla="*/ G2 1 28906"/>
                  <a:gd name="G4" fmla="+- 32767 0 0"/>
                  <a:gd name="G5" fmla="*/ G4 1 28906"/>
                  <a:gd name="G6" fmla="+- 0 0 0"/>
                  <a:gd name="G7" fmla="*/ G6 1 28906"/>
                  <a:gd name="G8" fmla="+- 32767 0 0"/>
                  <a:gd name="G9" fmla="*/ G8 1 28906"/>
                  <a:gd name="G10" fmla="+- 32767 0 0"/>
                  <a:gd name="G11" fmla="*/ G10 1 28906"/>
                  <a:gd name="G12" fmla="+- 0 0 0"/>
                  <a:gd name="G13" fmla="*/ G12 1 28906"/>
                  <a:gd name="G14" fmla="+- 32767 0 0"/>
                  <a:gd name="G15" fmla="*/ G14 1 28906"/>
                  <a:gd name="G16" fmla="+- 80 0 0"/>
                  <a:gd name="G17" fmla="+- 80 0 0"/>
                </a:gdLst>
                <a:ahLst/>
                <a:cxnLst>
                  <a:cxn ang="0">
                    <a:pos x="r" y="vc"/>
                  </a:cxn>
                  <a:cxn ang="5400000">
                    <a:pos x="hc" y="b"/>
                  </a:cxn>
                  <a:cxn ang="10800000">
                    <a:pos x="l" y="vc"/>
                  </a:cxn>
                  <a:cxn ang="16200000">
                    <a:pos x="hc" y="t"/>
                  </a:cxn>
                </a:cxnLst>
                <a:rect l="0" t="0" r="0" b="0"/>
                <a:pathLst>
                  <a:path>
                    <a:moveTo>
                      <a:pt x="0" y="0"/>
                    </a:moveTo>
                    <a:lnTo>
                      <a:pt x="28906" y="0"/>
                    </a:lnTo>
                    <a:lnTo>
                      <a:pt x="28906" y="28907"/>
                    </a:lnTo>
                    <a:lnTo>
                      <a:pt x="0" y="28907"/>
                    </a:lnTo>
                    <a:close/>
                  </a:path>
                </a:pathLst>
              </a:custGeom>
              <a:solidFill>
                <a:srgbClr val="01010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7836" name="AutoShape 12">
                <a:extLst>
                  <a:ext uri="{FF2B5EF4-FFF2-40B4-BE49-F238E27FC236}">
                    <a16:creationId xmlns:a16="http://schemas.microsoft.com/office/drawing/2014/main" id="{EA987F10-C031-D50E-7A9E-327E220F5A0E}"/>
                  </a:ext>
                </a:extLst>
              </p:cNvPr>
              <p:cNvSpPr>
                <a:spLocks noChangeArrowheads="1"/>
              </p:cNvSpPr>
              <p:nvPr/>
            </p:nvSpPr>
            <p:spPr bwMode="auto">
              <a:xfrm>
                <a:off x="6707" y="319"/>
                <a:ext cx="16" cy="16"/>
              </a:xfrm>
              <a:custGeom>
                <a:avLst/>
                <a:gdLst>
                  <a:gd name="G0" fmla="+- 0 0 0"/>
                  <a:gd name="G1" fmla="*/ G0 1 28906"/>
                  <a:gd name="G2" fmla="+- 0 0 0"/>
                  <a:gd name="G3" fmla="*/ G2 1 28906"/>
                  <a:gd name="G4" fmla="+- 32767 0 0"/>
                  <a:gd name="G5" fmla="*/ G4 1 28906"/>
                  <a:gd name="G6" fmla="+- 0 0 0"/>
                  <a:gd name="G7" fmla="*/ G6 1 28906"/>
                  <a:gd name="G8" fmla="+- 32767 0 0"/>
                  <a:gd name="G9" fmla="*/ G8 1 28906"/>
                  <a:gd name="G10" fmla="+- 32767 0 0"/>
                  <a:gd name="G11" fmla="*/ G10 1 28906"/>
                  <a:gd name="G12" fmla="+- 0 0 0"/>
                  <a:gd name="G13" fmla="*/ G12 1 28906"/>
                  <a:gd name="G14" fmla="+- 32767 0 0"/>
                  <a:gd name="G15" fmla="*/ G14 1 28906"/>
                  <a:gd name="G16" fmla="+- 80 0 0"/>
                  <a:gd name="G17" fmla="+- 80 0 0"/>
                </a:gdLst>
                <a:ahLst/>
                <a:cxnLst>
                  <a:cxn ang="0">
                    <a:pos x="r" y="vc"/>
                  </a:cxn>
                  <a:cxn ang="5400000">
                    <a:pos x="hc" y="b"/>
                  </a:cxn>
                  <a:cxn ang="10800000">
                    <a:pos x="l" y="vc"/>
                  </a:cxn>
                  <a:cxn ang="16200000">
                    <a:pos x="hc" y="t"/>
                  </a:cxn>
                </a:cxnLst>
                <a:rect l="0" t="0" r="0" b="0"/>
                <a:pathLst>
                  <a:path>
                    <a:moveTo>
                      <a:pt x="0" y="0"/>
                    </a:moveTo>
                    <a:lnTo>
                      <a:pt x="28906" y="0"/>
                    </a:lnTo>
                    <a:lnTo>
                      <a:pt x="28906" y="28907"/>
                    </a:lnTo>
                    <a:lnTo>
                      <a:pt x="0" y="28907"/>
                    </a:lnTo>
                    <a:close/>
                  </a:path>
                </a:pathLst>
              </a:custGeom>
              <a:solidFill>
                <a:srgbClr val="01010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7837" name="AutoShape 13">
                <a:extLst>
                  <a:ext uri="{FF2B5EF4-FFF2-40B4-BE49-F238E27FC236}">
                    <a16:creationId xmlns:a16="http://schemas.microsoft.com/office/drawing/2014/main" id="{94EE38BC-BCD0-0F9F-EB8A-5EC962896F63}"/>
                  </a:ext>
                </a:extLst>
              </p:cNvPr>
              <p:cNvSpPr>
                <a:spLocks noChangeArrowheads="1"/>
              </p:cNvSpPr>
              <p:nvPr/>
            </p:nvSpPr>
            <p:spPr bwMode="auto">
              <a:xfrm>
                <a:off x="6744" y="319"/>
                <a:ext cx="16" cy="16"/>
              </a:xfrm>
              <a:custGeom>
                <a:avLst/>
                <a:gdLst>
                  <a:gd name="G0" fmla="+- 0 0 0"/>
                  <a:gd name="G1" fmla="*/ G0 1 28906"/>
                  <a:gd name="G2" fmla="+- 0 0 0"/>
                  <a:gd name="G3" fmla="*/ G2 1 28906"/>
                  <a:gd name="G4" fmla="+- 32767 0 0"/>
                  <a:gd name="G5" fmla="*/ G4 1 28906"/>
                  <a:gd name="G6" fmla="+- 0 0 0"/>
                  <a:gd name="G7" fmla="*/ G6 1 28906"/>
                  <a:gd name="G8" fmla="+- 32767 0 0"/>
                  <a:gd name="G9" fmla="*/ G8 1 28906"/>
                  <a:gd name="G10" fmla="+- 32767 0 0"/>
                  <a:gd name="G11" fmla="*/ G10 1 28906"/>
                  <a:gd name="G12" fmla="+- 0 0 0"/>
                  <a:gd name="G13" fmla="*/ G12 1 28906"/>
                  <a:gd name="G14" fmla="+- 32767 0 0"/>
                  <a:gd name="G15" fmla="*/ G14 1 28906"/>
                  <a:gd name="G16" fmla="+- 80 0 0"/>
                  <a:gd name="G17" fmla="+- 80 0 0"/>
                </a:gdLst>
                <a:ahLst/>
                <a:cxnLst>
                  <a:cxn ang="0">
                    <a:pos x="r" y="vc"/>
                  </a:cxn>
                  <a:cxn ang="5400000">
                    <a:pos x="hc" y="b"/>
                  </a:cxn>
                  <a:cxn ang="10800000">
                    <a:pos x="l" y="vc"/>
                  </a:cxn>
                  <a:cxn ang="16200000">
                    <a:pos x="hc" y="t"/>
                  </a:cxn>
                </a:cxnLst>
                <a:rect l="0" t="0" r="0" b="0"/>
                <a:pathLst>
                  <a:path>
                    <a:moveTo>
                      <a:pt x="0" y="0"/>
                    </a:moveTo>
                    <a:lnTo>
                      <a:pt x="28906" y="0"/>
                    </a:lnTo>
                    <a:lnTo>
                      <a:pt x="28906" y="28907"/>
                    </a:lnTo>
                    <a:lnTo>
                      <a:pt x="0" y="28907"/>
                    </a:lnTo>
                    <a:close/>
                  </a:path>
                </a:pathLst>
              </a:custGeom>
              <a:solidFill>
                <a:srgbClr val="01010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7838" name="AutoShape 14">
                <a:extLst>
                  <a:ext uri="{FF2B5EF4-FFF2-40B4-BE49-F238E27FC236}">
                    <a16:creationId xmlns:a16="http://schemas.microsoft.com/office/drawing/2014/main" id="{6CE3E6BA-DD1B-9DF6-5F27-FCE221B939F9}"/>
                  </a:ext>
                </a:extLst>
              </p:cNvPr>
              <p:cNvSpPr>
                <a:spLocks noChangeArrowheads="1"/>
              </p:cNvSpPr>
              <p:nvPr/>
            </p:nvSpPr>
            <p:spPr bwMode="auto">
              <a:xfrm>
                <a:off x="6853" y="419"/>
                <a:ext cx="71" cy="71"/>
              </a:xfrm>
              <a:custGeom>
                <a:avLst/>
                <a:gdLst>
                  <a:gd name="G0" fmla="+- 32768 0 0"/>
                  <a:gd name="G1" fmla="*/ G0 1 50089"/>
                  <a:gd name="G2" fmla="+- 32768 0 0"/>
                  <a:gd name="G3" fmla="*/ G2 1 50089"/>
                  <a:gd name="G4" fmla="+- 32768 0 0"/>
                  <a:gd name="G5" fmla="*/ G4 1 50089"/>
                  <a:gd name="G6" fmla="+- 32768 0 0"/>
                  <a:gd name="G7" fmla="*/ G6 1 50089"/>
                  <a:gd name="G8" fmla="+- 32768 0 0"/>
                  <a:gd name="G9" fmla="*/ G8 1 50089"/>
                  <a:gd name="G10" fmla="+- 0 0 0"/>
                  <a:gd name="G11" fmla="*/ G10 1 50089"/>
                  <a:gd name="G12" fmla="+- 0 0 0"/>
                  <a:gd name="G13" fmla="*/ G12 1 50089"/>
                  <a:gd name="G14" fmla="+- 32768 0 0"/>
                  <a:gd name="G15" fmla="*/ G14 1 50089"/>
                  <a:gd name="G16" fmla="+- 32768 0 0"/>
                  <a:gd name="G17" fmla="*/ G16 1 50089"/>
                  <a:gd name="G18" fmla="+- 32768 0 0"/>
                  <a:gd name="G19" fmla="*/ G18 1 50089"/>
                  <a:gd name="G20" fmla="+- 32768 0 0"/>
                  <a:gd name="G21" fmla="*/ G20 1 50089"/>
                  <a:gd name="G22" fmla="+- 32767 0 0"/>
                  <a:gd name="G23" fmla="*/ G22 1 50089"/>
                  <a:gd name="G24" fmla="+- 32767 0 0"/>
                  <a:gd name="G25" fmla="*/ G24 1 50089"/>
                  <a:gd name="G26" fmla="+- 32768 0 0"/>
                  <a:gd name="G27" fmla="*/ G26 1 50089"/>
                  <a:gd name="G28" fmla="+- 32768 0 0"/>
                  <a:gd name="G29" fmla="*/ G28 1 50089"/>
                  <a:gd name="G30" fmla="+- 32767 0 0"/>
                  <a:gd name="G31" fmla="*/ G30 1 50089"/>
                  <a:gd name="G32" fmla="+- 32767 0 0"/>
                  <a:gd name="G33" fmla="*/ G32 1 50089"/>
                  <a:gd name="G34" fmla="+- 32768 0 0"/>
                  <a:gd name="G35" fmla="*/ G34 1 50089"/>
                  <a:gd name="G36" fmla="+- 32768 0 0"/>
                  <a:gd name="G37" fmla="*/ G36 1 50089"/>
                  <a:gd name="G38" fmla="+- 32767 0 0"/>
                  <a:gd name="G39" fmla="*/ G38 1 50089"/>
                  <a:gd name="G40" fmla="+- 321 0 0"/>
                  <a:gd name="G41" fmla="+- 321 0 0"/>
                </a:gdLst>
                <a:ahLst/>
                <a:cxnLst>
                  <a:cxn ang="0">
                    <a:pos x="r" y="vc"/>
                  </a:cxn>
                  <a:cxn ang="5400000">
                    <a:pos x="hc" y="b"/>
                  </a:cxn>
                  <a:cxn ang="10800000">
                    <a:pos x="l" y="vc"/>
                  </a:cxn>
                  <a:cxn ang="16200000">
                    <a:pos x="hc" y="t"/>
                  </a:cxn>
                </a:cxnLst>
                <a:rect l="0" t="0" r="0" b="0"/>
                <a:pathLst>
                  <a:path>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01010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7839" name="AutoShape 15">
                <a:extLst>
                  <a:ext uri="{FF2B5EF4-FFF2-40B4-BE49-F238E27FC236}">
                    <a16:creationId xmlns:a16="http://schemas.microsoft.com/office/drawing/2014/main" id="{7BD5534F-68DE-93F9-3900-9BEE2E381214}"/>
                  </a:ext>
                </a:extLst>
              </p:cNvPr>
              <p:cNvSpPr>
                <a:spLocks noChangeArrowheads="1"/>
              </p:cNvSpPr>
              <p:nvPr/>
            </p:nvSpPr>
            <p:spPr bwMode="auto">
              <a:xfrm>
                <a:off x="7089" y="437"/>
                <a:ext cx="71" cy="71"/>
              </a:xfrm>
              <a:custGeom>
                <a:avLst/>
                <a:gdLst>
                  <a:gd name="G0" fmla="+- 0 0 0"/>
                  <a:gd name="G1" fmla="*/ G0 1 50089"/>
                  <a:gd name="G2" fmla="+- 32768 0 0"/>
                  <a:gd name="G3" fmla="*/ G2 1 50089"/>
                  <a:gd name="G4" fmla="+- 32768 0 0"/>
                  <a:gd name="G5" fmla="*/ G4 1 50089"/>
                  <a:gd name="G6" fmla="+- 32768 0 0"/>
                  <a:gd name="G7" fmla="*/ G6 1 50089"/>
                  <a:gd name="G8" fmla="+- 32768 0 0"/>
                  <a:gd name="G9" fmla="*/ G8 1 50089"/>
                  <a:gd name="G10" fmla="+- 32768 0 0"/>
                  <a:gd name="G11" fmla="*/ G10 1 50089"/>
                  <a:gd name="G12" fmla="+- 32768 0 0"/>
                  <a:gd name="G13" fmla="*/ G12 1 50089"/>
                  <a:gd name="G14" fmla="+- 0 0 0"/>
                  <a:gd name="G15" fmla="*/ G14 1 50089"/>
                  <a:gd name="G16" fmla="+- 0 0 0"/>
                  <a:gd name="G17" fmla="*/ G16 1 50089"/>
                  <a:gd name="G18" fmla="+- 32768 0 0"/>
                  <a:gd name="G19" fmla="*/ G18 1 50089"/>
                  <a:gd name="G20" fmla="+- 32768 0 0"/>
                  <a:gd name="G21" fmla="*/ G20 1 50089"/>
                  <a:gd name="G22" fmla="+- 32767 0 0"/>
                  <a:gd name="G23" fmla="*/ G22 1 50089"/>
                  <a:gd name="G24" fmla="+- 32767 0 0"/>
                  <a:gd name="G25" fmla="*/ G24 1 50089"/>
                  <a:gd name="G26" fmla="+- 32768 0 0"/>
                  <a:gd name="G27" fmla="*/ G26 1 50089"/>
                  <a:gd name="G28" fmla="+- 32768 0 0"/>
                  <a:gd name="G29" fmla="*/ G28 1 50089"/>
                  <a:gd name="G30" fmla="+- 32767 0 0"/>
                  <a:gd name="G31" fmla="*/ G30 1 50089"/>
                  <a:gd name="G32" fmla="+- 32767 0 0"/>
                  <a:gd name="G33" fmla="*/ G32 1 50089"/>
                  <a:gd name="G34" fmla="+- 32768 0 0"/>
                  <a:gd name="G35" fmla="*/ G34 1 50089"/>
                  <a:gd name="G36" fmla="+- 32768 0 0"/>
                  <a:gd name="G37" fmla="*/ G36 1 50089"/>
                  <a:gd name="G38" fmla="+- 32767 0 0"/>
                  <a:gd name="G39" fmla="*/ G38 1 50089"/>
                  <a:gd name="G40" fmla="+- 321 0 0"/>
                  <a:gd name="G41" fmla="+- 321 0 0"/>
                </a:gdLst>
                <a:ahLst/>
                <a:cxnLst>
                  <a:cxn ang="0">
                    <a:pos x="r" y="vc"/>
                  </a:cxn>
                  <a:cxn ang="5400000">
                    <a:pos x="hc" y="b"/>
                  </a:cxn>
                  <a:cxn ang="10800000">
                    <a:pos x="l" y="vc"/>
                  </a:cxn>
                  <a:cxn ang="16200000">
                    <a:pos x="hc" y="t"/>
                  </a:cxn>
                </a:cxnLst>
                <a:rect l="0" t="0" r="0" b="0"/>
                <a:pathLst>
                  <a:path>
                    <a:moveTo>
                      <a:pt x="0" y="57813"/>
                    </a:moveTo>
                    <a:cubicBezTo>
                      <a:pt x="0" y="89429"/>
                      <a:pt x="26196" y="115625"/>
                      <a:pt x="57813" y="115625"/>
                    </a:cubicBezTo>
                    <a:cubicBezTo>
                      <a:pt x="89429" y="115625"/>
                      <a:pt x="115625" y="89429"/>
                      <a:pt x="115625" y="57813"/>
                    </a:cubicBezTo>
                    <a:cubicBezTo>
                      <a:pt x="115625" y="26197"/>
                      <a:pt x="89429" y="0"/>
                      <a:pt x="57813" y="0"/>
                    </a:cubicBezTo>
                    <a:cubicBezTo>
                      <a:pt x="26196" y="0"/>
                      <a:pt x="0" y="26197"/>
                      <a:pt x="0" y="57813"/>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01010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7840" name="AutoShape 16">
                <a:extLst>
                  <a:ext uri="{FF2B5EF4-FFF2-40B4-BE49-F238E27FC236}">
                    <a16:creationId xmlns:a16="http://schemas.microsoft.com/office/drawing/2014/main" id="{8B00095B-14B5-A47F-23B9-00B52866DA46}"/>
                  </a:ext>
                </a:extLst>
              </p:cNvPr>
              <p:cNvSpPr>
                <a:spLocks noChangeArrowheads="1"/>
              </p:cNvSpPr>
              <p:nvPr/>
            </p:nvSpPr>
            <p:spPr bwMode="auto">
              <a:xfrm>
                <a:off x="6616" y="437"/>
                <a:ext cx="71" cy="71"/>
              </a:xfrm>
              <a:custGeom>
                <a:avLst/>
                <a:gdLst>
                  <a:gd name="G0" fmla="+- 32768 0 0"/>
                  <a:gd name="G1" fmla="*/ G0 1 50089"/>
                  <a:gd name="G2" fmla="+- 32768 0 0"/>
                  <a:gd name="G3" fmla="*/ G2 1 50089"/>
                  <a:gd name="G4" fmla="+- 32768 0 0"/>
                  <a:gd name="G5" fmla="*/ G4 1 50089"/>
                  <a:gd name="G6" fmla="+- 32768 0 0"/>
                  <a:gd name="G7" fmla="*/ G6 1 50089"/>
                  <a:gd name="G8" fmla="+- 32768 0 0"/>
                  <a:gd name="G9" fmla="*/ G8 1 50089"/>
                  <a:gd name="G10" fmla="+- 0 0 0"/>
                  <a:gd name="G11" fmla="*/ G10 1 50089"/>
                  <a:gd name="G12" fmla="+- 0 0 0"/>
                  <a:gd name="G13" fmla="*/ G12 1 50089"/>
                  <a:gd name="G14" fmla="+- 32768 0 0"/>
                  <a:gd name="G15" fmla="*/ G14 1 50089"/>
                  <a:gd name="G16" fmla="+- 32768 0 0"/>
                  <a:gd name="G17" fmla="*/ G16 1 50089"/>
                  <a:gd name="G18" fmla="+- 32768 0 0"/>
                  <a:gd name="G19" fmla="*/ G18 1 50089"/>
                  <a:gd name="G20" fmla="+- 32768 0 0"/>
                  <a:gd name="G21" fmla="*/ G20 1 50089"/>
                  <a:gd name="G22" fmla="+- 32767 0 0"/>
                  <a:gd name="G23" fmla="*/ G22 1 50089"/>
                  <a:gd name="G24" fmla="+- 32767 0 0"/>
                  <a:gd name="G25" fmla="*/ G24 1 50089"/>
                  <a:gd name="G26" fmla="+- 32768 0 0"/>
                  <a:gd name="G27" fmla="*/ G26 1 50089"/>
                  <a:gd name="G28" fmla="+- 32768 0 0"/>
                  <a:gd name="G29" fmla="*/ G28 1 50089"/>
                  <a:gd name="G30" fmla="+- 32767 0 0"/>
                  <a:gd name="G31" fmla="*/ G30 1 50089"/>
                  <a:gd name="G32" fmla="+- 32767 0 0"/>
                  <a:gd name="G33" fmla="*/ G32 1 50089"/>
                  <a:gd name="G34" fmla="+- 32768 0 0"/>
                  <a:gd name="G35" fmla="*/ G34 1 50089"/>
                  <a:gd name="G36" fmla="+- 32768 0 0"/>
                  <a:gd name="G37" fmla="*/ G36 1 50089"/>
                  <a:gd name="G38" fmla="+- 32767 0 0"/>
                  <a:gd name="G39" fmla="*/ G38 1 50089"/>
                  <a:gd name="G40" fmla="+- 321 0 0"/>
                  <a:gd name="G41" fmla="+- 321 0 0"/>
                </a:gdLst>
                <a:ahLst/>
                <a:cxnLst>
                  <a:cxn ang="0">
                    <a:pos x="r" y="vc"/>
                  </a:cxn>
                  <a:cxn ang="5400000">
                    <a:pos x="hc" y="b"/>
                  </a:cxn>
                  <a:cxn ang="10800000">
                    <a:pos x="l" y="vc"/>
                  </a:cxn>
                  <a:cxn ang="16200000">
                    <a:pos x="hc" y="t"/>
                  </a:cxn>
                </a:cxnLst>
                <a:rect l="0" t="0" r="0" b="0"/>
                <a:pathLst>
                  <a:path>
                    <a:moveTo>
                      <a:pt x="57813" y="115625"/>
                    </a:moveTo>
                    <a:cubicBezTo>
                      <a:pt x="89429" y="115625"/>
                      <a:pt x="115625" y="89429"/>
                      <a:pt x="115625" y="57813"/>
                    </a:cubicBezTo>
                    <a:cubicBezTo>
                      <a:pt x="115625" y="26197"/>
                      <a:pt x="89429" y="0"/>
                      <a:pt x="57813" y="0"/>
                    </a:cubicBezTo>
                    <a:cubicBezTo>
                      <a:pt x="26196" y="0"/>
                      <a:pt x="0" y="26197"/>
                      <a:pt x="0" y="57813"/>
                    </a:cubicBezTo>
                    <a:cubicBezTo>
                      <a:pt x="0" y="89429"/>
                      <a:pt x="26196" y="115625"/>
                      <a:pt x="57813" y="115625"/>
                    </a:cubicBezTo>
                    <a:close/>
                    <a:moveTo>
                      <a:pt x="57813" y="28906"/>
                    </a:moveTo>
                    <a:cubicBezTo>
                      <a:pt x="74072" y="28906"/>
                      <a:pt x="86719" y="41553"/>
                      <a:pt x="86719" y="57813"/>
                    </a:cubicBezTo>
                    <a:cubicBezTo>
                      <a:pt x="86719" y="74072"/>
                      <a:pt x="74072" y="86719"/>
                      <a:pt x="57813" y="86719"/>
                    </a:cubicBezTo>
                    <a:cubicBezTo>
                      <a:pt x="41553" y="86719"/>
                      <a:pt x="28906" y="74072"/>
                      <a:pt x="28906" y="57813"/>
                    </a:cubicBezTo>
                    <a:cubicBezTo>
                      <a:pt x="28906" y="41553"/>
                      <a:pt x="41553" y="28906"/>
                      <a:pt x="57813" y="28906"/>
                    </a:cubicBezTo>
                    <a:close/>
                  </a:path>
                </a:pathLst>
              </a:custGeom>
              <a:solidFill>
                <a:srgbClr val="01010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8849" name="Text Box 1">
            <a:extLst>
              <a:ext uri="{FF2B5EF4-FFF2-40B4-BE49-F238E27FC236}">
                <a16:creationId xmlns:a16="http://schemas.microsoft.com/office/drawing/2014/main" id="{A670B311-9E3D-3CF7-6534-B58DF9FD1980}"/>
              </a:ext>
            </a:extLst>
          </p:cNvPr>
          <p:cNvSpPr txBox="1">
            <a:spLocks noChangeArrowheads="1"/>
          </p:cNvSpPr>
          <p:nvPr/>
        </p:nvSpPr>
        <p:spPr bwMode="auto">
          <a:xfrm>
            <a:off x="-19050" y="422275"/>
            <a:ext cx="3154363" cy="177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66713">
              <a:tabLst>
                <a:tab pos="0" algn="l"/>
                <a:tab pos="366713"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366713"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366713"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366713"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366713"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366713"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366713"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366713"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366713"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5E5E5E"/>
                </a:solidFill>
                <a:latin typeface="Calibri" panose="020F0502020204030204" pitchFamily="34" charset="0"/>
              </a:rPr>
              <a:t>Netiquette: ΝΑ ΚΑΝΕΙΣ TAG Ή ΝΑ ΜΗΝ ΚΑΝΕΙΣ TAG</a:t>
            </a:r>
          </a:p>
        </p:txBody>
      </p:sp>
      <p:sp>
        <p:nvSpPr>
          <p:cNvPr id="78850" name="Text Box 2">
            <a:extLst>
              <a:ext uri="{FF2B5EF4-FFF2-40B4-BE49-F238E27FC236}">
                <a16:creationId xmlns:a16="http://schemas.microsoft.com/office/drawing/2014/main" id="{27B79BBF-F0D6-859A-0C38-0E139B0800F0}"/>
              </a:ext>
            </a:extLst>
          </p:cNvPr>
          <p:cNvSpPr txBox="1">
            <a:spLocks noChangeArrowheads="1"/>
          </p:cNvSpPr>
          <p:nvPr/>
        </p:nvSpPr>
        <p:spPr bwMode="auto">
          <a:xfrm>
            <a:off x="6538913" y="620713"/>
            <a:ext cx="1154112" cy="12430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4800">
                <a:solidFill>
                  <a:srgbClr val="FFFFFF"/>
                </a:solidFill>
                <a:latin typeface="Calibri" panose="020F0502020204030204" pitchFamily="34" charset="0"/>
              </a:rPr>
              <a:t>do</a:t>
            </a:r>
          </a:p>
        </p:txBody>
      </p:sp>
      <p:sp>
        <p:nvSpPr>
          <p:cNvPr id="78851" name="Text Box 3">
            <a:extLst>
              <a:ext uri="{FF2B5EF4-FFF2-40B4-BE49-F238E27FC236}">
                <a16:creationId xmlns:a16="http://schemas.microsoft.com/office/drawing/2014/main" id="{FFF01A9B-4D2F-F64C-6E88-AE6074E3395B}"/>
              </a:ext>
            </a:extLst>
          </p:cNvPr>
          <p:cNvSpPr txBox="1">
            <a:spLocks noChangeArrowheads="1"/>
          </p:cNvSpPr>
          <p:nvPr/>
        </p:nvSpPr>
        <p:spPr bwMode="auto">
          <a:xfrm>
            <a:off x="8220075" y="817563"/>
            <a:ext cx="3294063" cy="663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200" b="1">
                <a:solidFill>
                  <a:srgbClr val="D6315A"/>
                </a:solidFill>
                <a:latin typeface="Calibri" panose="020F0502020204030204" pitchFamily="34" charset="0"/>
              </a:rPr>
              <a:t>Προσθέστε ετικέτα σε επαφές/φίλους</a:t>
            </a:r>
          </a:p>
          <a:p>
            <a:pPr hangingPunct="1">
              <a:lnSpc>
                <a:spcPct val="100000"/>
              </a:lnSpc>
              <a:spcBef>
                <a:spcPts val="1013"/>
              </a:spcBef>
              <a:buClrTx/>
              <a:buFontTx/>
              <a:buNone/>
            </a:pPr>
            <a:endParaRPr lang="en-US" altLang="en-GR" sz="2200" b="1">
              <a:solidFill>
                <a:srgbClr val="D6315A"/>
              </a:solidFill>
              <a:latin typeface="Calibri" panose="020F0502020204030204" pitchFamily="34" charset="0"/>
            </a:endParaRPr>
          </a:p>
        </p:txBody>
      </p:sp>
      <p:sp>
        <p:nvSpPr>
          <p:cNvPr id="78852" name="Text Box 4">
            <a:extLst>
              <a:ext uri="{FF2B5EF4-FFF2-40B4-BE49-F238E27FC236}">
                <a16:creationId xmlns:a16="http://schemas.microsoft.com/office/drawing/2014/main" id="{6ADBA385-5E71-D409-0522-2F7A697FE98F}"/>
              </a:ext>
            </a:extLst>
          </p:cNvPr>
          <p:cNvSpPr txBox="1">
            <a:spLocks noChangeArrowheads="1"/>
          </p:cNvSpPr>
          <p:nvPr/>
        </p:nvSpPr>
        <p:spPr bwMode="auto">
          <a:xfrm>
            <a:off x="8215313" y="1419225"/>
            <a:ext cx="3652837" cy="663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000">
                <a:solidFill>
                  <a:srgbClr val="5E5E5E"/>
                </a:solidFill>
                <a:latin typeface="Calibri" panose="020F0502020204030204" pitchFamily="34" charset="0"/>
              </a:rPr>
              <a:t>Σε μια συζήτηση για αφιερωμένα κοινά ενδιαφέροντα</a:t>
            </a:r>
          </a:p>
          <a:p>
            <a:pPr hangingPunct="1">
              <a:lnSpc>
                <a:spcPct val="100000"/>
              </a:lnSpc>
              <a:spcBef>
                <a:spcPts val="1013"/>
              </a:spcBef>
              <a:buClrTx/>
              <a:buFontTx/>
              <a:buNone/>
            </a:pPr>
            <a:endParaRPr lang="en-US" altLang="en-GR" sz="2000">
              <a:solidFill>
                <a:srgbClr val="5E5E5E"/>
              </a:solidFill>
              <a:latin typeface="Calibri" panose="020F0502020204030204" pitchFamily="34" charset="0"/>
            </a:endParaRPr>
          </a:p>
        </p:txBody>
      </p:sp>
      <p:sp>
        <p:nvSpPr>
          <p:cNvPr id="78853" name="Text Box 5">
            <a:extLst>
              <a:ext uri="{FF2B5EF4-FFF2-40B4-BE49-F238E27FC236}">
                <a16:creationId xmlns:a16="http://schemas.microsoft.com/office/drawing/2014/main" id="{DB78A211-4A82-0538-CE38-A852C0AA7AC2}"/>
              </a:ext>
            </a:extLst>
          </p:cNvPr>
          <p:cNvSpPr txBox="1">
            <a:spLocks noChangeArrowheads="1"/>
          </p:cNvSpPr>
          <p:nvPr/>
        </p:nvSpPr>
        <p:spPr bwMode="auto">
          <a:xfrm>
            <a:off x="5132388" y="2076450"/>
            <a:ext cx="1154112" cy="1243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3200">
                <a:solidFill>
                  <a:srgbClr val="FFFFFF"/>
                </a:solidFill>
                <a:latin typeface="Calibri" panose="020F0502020204030204" pitchFamily="34" charset="0"/>
              </a:rPr>
              <a:t>don’t</a:t>
            </a:r>
          </a:p>
        </p:txBody>
      </p:sp>
      <p:sp>
        <p:nvSpPr>
          <p:cNvPr id="78854" name="Text Box 6">
            <a:extLst>
              <a:ext uri="{FF2B5EF4-FFF2-40B4-BE49-F238E27FC236}">
                <a16:creationId xmlns:a16="http://schemas.microsoft.com/office/drawing/2014/main" id="{246712CF-9944-AA9F-7823-30EA26188875}"/>
              </a:ext>
            </a:extLst>
          </p:cNvPr>
          <p:cNvSpPr txBox="1">
            <a:spLocks noChangeArrowheads="1"/>
          </p:cNvSpPr>
          <p:nvPr/>
        </p:nvSpPr>
        <p:spPr bwMode="auto">
          <a:xfrm>
            <a:off x="6808788" y="2387600"/>
            <a:ext cx="4221162" cy="488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800" b="1">
                <a:solidFill>
                  <a:srgbClr val="00ACA7"/>
                </a:solidFill>
                <a:latin typeface="Calibri" panose="020F0502020204030204" pitchFamily="34" charset="0"/>
              </a:rPr>
              <a:t>Μαζική ετικέτα ανθρώπων</a:t>
            </a:r>
          </a:p>
        </p:txBody>
      </p:sp>
      <p:sp>
        <p:nvSpPr>
          <p:cNvPr id="78855" name="Text Box 7">
            <a:extLst>
              <a:ext uri="{FF2B5EF4-FFF2-40B4-BE49-F238E27FC236}">
                <a16:creationId xmlns:a16="http://schemas.microsoft.com/office/drawing/2014/main" id="{759E5D91-98BE-8A41-8509-9B8516411A8C}"/>
              </a:ext>
            </a:extLst>
          </p:cNvPr>
          <p:cNvSpPr txBox="1">
            <a:spLocks noChangeArrowheads="1"/>
          </p:cNvSpPr>
          <p:nvPr/>
        </p:nvSpPr>
        <p:spPr bwMode="auto">
          <a:xfrm>
            <a:off x="6808788" y="2876550"/>
            <a:ext cx="4900612" cy="663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000">
                <a:solidFill>
                  <a:srgbClr val="5E5E5E"/>
                </a:solidFill>
                <a:latin typeface="Calibri" panose="020F0502020204030204" pitchFamily="34" charset="0"/>
              </a:rPr>
              <a:t>Είναι το αντίστοιχο του spam και θα ενοχλήσει τους ανθρώπους όσο και το spam!</a:t>
            </a:r>
          </a:p>
          <a:p>
            <a:pPr hangingPunct="1">
              <a:lnSpc>
                <a:spcPct val="100000"/>
              </a:lnSpc>
              <a:spcBef>
                <a:spcPts val="1013"/>
              </a:spcBef>
              <a:buClrTx/>
              <a:buFontTx/>
              <a:buNone/>
            </a:pPr>
            <a:endParaRPr lang="en-US" altLang="en-GR" sz="2400">
              <a:solidFill>
                <a:srgbClr val="5E5E5E"/>
              </a:solidFill>
              <a:latin typeface="Calibri" panose="020F0502020204030204" pitchFamily="34" charset="0"/>
            </a:endParaRPr>
          </a:p>
        </p:txBody>
      </p:sp>
      <p:sp>
        <p:nvSpPr>
          <p:cNvPr id="78856" name="Text Box 8">
            <a:extLst>
              <a:ext uri="{FF2B5EF4-FFF2-40B4-BE49-F238E27FC236}">
                <a16:creationId xmlns:a16="http://schemas.microsoft.com/office/drawing/2014/main" id="{97B5AEF6-0E3C-07DA-22A5-B41C24FC6588}"/>
              </a:ext>
            </a:extLst>
          </p:cNvPr>
          <p:cNvSpPr txBox="1">
            <a:spLocks noChangeArrowheads="1"/>
          </p:cNvSpPr>
          <p:nvPr/>
        </p:nvSpPr>
        <p:spPr bwMode="auto">
          <a:xfrm>
            <a:off x="3729038" y="3533775"/>
            <a:ext cx="1154112" cy="1243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4800">
                <a:solidFill>
                  <a:srgbClr val="FFFFFF"/>
                </a:solidFill>
                <a:latin typeface="Calibri" panose="020F0502020204030204" pitchFamily="34" charset="0"/>
              </a:rPr>
              <a:t>do</a:t>
            </a:r>
          </a:p>
        </p:txBody>
      </p:sp>
      <p:sp>
        <p:nvSpPr>
          <p:cNvPr id="78857" name="Text Box 9">
            <a:extLst>
              <a:ext uri="{FF2B5EF4-FFF2-40B4-BE49-F238E27FC236}">
                <a16:creationId xmlns:a16="http://schemas.microsoft.com/office/drawing/2014/main" id="{21C91341-EB19-51F6-2C73-23020059B6E1}"/>
              </a:ext>
            </a:extLst>
          </p:cNvPr>
          <p:cNvSpPr txBox="1">
            <a:spLocks noChangeArrowheads="1"/>
          </p:cNvSpPr>
          <p:nvPr/>
        </p:nvSpPr>
        <p:spPr bwMode="auto">
          <a:xfrm>
            <a:off x="5410200" y="3732213"/>
            <a:ext cx="3217863" cy="663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000" b="1">
                <a:solidFill>
                  <a:srgbClr val="E78631"/>
                </a:solidFill>
                <a:latin typeface="Calibri" panose="020F0502020204030204" pitchFamily="34" charset="0"/>
              </a:rPr>
              <a:t>Οι ετικέτες είναι ορατές!</a:t>
            </a:r>
          </a:p>
        </p:txBody>
      </p:sp>
      <p:sp>
        <p:nvSpPr>
          <p:cNvPr id="78858" name="Text Box 10">
            <a:extLst>
              <a:ext uri="{FF2B5EF4-FFF2-40B4-BE49-F238E27FC236}">
                <a16:creationId xmlns:a16="http://schemas.microsoft.com/office/drawing/2014/main" id="{EF720D9F-5F8D-62CE-1905-FEBC95330F4A}"/>
              </a:ext>
            </a:extLst>
          </p:cNvPr>
          <p:cNvSpPr txBox="1">
            <a:spLocks noChangeArrowheads="1"/>
          </p:cNvSpPr>
          <p:nvPr/>
        </p:nvSpPr>
        <p:spPr bwMode="auto">
          <a:xfrm>
            <a:off x="5370513" y="4210050"/>
            <a:ext cx="6591300" cy="979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a:solidFill>
                  <a:srgbClr val="5E5E5E"/>
                </a:solidFill>
                <a:latin typeface="Calibri" panose="020F0502020204030204" pitchFamily="34" charset="0"/>
              </a:rPr>
              <a:t>Οτιδήποτε κάνετε tag σε κάποιον μπορεί να το δουν όλοι οι φίλοι του. Το χρονολόγιό σας παύει να είναι ιδιωτικό τη στιγμή που προσκαλείτε σε έναν άλλο κύκλο μέσω προσθήκης ετικετών</a:t>
            </a:r>
          </a:p>
        </p:txBody>
      </p:sp>
      <p:sp>
        <p:nvSpPr>
          <p:cNvPr id="78859" name="Text Box 11">
            <a:extLst>
              <a:ext uri="{FF2B5EF4-FFF2-40B4-BE49-F238E27FC236}">
                <a16:creationId xmlns:a16="http://schemas.microsoft.com/office/drawing/2014/main" id="{DD0A315B-548B-D80C-85C2-07FB07C170A0}"/>
              </a:ext>
            </a:extLst>
          </p:cNvPr>
          <p:cNvSpPr txBox="1">
            <a:spLocks noChangeArrowheads="1"/>
          </p:cNvSpPr>
          <p:nvPr/>
        </p:nvSpPr>
        <p:spPr bwMode="auto">
          <a:xfrm>
            <a:off x="2206625" y="4984750"/>
            <a:ext cx="1154113" cy="1243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3200">
                <a:solidFill>
                  <a:srgbClr val="FFFFFF"/>
                </a:solidFill>
                <a:latin typeface="Calibri" panose="020F0502020204030204" pitchFamily="34" charset="0"/>
              </a:rPr>
              <a:t>don’t</a:t>
            </a:r>
          </a:p>
        </p:txBody>
      </p:sp>
      <p:sp>
        <p:nvSpPr>
          <p:cNvPr id="78860" name="Text Box 12">
            <a:extLst>
              <a:ext uri="{FF2B5EF4-FFF2-40B4-BE49-F238E27FC236}">
                <a16:creationId xmlns:a16="http://schemas.microsoft.com/office/drawing/2014/main" id="{614DC1FE-76D4-57BE-6769-3420031BFB82}"/>
              </a:ext>
            </a:extLst>
          </p:cNvPr>
          <p:cNvSpPr txBox="1">
            <a:spLocks noChangeArrowheads="1"/>
          </p:cNvSpPr>
          <p:nvPr/>
        </p:nvSpPr>
        <p:spPr bwMode="auto">
          <a:xfrm>
            <a:off x="3887788" y="5183188"/>
            <a:ext cx="2549525" cy="663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800" b="1">
                <a:solidFill>
                  <a:srgbClr val="D6315A"/>
                </a:solidFill>
                <a:latin typeface="Calibri" panose="020F0502020204030204" pitchFamily="34" charset="0"/>
              </a:rPr>
              <a:t>Παλιές εικόνες</a:t>
            </a:r>
          </a:p>
        </p:txBody>
      </p:sp>
      <p:sp>
        <p:nvSpPr>
          <p:cNvPr id="78861" name="Text Box 13">
            <a:extLst>
              <a:ext uri="{FF2B5EF4-FFF2-40B4-BE49-F238E27FC236}">
                <a16:creationId xmlns:a16="http://schemas.microsoft.com/office/drawing/2014/main" id="{1E6138C3-0912-C5F8-493E-2244D6705A85}"/>
              </a:ext>
            </a:extLst>
          </p:cNvPr>
          <p:cNvSpPr txBox="1">
            <a:spLocks noChangeArrowheads="1"/>
          </p:cNvSpPr>
          <p:nvPr/>
        </p:nvSpPr>
        <p:spPr bwMode="auto">
          <a:xfrm>
            <a:off x="3883025" y="5783263"/>
            <a:ext cx="6184900" cy="663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200">
                <a:solidFill>
                  <a:srgbClr val="5E5E5E"/>
                </a:solidFill>
                <a:latin typeface="Calibri" panose="020F0502020204030204" pitchFamily="34" charset="0"/>
              </a:rPr>
              <a:t>Μην προσθέτετε ετικέτα σε άτομα σε παλαιότερες φωτογραφίες τους χωρίς να ζητήσετε πρώτα την άδεια</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3" name="Text Box 1">
            <a:extLst>
              <a:ext uri="{FF2B5EF4-FFF2-40B4-BE49-F238E27FC236}">
                <a16:creationId xmlns:a16="http://schemas.microsoft.com/office/drawing/2014/main" id="{35241EDC-05BC-7FC8-EE64-0BACF6E85D17}"/>
              </a:ext>
            </a:extLst>
          </p:cNvPr>
          <p:cNvSpPr txBox="1">
            <a:spLocks noChangeArrowheads="1"/>
          </p:cNvSpPr>
          <p:nvPr/>
        </p:nvSpPr>
        <p:spPr bwMode="auto">
          <a:xfrm>
            <a:off x="2255838" y="369888"/>
            <a:ext cx="2544762"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5E5E5E"/>
                </a:solidFill>
                <a:latin typeface="Calibri" panose="020F0502020204030204" pitchFamily="34" charset="0"/>
              </a:rPr>
              <a:t>ΑΣΚΗΣΗ:</a:t>
            </a:r>
          </a:p>
        </p:txBody>
      </p:sp>
      <p:sp>
        <p:nvSpPr>
          <p:cNvPr id="79874" name="Rectangle 2">
            <a:extLst>
              <a:ext uri="{FF2B5EF4-FFF2-40B4-BE49-F238E27FC236}">
                <a16:creationId xmlns:a16="http://schemas.microsoft.com/office/drawing/2014/main" id="{D9AED94E-302A-70D4-0E04-3FB75D43E4E6}"/>
              </a:ext>
            </a:extLst>
          </p:cNvPr>
          <p:cNvSpPr>
            <a:spLocks noChangeArrowheads="1"/>
          </p:cNvSpPr>
          <p:nvPr/>
        </p:nvSpPr>
        <p:spPr bwMode="auto">
          <a:xfrm>
            <a:off x="1360488" y="1255713"/>
            <a:ext cx="7035800" cy="631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pPr>
            <a:r>
              <a:rPr lang="el-GR" altLang="en-GR" sz="2600">
                <a:solidFill>
                  <a:srgbClr val="00ACA7"/>
                </a:solidFill>
                <a:latin typeface="Calibri" panose="020F0502020204030204" pitchFamily="34" charset="0"/>
              </a:rPr>
              <a:t>Τι πρέπει να κάνετε και να μην κάνετε όταν είστε στο διαδίκτυο</a:t>
            </a:r>
          </a:p>
        </p:txBody>
      </p:sp>
      <p:sp>
        <p:nvSpPr>
          <p:cNvPr id="79875" name="Rectangle 3">
            <a:extLst>
              <a:ext uri="{FF2B5EF4-FFF2-40B4-BE49-F238E27FC236}">
                <a16:creationId xmlns:a16="http://schemas.microsoft.com/office/drawing/2014/main" id="{6ECC5663-B086-55CC-F8C7-03884022ADCA}"/>
              </a:ext>
            </a:extLst>
          </p:cNvPr>
          <p:cNvSpPr>
            <a:spLocks noChangeArrowheads="1"/>
          </p:cNvSpPr>
          <p:nvPr/>
        </p:nvSpPr>
        <p:spPr bwMode="auto">
          <a:xfrm>
            <a:off x="388938" y="2122488"/>
            <a:ext cx="4759325" cy="2374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1500">
                <a:solidFill>
                  <a:srgbClr val="3B3838"/>
                </a:solidFill>
                <a:latin typeface="Calibri" panose="020F0502020204030204" pitchFamily="34" charset="0"/>
                <a:cs typeface="Calibri" panose="020F0502020204030204" pitchFamily="34" charset="0"/>
              </a:rPr>
              <a:t>Αφήστε τους συμμετέχοντες να δουν το βίντεο κάνοντας κλικ στον παρακάτω σύνδεσμο. Το βίντεο θα δείξει πώς οι ψηφιακοί μαθητές μπορούν να αλληλεπιδρούν με σαφήνεια και σεβασμό με άλλους σε ένα διαδικτυακό περιβάλλον.</a:t>
            </a:r>
          </a:p>
          <a:p>
            <a:pPr hangingPunct="1">
              <a:lnSpc>
                <a:spcPct val="100000"/>
              </a:lnSpc>
            </a:pPr>
            <a:r>
              <a:rPr lang="el-GR" altLang="en-GR" sz="1500">
                <a:solidFill>
                  <a:srgbClr val="3B3838"/>
                </a:solidFill>
                <a:latin typeface="Calibri" panose="020F0502020204030204" pitchFamily="34" charset="0"/>
                <a:cs typeface="Calibri" panose="020F0502020204030204" pitchFamily="34" charset="0"/>
              </a:rPr>
              <a:t>Συμμετάσχετε σε μια συζήτηση με τους συμμαθητές σας σχετικά με το περιεχόμενο και δώστε, ενδεχομένως, συγκεκριμένα παραδείγματα για κάθε δήλωση</a:t>
            </a:r>
          </a:p>
          <a:p>
            <a:pPr hangingPunct="1">
              <a:lnSpc>
                <a:spcPct val="100000"/>
              </a:lnSpc>
            </a:pPr>
            <a:r>
              <a:rPr lang="el-GR" altLang="en-GR" sz="1500">
                <a:solidFill>
                  <a:srgbClr val="3B3838"/>
                </a:solidFill>
                <a:latin typeface="Calibri" panose="020F0502020204030204" pitchFamily="34" charset="0"/>
                <a:cs typeface="Calibri" panose="020F0502020204030204" pitchFamily="34" charset="0"/>
              </a:rPr>
              <a:t>Πώς μπορεί ο καθένας να ακολουθεί προσωπικά τις οδηγίες του Netiquette στο διαδίκτυο; Ιδέες?</a:t>
            </a:r>
          </a:p>
        </p:txBody>
      </p:sp>
      <p:pic>
        <p:nvPicPr>
          <p:cNvPr id="79876" name="Picture 4">
            <a:extLst>
              <a:ext uri="{FF2B5EF4-FFF2-40B4-BE49-F238E27FC236}">
                <a16:creationId xmlns:a16="http://schemas.microsoft.com/office/drawing/2014/main" id="{7D1483A3-6D16-C1F2-1935-B780AF8AED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2425" y="2243138"/>
            <a:ext cx="6461125" cy="3649662"/>
          </a:xfrm>
          <a:prstGeom prst="rect">
            <a:avLst/>
          </a:prstGeom>
          <a:noFill/>
          <a:ln w="88920" cap="flat">
            <a:solidFill>
              <a:srgbClr val="FFFFFF"/>
            </a:solidFill>
            <a:miter lim="800000"/>
            <a:headEnd/>
            <a:tailEnd/>
          </a:ln>
          <a:effectLst>
            <a:outerShdw algn="ctr" rotWithShape="0">
              <a:srgbClr val="000000">
                <a:alpha val="43031"/>
              </a:srgbClr>
            </a:outerShdw>
          </a:effectLst>
          <a:extLst>
            <a:ext uri="{909E8E84-426E-40DD-AFC4-6F175D3DCCD1}">
              <a14:hiddenFill xmlns:a14="http://schemas.microsoft.com/office/drawing/2010/main">
                <a:blipFill dpi="0" rotWithShape="0">
                  <a:blip/>
                  <a:srcRect/>
                  <a:stretch>
                    <a:fillRect/>
                  </a:stretch>
                </a:blipFill>
              </a14:hiddenFill>
            </a:ext>
          </a:extLst>
        </p:spPr>
      </p:pic>
      <p:grpSp>
        <p:nvGrpSpPr>
          <p:cNvPr id="79877" name="Group 5">
            <a:extLst>
              <a:ext uri="{FF2B5EF4-FFF2-40B4-BE49-F238E27FC236}">
                <a16:creationId xmlns:a16="http://schemas.microsoft.com/office/drawing/2014/main" id="{30BD30C6-F4F1-C4BC-5663-DC1AF09D1967}"/>
              </a:ext>
            </a:extLst>
          </p:cNvPr>
          <p:cNvGrpSpPr>
            <a:grpSpLocks/>
          </p:cNvGrpSpPr>
          <p:nvPr/>
        </p:nvGrpSpPr>
        <p:grpSpPr bwMode="auto">
          <a:xfrm>
            <a:off x="9866313" y="547688"/>
            <a:ext cx="1214437" cy="1114425"/>
            <a:chOff x="6215" y="345"/>
            <a:chExt cx="765" cy="702"/>
          </a:xfrm>
        </p:grpSpPr>
        <p:sp>
          <p:nvSpPr>
            <p:cNvPr id="79878" name="AutoShape 6">
              <a:extLst>
                <a:ext uri="{FF2B5EF4-FFF2-40B4-BE49-F238E27FC236}">
                  <a16:creationId xmlns:a16="http://schemas.microsoft.com/office/drawing/2014/main" id="{441CF297-C927-F2CD-8688-53CDC6B3726C}"/>
                </a:ext>
              </a:extLst>
            </p:cNvPr>
            <p:cNvSpPr>
              <a:spLocks noChangeArrowheads="1"/>
            </p:cNvSpPr>
            <p:nvPr/>
          </p:nvSpPr>
          <p:spPr bwMode="auto">
            <a:xfrm>
              <a:off x="6533" y="574"/>
              <a:ext cx="149" cy="232"/>
            </a:xfrm>
            <a:custGeom>
              <a:avLst/>
              <a:gdLst>
                <a:gd name="G0" fmla="+- 32768 0 0"/>
                <a:gd name="G1" fmla="*/ G0 1 41043"/>
                <a:gd name="G2" fmla="+- 32768 0 0"/>
                <a:gd name="G3" fmla="*/ G2 1 26015"/>
                <a:gd name="G4" fmla="+- 32767 0 0"/>
                <a:gd name="G5" fmla="*/ G4 1 41043"/>
                <a:gd name="G6" fmla="+- 32768 0 0"/>
                <a:gd name="G7" fmla="*/ G6 1 26015"/>
                <a:gd name="G8" fmla="+- 32767 0 0"/>
                <a:gd name="G9" fmla="*/ G8 1 41043"/>
                <a:gd name="G10" fmla="+- 0 0 0"/>
                <a:gd name="G11" fmla="*/ G10 1 26015"/>
                <a:gd name="G12" fmla="+- 32767 0 0"/>
                <a:gd name="G13" fmla="*/ G12 1 41043"/>
                <a:gd name="G14" fmla="+- 0 0 0"/>
                <a:gd name="G15" fmla="*/ G14 1 26015"/>
                <a:gd name="G16" fmla="+- 32768 0 0"/>
                <a:gd name="G17" fmla="*/ G16 1 41043"/>
                <a:gd name="G18" fmla="+- 32767 0 0"/>
                <a:gd name="G19" fmla="*/ G18 1 26015"/>
                <a:gd name="G20" fmla="+- 32768 0 0"/>
                <a:gd name="G21" fmla="*/ G20 1 41043"/>
                <a:gd name="G22" fmla="+- 32767 0 0"/>
                <a:gd name="G23" fmla="*/ G22 1 26015"/>
                <a:gd name="G24" fmla="+- 32768 0 0"/>
                <a:gd name="G25" fmla="*/ G24 1 41043"/>
                <a:gd name="G26" fmla="+- 32767 0 0"/>
                <a:gd name="G27" fmla="*/ G26 1 26015"/>
                <a:gd name="G28" fmla="+- 32768 0 0"/>
                <a:gd name="G29" fmla="*/ G28 1 41043"/>
                <a:gd name="G30" fmla="+- 32768 0 0"/>
                <a:gd name="G31" fmla="*/ G30 1 26015"/>
                <a:gd name="G32" fmla="+- 32768 0 0"/>
                <a:gd name="G33" fmla="*/ G32 1 41043"/>
                <a:gd name="G34" fmla="+- 32768 0 0"/>
                <a:gd name="G35" fmla="*/ G34 1 26015"/>
                <a:gd name="G36" fmla="+- 32768 0 0"/>
                <a:gd name="G37" fmla="*/ G36 1 41043"/>
                <a:gd name="G38" fmla="+- 32767 0 0"/>
                <a:gd name="G39" fmla="*/ G38 1 26015"/>
                <a:gd name="G40" fmla="+- 32768 0 0"/>
                <a:gd name="G41" fmla="*/ G40 1 41043"/>
                <a:gd name="G42" fmla="+- 32767 0 0"/>
                <a:gd name="G43" fmla="*/ G42 1 26015"/>
                <a:gd name="G44" fmla="+- 32768 0 0"/>
                <a:gd name="G45" fmla="*/ G44 1 41043"/>
                <a:gd name="G46" fmla="+- 32768 0 0"/>
                <a:gd name="G47" fmla="*/ G46 1 26015"/>
                <a:gd name="G48" fmla="+- 32768 0 0"/>
                <a:gd name="G49" fmla="*/ G48 1 41043"/>
                <a:gd name="G50" fmla="+- 32768 0 0"/>
                <a:gd name="G51" fmla="*/ G50 1 26015"/>
                <a:gd name="G52" fmla="+- 669 0 0"/>
                <a:gd name="G53" fmla="+- 1033 0 0"/>
              </a:gdLst>
              <a:ahLst/>
              <a:cxnLst>
                <a:cxn ang="0">
                  <a:pos x="r" y="vc"/>
                </a:cxn>
                <a:cxn ang="5400000">
                  <a:pos x="hc" y="b"/>
                </a:cxn>
                <a:cxn ang="10800000">
                  <a:pos x="l" y="vc"/>
                </a:cxn>
                <a:cxn ang="16200000">
                  <a:pos x="hc" y="t"/>
                </a:cxn>
              </a:cxnLst>
              <a:rect l="0" t="0" r="0" b="0"/>
              <a:pathLst>
                <a:path>
                  <a:moveTo>
                    <a:pt x="49263" y="165308"/>
                  </a:moveTo>
                  <a:cubicBezTo>
                    <a:pt x="5904" y="144531"/>
                    <a:pt x="-12162" y="93043"/>
                    <a:pt x="8614" y="49683"/>
                  </a:cubicBezTo>
                  <a:cubicBezTo>
                    <a:pt x="23067" y="19873"/>
                    <a:pt x="52877" y="0"/>
                    <a:pt x="86300" y="0"/>
                  </a:cubicBezTo>
                  <a:cubicBezTo>
                    <a:pt x="89010" y="0"/>
                    <a:pt x="91720" y="0"/>
                    <a:pt x="93526" y="0"/>
                  </a:cubicBezTo>
                  <a:cubicBezTo>
                    <a:pt x="78170" y="28003"/>
                    <a:pt x="87203" y="63233"/>
                    <a:pt x="115206" y="78589"/>
                  </a:cubicBezTo>
                  <a:cubicBezTo>
                    <a:pt x="133272" y="88526"/>
                    <a:pt x="154952" y="88526"/>
                    <a:pt x="172115" y="78589"/>
                  </a:cubicBezTo>
                  <a:cubicBezTo>
                    <a:pt x="172115" y="81299"/>
                    <a:pt x="172115" y="84009"/>
                    <a:pt x="172115" y="85816"/>
                  </a:cubicBezTo>
                  <a:cubicBezTo>
                    <a:pt x="172115" y="119239"/>
                    <a:pt x="153145" y="149952"/>
                    <a:pt x="122432" y="164405"/>
                  </a:cubicBezTo>
                  <a:cubicBezTo>
                    <a:pt x="117012" y="167114"/>
                    <a:pt x="114303" y="171631"/>
                    <a:pt x="114303" y="177051"/>
                  </a:cubicBezTo>
                  <a:lnTo>
                    <a:pt x="114303" y="288160"/>
                  </a:lnTo>
                  <a:lnTo>
                    <a:pt x="56490" y="288160"/>
                  </a:lnTo>
                  <a:lnTo>
                    <a:pt x="56490" y="177051"/>
                  </a:lnTo>
                  <a:cubicBezTo>
                    <a:pt x="57393" y="172535"/>
                    <a:pt x="54683" y="167114"/>
                    <a:pt x="49263" y="165308"/>
                  </a:cubicBezTo>
                  <a:close/>
                </a:path>
              </a:pathLst>
            </a:custGeom>
            <a:solidFill>
              <a:srgbClr val="00ACA7"/>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nvGrpSpPr>
            <p:cNvPr id="79879" name="Group 7">
              <a:extLst>
                <a:ext uri="{FF2B5EF4-FFF2-40B4-BE49-F238E27FC236}">
                  <a16:creationId xmlns:a16="http://schemas.microsoft.com/office/drawing/2014/main" id="{66102BEA-6F19-6D45-28AA-A7F0C96BFBB6}"/>
                </a:ext>
              </a:extLst>
            </p:cNvPr>
            <p:cNvGrpSpPr>
              <a:grpSpLocks/>
            </p:cNvGrpSpPr>
            <p:nvPr/>
          </p:nvGrpSpPr>
          <p:grpSpPr bwMode="auto">
            <a:xfrm>
              <a:off x="6215" y="345"/>
              <a:ext cx="765" cy="702"/>
              <a:chOff x="6215" y="345"/>
              <a:chExt cx="765" cy="702"/>
            </a:xfrm>
          </p:grpSpPr>
          <p:sp>
            <p:nvSpPr>
              <p:cNvPr id="79880" name="AutoShape 8">
                <a:extLst>
                  <a:ext uri="{FF2B5EF4-FFF2-40B4-BE49-F238E27FC236}">
                    <a16:creationId xmlns:a16="http://schemas.microsoft.com/office/drawing/2014/main" id="{1341F087-7737-1813-BCB0-7C983BCD562F}"/>
                  </a:ext>
                </a:extLst>
              </p:cNvPr>
              <p:cNvSpPr>
                <a:spLocks noChangeArrowheads="1"/>
              </p:cNvSpPr>
              <p:nvPr/>
            </p:nvSpPr>
            <p:spPr bwMode="auto">
              <a:xfrm>
                <a:off x="6664" y="352"/>
                <a:ext cx="39" cy="67"/>
              </a:xfrm>
              <a:custGeom>
                <a:avLst/>
                <a:gdLst>
                  <a:gd name="G0" fmla="+- 32767 0 0"/>
                  <a:gd name="G1" fmla="*/ G0 1 46741"/>
                  <a:gd name="G2" fmla="+- 32767 0 0"/>
                  <a:gd name="G3" fmla="*/ G2 1 19260"/>
                  <a:gd name="G4" fmla="+- 32767 0 0"/>
                  <a:gd name="G5" fmla="*/ G4 1 46741"/>
                  <a:gd name="G6" fmla="+- 32767 0 0"/>
                  <a:gd name="G7" fmla="*/ G6 1 19260"/>
                  <a:gd name="G8" fmla="+- 32767 0 0"/>
                  <a:gd name="G9" fmla="*/ G8 1 46741"/>
                  <a:gd name="G10" fmla="+- 32767 0 0"/>
                  <a:gd name="G11" fmla="*/ G10 1 19260"/>
                  <a:gd name="G12" fmla="+- 32768 0 0"/>
                  <a:gd name="G13" fmla="*/ G12 1 46741"/>
                  <a:gd name="G14" fmla="+- 32767 0 0"/>
                  <a:gd name="G15" fmla="*/ G14 1 19260"/>
                  <a:gd name="G16" fmla="+- 32768 0 0"/>
                  <a:gd name="G17" fmla="*/ G16 1 46741"/>
                  <a:gd name="G18" fmla="+- 32767 0 0"/>
                  <a:gd name="G19" fmla="*/ G18 1 19260"/>
                  <a:gd name="G20" fmla="+- 32767 0 0"/>
                  <a:gd name="G21" fmla="*/ G20 1 46741"/>
                  <a:gd name="G22" fmla="+- 32767 0 0"/>
                  <a:gd name="G23" fmla="*/ G22 1 19260"/>
                  <a:gd name="G24" fmla="+- 32767 0 0"/>
                  <a:gd name="G25" fmla="*/ G24 1 46741"/>
                  <a:gd name="G26" fmla="+- 32767 0 0"/>
                  <a:gd name="G27" fmla="*/ G26 1 19260"/>
                  <a:gd name="G28" fmla="+- 32767 0 0"/>
                  <a:gd name="G29" fmla="*/ G28 1 46741"/>
                  <a:gd name="G30" fmla="+- 32767 0 0"/>
                  <a:gd name="G31" fmla="*/ G30 1 19260"/>
                  <a:gd name="G32" fmla="+- 32767 0 0"/>
                  <a:gd name="G33" fmla="*/ G32 1 46741"/>
                  <a:gd name="G34" fmla="+- 32767 0 0"/>
                  <a:gd name="G35" fmla="*/ G34 1 19260"/>
                  <a:gd name="G36" fmla="+- 32767 0 0"/>
                  <a:gd name="G37" fmla="*/ G36 1 46741"/>
                  <a:gd name="G38" fmla="+- 32767 0 0"/>
                  <a:gd name="G39" fmla="*/ G38 1 19260"/>
                  <a:gd name="G40" fmla="+- 182 0 0"/>
                  <a:gd name="G41" fmla="+- 304 0 0"/>
                </a:gdLst>
                <a:ahLst/>
                <a:cxnLst>
                  <a:cxn ang="0">
                    <a:pos x="r" y="vc"/>
                  </a:cxn>
                  <a:cxn ang="5400000">
                    <a:pos x="hc" y="b"/>
                  </a:cxn>
                  <a:cxn ang="10800000">
                    <a:pos x="l" y="vc"/>
                  </a:cxn>
                  <a:cxn ang="16200000">
                    <a:pos x="hc" y="t"/>
                  </a:cxn>
                </a:cxnLst>
                <a:rect l="0" t="0" r="0" b="0"/>
                <a:pathLst>
                  <a:path>
                    <a:moveTo>
                      <a:pt x="10724" y="83893"/>
                    </a:moveTo>
                    <a:cubicBezTo>
                      <a:pt x="11628" y="83893"/>
                      <a:pt x="13434" y="84797"/>
                      <a:pt x="15241" y="84797"/>
                    </a:cubicBezTo>
                    <a:cubicBezTo>
                      <a:pt x="21564" y="84797"/>
                      <a:pt x="26984" y="80280"/>
                      <a:pt x="28791" y="74860"/>
                    </a:cubicBezTo>
                    <a:lnTo>
                      <a:pt x="45954" y="18854"/>
                    </a:lnTo>
                    <a:cubicBezTo>
                      <a:pt x="48664" y="11628"/>
                      <a:pt x="44147" y="3498"/>
                      <a:pt x="36017" y="788"/>
                    </a:cubicBezTo>
                    <a:cubicBezTo>
                      <a:pt x="27888" y="-1922"/>
                      <a:pt x="20661" y="2595"/>
                      <a:pt x="17951" y="10724"/>
                    </a:cubicBezTo>
                    <a:lnTo>
                      <a:pt x="788" y="66730"/>
                    </a:lnTo>
                    <a:cubicBezTo>
                      <a:pt x="-1922" y="73957"/>
                      <a:pt x="2594" y="82087"/>
                      <a:pt x="10724" y="83893"/>
                    </a:cubicBezTo>
                    <a:cubicBezTo>
                      <a:pt x="10724" y="83893"/>
                      <a:pt x="10724" y="83893"/>
                      <a:pt x="10724" y="83893"/>
                    </a:cubicBezTo>
                    <a:close/>
                  </a:path>
                </a:pathLst>
              </a:custGeom>
              <a:solidFill>
                <a:srgbClr val="01010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9881" name="AutoShape 9">
                <a:extLst>
                  <a:ext uri="{FF2B5EF4-FFF2-40B4-BE49-F238E27FC236}">
                    <a16:creationId xmlns:a16="http://schemas.microsoft.com/office/drawing/2014/main" id="{1614E19D-84F5-2E1F-A557-F13DF373CA56}"/>
                  </a:ext>
                </a:extLst>
              </p:cNvPr>
              <p:cNvSpPr>
                <a:spLocks noChangeArrowheads="1"/>
              </p:cNvSpPr>
              <p:nvPr/>
            </p:nvSpPr>
            <p:spPr bwMode="auto">
              <a:xfrm>
                <a:off x="6750" y="376"/>
                <a:ext cx="48" cy="63"/>
              </a:xfrm>
              <a:custGeom>
                <a:avLst/>
                <a:gdLst>
                  <a:gd name="G0" fmla="+- 32767 0 0"/>
                  <a:gd name="G1" fmla="*/ G0 1 57122"/>
                  <a:gd name="G2" fmla="+- 32767 0 0"/>
                  <a:gd name="G3" fmla="*/ G2 1 14882"/>
                  <a:gd name="G4" fmla="+- 32767 0 0"/>
                  <a:gd name="G5" fmla="*/ G4 1 57122"/>
                  <a:gd name="G6" fmla="+- 32767 0 0"/>
                  <a:gd name="G7" fmla="*/ G6 1 14882"/>
                  <a:gd name="G8" fmla="+- 32768 0 0"/>
                  <a:gd name="G9" fmla="*/ G8 1 57122"/>
                  <a:gd name="G10" fmla="+- 32767 0 0"/>
                  <a:gd name="G11" fmla="*/ G10 1 14882"/>
                  <a:gd name="G12" fmla="+- 32768 0 0"/>
                  <a:gd name="G13" fmla="*/ G12 1 57122"/>
                  <a:gd name="G14" fmla="+- 32767 0 0"/>
                  <a:gd name="G15" fmla="*/ G14 1 14882"/>
                  <a:gd name="G16" fmla="+- 32767 0 0"/>
                  <a:gd name="G17" fmla="*/ G16 1 57122"/>
                  <a:gd name="G18" fmla="+- 32767 0 0"/>
                  <a:gd name="G19" fmla="*/ G18 1 14882"/>
                  <a:gd name="G20" fmla="+- 32767 0 0"/>
                  <a:gd name="G21" fmla="*/ G20 1 57122"/>
                  <a:gd name="G22" fmla="+- 32768 0 0"/>
                  <a:gd name="G23" fmla="*/ G22 1 14882"/>
                  <a:gd name="G24" fmla="+- 32767 0 0"/>
                  <a:gd name="G25" fmla="*/ G24 1 57122"/>
                  <a:gd name="G26" fmla="+- 32767 0 0"/>
                  <a:gd name="G27" fmla="*/ G26 1 14882"/>
                  <a:gd name="G28" fmla="+- 32767 0 0"/>
                  <a:gd name="G29" fmla="*/ G28 1 57122"/>
                  <a:gd name="G30" fmla="+- 32767 0 0"/>
                  <a:gd name="G31" fmla="*/ G30 1 14882"/>
                  <a:gd name="G32" fmla="+- 222 0 0"/>
                  <a:gd name="G33" fmla="+- 288 0 0"/>
                </a:gdLst>
                <a:ahLst/>
                <a:cxnLst>
                  <a:cxn ang="0">
                    <a:pos x="r" y="vc"/>
                  </a:cxn>
                  <a:cxn ang="5400000">
                    <a:pos x="hc" y="b"/>
                  </a:cxn>
                  <a:cxn ang="10800000">
                    <a:pos x="l" y="vc"/>
                  </a:cxn>
                  <a:cxn ang="16200000">
                    <a:pos x="hc" y="t"/>
                  </a:cxn>
                </a:cxnLst>
                <a:rect l="0" t="0" r="0" b="0"/>
                <a:pathLst>
                  <a:path>
                    <a:moveTo>
                      <a:pt x="7628" y="78800"/>
                    </a:moveTo>
                    <a:cubicBezTo>
                      <a:pt x="14855" y="82414"/>
                      <a:pt x="22985" y="79704"/>
                      <a:pt x="27501" y="73381"/>
                    </a:cubicBezTo>
                    <a:lnTo>
                      <a:pt x="55504" y="21891"/>
                    </a:lnTo>
                    <a:cubicBezTo>
                      <a:pt x="59117" y="14665"/>
                      <a:pt x="56407" y="6535"/>
                      <a:pt x="50084" y="2018"/>
                    </a:cubicBezTo>
                    <a:cubicBezTo>
                      <a:pt x="43761" y="-2499"/>
                      <a:pt x="34728" y="1115"/>
                      <a:pt x="30211" y="7438"/>
                    </a:cubicBezTo>
                    <a:lnTo>
                      <a:pt x="2208" y="58927"/>
                    </a:lnTo>
                    <a:cubicBezTo>
                      <a:pt x="-2308" y="66154"/>
                      <a:pt x="401" y="75187"/>
                      <a:pt x="7628" y="78800"/>
                    </a:cubicBezTo>
                    <a:cubicBezTo>
                      <a:pt x="7628" y="78800"/>
                      <a:pt x="7628" y="78800"/>
                      <a:pt x="7628" y="78800"/>
                    </a:cubicBezTo>
                    <a:close/>
                  </a:path>
                </a:pathLst>
              </a:custGeom>
              <a:solidFill>
                <a:srgbClr val="01010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9882" name="AutoShape 10">
                <a:extLst>
                  <a:ext uri="{FF2B5EF4-FFF2-40B4-BE49-F238E27FC236}">
                    <a16:creationId xmlns:a16="http://schemas.microsoft.com/office/drawing/2014/main" id="{AC02752C-E330-0414-5617-A99C044CD8F9}"/>
                  </a:ext>
                </a:extLst>
              </p:cNvPr>
              <p:cNvSpPr>
                <a:spLocks noChangeArrowheads="1"/>
              </p:cNvSpPr>
              <p:nvPr/>
            </p:nvSpPr>
            <p:spPr bwMode="auto">
              <a:xfrm>
                <a:off x="6839" y="417"/>
                <a:ext cx="57" cy="59"/>
              </a:xfrm>
              <a:custGeom>
                <a:avLst/>
                <a:gdLst>
                  <a:gd name="G0" fmla="+- 32767 0 0"/>
                  <a:gd name="G1" fmla="*/ G0 1 2104"/>
                  <a:gd name="G2" fmla="+- 32767 0 0"/>
                  <a:gd name="G3" fmla="*/ G2 1 9385"/>
                  <a:gd name="G4" fmla="+- 32767 0 0"/>
                  <a:gd name="G5" fmla="*/ G4 1 2104"/>
                  <a:gd name="G6" fmla="+- 32767 0 0"/>
                  <a:gd name="G7" fmla="*/ G6 1 9385"/>
                  <a:gd name="G8" fmla="+- 32768 0 0"/>
                  <a:gd name="G9" fmla="*/ G8 1 2104"/>
                  <a:gd name="G10" fmla="+- 32767 0 0"/>
                  <a:gd name="G11" fmla="*/ G10 1 9385"/>
                  <a:gd name="G12" fmla="+- 32768 0 0"/>
                  <a:gd name="G13" fmla="*/ G12 1 2104"/>
                  <a:gd name="G14" fmla="+- 32767 0 0"/>
                  <a:gd name="G15" fmla="*/ G14 1 9385"/>
                  <a:gd name="G16" fmla="+- 32768 0 0"/>
                  <a:gd name="G17" fmla="*/ G16 1 2104"/>
                  <a:gd name="G18" fmla="+- 32767 0 0"/>
                  <a:gd name="G19" fmla="*/ G18 1 9385"/>
                  <a:gd name="G20" fmla="+- 32768 0 0"/>
                  <a:gd name="G21" fmla="*/ G20 1 2104"/>
                  <a:gd name="G22" fmla="+- 32767 0 0"/>
                  <a:gd name="G23" fmla="*/ G22 1 9385"/>
                  <a:gd name="G24" fmla="+- 32767 0 0"/>
                  <a:gd name="G25" fmla="*/ G24 1 2104"/>
                  <a:gd name="G26" fmla="+- 32768 0 0"/>
                  <a:gd name="G27" fmla="*/ G26 1 9385"/>
                  <a:gd name="G28" fmla="+- 32767 0 0"/>
                  <a:gd name="G29" fmla="*/ G28 1 2104"/>
                  <a:gd name="G30" fmla="+- 32767 0 0"/>
                  <a:gd name="G31" fmla="*/ G30 1 9385"/>
                  <a:gd name="G32" fmla="+- 32767 0 0"/>
                  <a:gd name="G33" fmla="*/ G32 1 2104"/>
                  <a:gd name="G34" fmla="+- 32767 0 0"/>
                  <a:gd name="G35" fmla="*/ G34 1 9385"/>
                  <a:gd name="G36" fmla="+- 263 0 0"/>
                  <a:gd name="G37" fmla="+- 269 0 0"/>
                </a:gdLst>
                <a:ahLst/>
                <a:cxnLst>
                  <a:cxn ang="0">
                    <a:pos x="r" y="vc"/>
                  </a:cxn>
                  <a:cxn ang="5400000">
                    <a:pos x="hc" y="b"/>
                  </a:cxn>
                  <a:cxn ang="10800000">
                    <a:pos x="l" y="vc"/>
                  </a:cxn>
                  <a:cxn ang="16200000">
                    <a:pos x="hc" y="t"/>
                  </a:cxn>
                </a:cxnLst>
                <a:rect l="0" t="0" r="0" b="0"/>
                <a:pathLst>
                  <a:path>
                    <a:moveTo>
                      <a:pt x="15302" y="74921"/>
                    </a:moveTo>
                    <a:cubicBezTo>
                      <a:pt x="19819" y="74921"/>
                      <a:pt x="23432" y="73115"/>
                      <a:pt x="26142" y="69502"/>
                    </a:cubicBezTo>
                    <a:lnTo>
                      <a:pt x="64081" y="24336"/>
                    </a:lnTo>
                    <a:cubicBezTo>
                      <a:pt x="69501" y="18012"/>
                      <a:pt x="68598" y="8979"/>
                      <a:pt x="62275" y="3559"/>
                    </a:cubicBezTo>
                    <a:cubicBezTo>
                      <a:pt x="55952" y="-1861"/>
                      <a:pt x="46918" y="-958"/>
                      <a:pt x="41498" y="5365"/>
                    </a:cubicBezTo>
                    <a:cubicBezTo>
                      <a:pt x="41498" y="5365"/>
                      <a:pt x="41498" y="5365"/>
                      <a:pt x="41498" y="5365"/>
                    </a:cubicBezTo>
                    <a:lnTo>
                      <a:pt x="3559" y="50532"/>
                    </a:lnTo>
                    <a:cubicBezTo>
                      <a:pt x="-1861" y="56855"/>
                      <a:pt x="-958" y="65888"/>
                      <a:pt x="5365" y="71308"/>
                    </a:cubicBezTo>
                    <a:cubicBezTo>
                      <a:pt x="8979" y="74018"/>
                      <a:pt x="11689" y="74921"/>
                      <a:pt x="15302" y="74921"/>
                    </a:cubicBezTo>
                    <a:close/>
                  </a:path>
                </a:pathLst>
              </a:custGeom>
              <a:solidFill>
                <a:srgbClr val="01010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9883" name="AutoShape 11">
                <a:extLst>
                  <a:ext uri="{FF2B5EF4-FFF2-40B4-BE49-F238E27FC236}">
                    <a16:creationId xmlns:a16="http://schemas.microsoft.com/office/drawing/2014/main" id="{E345E8FF-7026-3F7E-5611-D9D840756D7E}"/>
                  </a:ext>
                </a:extLst>
              </p:cNvPr>
              <p:cNvSpPr>
                <a:spLocks noChangeArrowheads="1"/>
              </p:cNvSpPr>
              <p:nvPr/>
            </p:nvSpPr>
            <p:spPr bwMode="auto">
              <a:xfrm>
                <a:off x="6917" y="482"/>
                <a:ext cx="63" cy="52"/>
              </a:xfrm>
              <a:custGeom>
                <a:avLst/>
                <a:gdLst>
                  <a:gd name="G0" fmla="+- 32767 0 0"/>
                  <a:gd name="G1" fmla="*/ G0 1 8058"/>
                  <a:gd name="G2" fmla="+- 32767 0 0"/>
                  <a:gd name="G3" fmla="*/ G2 1 1491"/>
                  <a:gd name="G4" fmla="+- 32767 0 0"/>
                  <a:gd name="G5" fmla="*/ G4 1 8058"/>
                  <a:gd name="G6" fmla="+- 32768 0 0"/>
                  <a:gd name="G7" fmla="*/ G6 1 1491"/>
                  <a:gd name="G8" fmla="+- 32767 0 0"/>
                  <a:gd name="G9" fmla="*/ G8 1 8058"/>
                  <a:gd name="G10" fmla="+- 32767 0 0"/>
                  <a:gd name="G11" fmla="*/ G10 1 1491"/>
                  <a:gd name="G12" fmla="+- 32767 0 0"/>
                  <a:gd name="G13" fmla="*/ G12 1 8058"/>
                  <a:gd name="G14" fmla="+- 32767 0 0"/>
                  <a:gd name="G15" fmla="*/ G14 1 1491"/>
                  <a:gd name="G16" fmla="+- 32768 0 0"/>
                  <a:gd name="G17" fmla="*/ G16 1 8058"/>
                  <a:gd name="G18" fmla="+- 32767 0 0"/>
                  <a:gd name="G19" fmla="*/ G18 1 1491"/>
                  <a:gd name="G20" fmla="+- 32767 0 0"/>
                  <a:gd name="G21" fmla="*/ G20 1 8058"/>
                  <a:gd name="G22" fmla="+- 32768 0 0"/>
                  <a:gd name="G23" fmla="*/ G22 1 1491"/>
                  <a:gd name="G24" fmla="+- 32767 0 0"/>
                  <a:gd name="G25" fmla="*/ G24 1 8058"/>
                  <a:gd name="G26" fmla="+- 32768 0 0"/>
                  <a:gd name="G27" fmla="*/ G26 1 1491"/>
                  <a:gd name="G28" fmla="+- 32767 0 0"/>
                  <a:gd name="G29" fmla="*/ G28 1 8058"/>
                  <a:gd name="G30" fmla="+- 32767 0 0"/>
                  <a:gd name="G31" fmla="*/ G30 1 1491"/>
                  <a:gd name="G32" fmla="+- 32767 0 0"/>
                  <a:gd name="G33" fmla="*/ G32 1 8058"/>
                  <a:gd name="G34" fmla="+- 32767 0 0"/>
                  <a:gd name="G35" fmla="*/ G34 1 1491"/>
                  <a:gd name="G36" fmla="+- 286 0 0"/>
                  <a:gd name="G37" fmla="+- 240 0 0"/>
                </a:gdLst>
                <a:ahLst/>
                <a:cxnLst>
                  <a:cxn ang="0">
                    <a:pos x="r" y="vc"/>
                  </a:cxn>
                  <a:cxn ang="5400000">
                    <a:pos x="hc" y="b"/>
                  </a:cxn>
                  <a:cxn ang="10800000">
                    <a:pos x="l" y="vc"/>
                  </a:cxn>
                  <a:cxn ang="16200000">
                    <a:pos x="hc" y="t"/>
                  </a:cxn>
                </a:cxnLst>
                <a:rect l="0" t="0" r="0" b="0"/>
                <a:pathLst>
                  <a:path>
                    <a:moveTo>
                      <a:pt x="14399" y="67028"/>
                    </a:moveTo>
                    <a:cubicBezTo>
                      <a:pt x="18012" y="67028"/>
                      <a:pt x="20722" y="66124"/>
                      <a:pt x="23432" y="63414"/>
                    </a:cubicBezTo>
                    <a:lnTo>
                      <a:pt x="68598" y="25475"/>
                    </a:lnTo>
                    <a:cubicBezTo>
                      <a:pt x="74921" y="20055"/>
                      <a:pt x="74921" y="11022"/>
                      <a:pt x="70405" y="4698"/>
                    </a:cubicBezTo>
                    <a:cubicBezTo>
                      <a:pt x="64985" y="-722"/>
                      <a:pt x="56855" y="-1625"/>
                      <a:pt x="50531" y="2892"/>
                    </a:cubicBezTo>
                    <a:lnTo>
                      <a:pt x="5365" y="40831"/>
                    </a:lnTo>
                    <a:cubicBezTo>
                      <a:pt x="-958" y="46251"/>
                      <a:pt x="-1861" y="55285"/>
                      <a:pt x="3559" y="61608"/>
                    </a:cubicBezTo>
                    <a:cubicBezTo>
                      <a:pt x="5365" y="65221"/>
                      <a:pt x="9882" y="67028"/>
                      <a:pt x="14399" y="67028"/>
                    </a:cubicBezTo>
                    <a:close/>
                  </a:path>
                </a:pathLst>
              </a:custGeom>
              <a:solidFill>
                <a:srgbClr val="01010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9884" name="AutoShape 12">
                <a:extLst>
                  <a:ext uri="{FF2B5EF4-FFF2-40B4-BE49-F238E27FC236}">
                    <a16:creationId xmlns:a16="http://schemas.microsoft.com/office/drawing/2014/main" id="{E686FAA9-62D4-C596-0FCE-CE391BE82DC5}"/>
                  </a:ext>
                </a:extLst>
              </p:cNvPr>
              <p:cNvSpPr>
                <a:spLocks noChangeArrowheads="1"/>
              </p:cNvSpPr>
              <p:nvPr/>
            </p:nvSpPr>
            <p:spPr bwMode="auto">
              <a:xfrm>
                <a:off x="6299" y="417"/>
                <a:ext cx="57" cy="58"/>
              </a:xfrm>
              <a:custGeom>
                <a:avLst/>
                <a:gdLst>
                  <a:gd name="G0" fmla="+- 32768 0 0"/>
                  <a:gd name="G1" fmla="*/ G0 1 1735"/>
                  <a:gd name="G2" fmla="+- 32767 0 0"/>
                  <a:gd name="G3" fmla="*/ G2 1 8962"/>
                  <a:gd name="G4" fmla="+- 32768 0 0"/>
                  <a:gd name="G5" fmla="*/ G4 1 1735"/>
                  <a:gd name="G6" fmla="+- 32767 0 0"/>
                  <a:gd name="G7" fmla="*/ G6 1 8962"/>
                  <a:gd name="G8" fmla="+- 32768 0 0"/>
                  <a:gd name="G9" fmla="*/ G8 1 1735"/>
                  <a:gd name="G10" fmla="+- 32768 0 0"/>
                  <a:gd name="G11" fmla="*/ G10 1 8962"/>
                  <a:gd name="G12" fmla="+- 32768 0 0"/>
                  <a:gd name="G13" fmla="*/ G12 1 1735"/>
                  <a:gd name="G14" fmla="+- 32768 0 0"/>
                  <a:gd name="G15" fmla="*/ G14 1 8962"/>
                  <a:gd name="G16" fmla="+- 32767 0 0"/>
                  <a:gd name="G17" fmla="*/ G16 1 1735"/>
                  <a:gd name="G18" fmla="+- 32767 0 0"/>
                  <a:gd name="G19" fmla="*/ G18 1 8962"/>
                  <a:gd name="G20" fmla="+- 32767 0 0"/>
                  <a:gd name="G21" fmla="*/ G20 1 1735"/>
                  <a:gd name="G22" fmla="+- 32767 0 0"/>
                  <a:gd name="G23" fmla="*/ G22 1 8962"/>
                  <a:gd name="G24" fmla="+- 32767 0 0"/>
                  <a:gd name="G25" fmla="*/ G24 1 1735"/>
                  <a:gd name="G26" fmla="+- 32767 0 0"/>
                  <a:gd name="G27" fmla="*/ G26 1 8962"/>
                  <a:gd name="G28" fmla="+- 32768 0 0"/>
                  <a:gd name="G29" fmla="*/ G28 1 1735"/>
                  <a:gd name="G30" fmla="+- 32767 0 0"/>
                  <a:gd name="G31" fmla="*/ G30 1 8962"/>
                  <a:gd name="G32" fmla="+- 261 0 0"/>
                  <a:gd name="G33" fmla="+- 267 0 0"/>
                </a:gdLst>
                <a:ahLst/>
                <a:cxnLst>
                  <a:cxn ang="0">
                    <a:pos x="r" y="vc"/>
                  </a:cxn>
                  <a:cxn ang="5400000">
                    <a:pos x="hc" y="b"/>
                  </a:cxn>
                  <a:cxn ang="10800000">
                    <a:pos x="l" y="vc"/>
                  </a:cxn>
                  <a:cxn ang="16200000">
                    <a:pos x="hc" y="t"/>
                  </a:cxn>
                </a:cxnLst>
                <a:rect l="0" t="0" r="0" b="0"/>
                <a:pathLst>
                  <a:path>
                    <a:moveTo>
                      <a:pt x="41130" y="69133"/>
                    </a:moveTo>
                    <a:cubicBezTo>
                      <a:pt x="46549" y="75456"/>
                      <a:pt x="55583" y="76359"/>
                      <a:pt x="61906" y="70939"/>
                    </a:cubicBezTo>
                    <a:cubicBezTo>
                      <a:pt x="68229" y="65519"/>
                      <a:pt x="69132" y="56486"/>
                      <a:pt x="63713" y="50163"/>
                    </a:cubicBezTo>
                    <a:cubicBezTo>
                      <a:pt x="63713" y="50163"/>
                      <a:pt x="63713" y="50163"/>
                      <a:pt x="63713" y="50163"/>
                    </a:cubicBezTo>
                    <a:lnTo>
                      <a:pt x="25773" y="4997"/>
                    </a:lnTo>
                    <a:cubicBezTo>
                      <a:pt x="20353" y="-1327"/>
                      <a:pt x="11320" y="-1327"/>
                      <a:pt x="4997" y="3190"/>
                    </a:cubicBezTo>
                    <a:cubicBezTo>
                      <a:pt x="-1327" y="8610"/>
                      <a:pt x="-1327" y="17643"/>
                      <a:pt x="3190" y="23063"/>
                    </a:cubicBezTo>
                    <a:lnTo>
                      <a:pt x="41130" y="69133"/>
                    </a:lnTo>
                    <a:close/>
                  </a:path>
                </a:pathLst>
              </a:custGeom>
              <a:solidFill>
                <a:srgbClr val="01010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9885" name="AutoShape 13">
                <a:extLst>
                  <a:ext uri="{FF2B5EF4-FFF2-40B4-BE49-F238E27FC236}">
                    <a16:creationId xmlns:a16="http://schemas.microsoft.com/office/drawing/2014/main" id="{152438E0-0E49-A744-BBD5-59C4BB340702}"/>
                  </a:ext>
                </a:extLst>
              </p:cNvPr>
              <p:cNvSpPr>
                <a:spLocks noChangeArrowheads="1"/>
              </p:cNvSpPr>
              <p:nvPr/>
            </p:nvSpPr>
            <p:spPr bwMode="auto">
              <a:xfrm>
                <a:off x="6396" y="375"/>
                <a:ext cx="49" cy="64"/>
              </a:xfrm>
              <a:custGeom>
                <a:avLst/>
                <a:gdLst>
                  <a:gd name="G0" fmla="+- 32767 0 0"/>
                  <a:gd name="G1" fmla="*/ G0 1 57712"/>
                  <a:gd name="G2" fmla="+- 32767 0 0"/>
                  <a:gd name="G3" fmla="*/ G2 1 15662"/>
                  <a:gd name="G4" fmla="+- 32768 0 0"/>
                  <a:gd name="G5" fmla="*/ G4 1 57712"/>
                  <a:gd name="G6" fmla="+- 32767 0 0"/>
                  <a:gd name="G7" fmla="*/ G6 1 15662"/>
                  <a:gd name="G8" fmla="+- 32768 0 0"/>
                  <a:gd name="G9" fmla="*/ G8 1 57712"/>
                  <a:gd name="G10" fmla="+- 32768 0 0"/>
                  <a:gd name="G11" fmla="*/ G10 1 15662"/>
                  <a:gd name="G12" fmla="+- 32767 0 0"/>
                  <a:gd name="G13" fmla="*/ G12 1 57712"/>
                  <a:gd name="G14" fmla="+- 32767 0 0"/>
                  <a:gd name="G15" fmla="*/ G14 1 15662"/>
                  <a:gd name="G16" fmla="+- 32767 0 0"/>
                  <a:gd name="G17" fmla="*/ G16 1 57712"/>
                  <a:gd name="G18" fmla="+- 32767 0 0"/>
                  <a:gd name="G19" fmla="*/ G18 1 15662"/>
                  <a:gd name="G20" fmla="+- 32767 0 0"/>
                  <a:gd name="G21" fmla="*/ G20 1 57712"/>
                  <a:gd name="G22" fmla="+- 32767 0 0"/>
                  <a:gd name="G23" fmla="*/ G22 1 15662"/>
                  <a:gd name="G24" fmla="+- 32767 0 0"/>
                  <a:gd name="G25" fmla="*/ G24 1 57712"/>
                  <a:gd name="G26" fmla="+- 32767 0 0"/>
                  <a:gd name="G27" fmla="*/ G26 1 15662"/>
                  <a:gd name="G28" fmla="+- 224 0 0"/>
                  <a:gd name="G29" fmla="+- 291 0 0"/>
                </a:gdLst>
                <a:ahLst/>
                <a:cxnLst>
                  <a:cxn ang="0">
                    <a:pos x="r" y="vc"/>
                  </a:cxn>
                  <a:cxn ang="5400000">
                    <a:pos x="hc" y="b"/>
                  </a:cxn>
                  <a:cxn ang="10800000">
                    <a:pos x="l" y="vc"/>
                  </a:cxn>
                  <a:cxn ang="16200000">
                    <a:pos x="hc" y="t"/>
                  </a:cxn>
                </a:cxnLst>
                <a:rect l="0" t="0" r="0" b="0"/>
                <a:pathLst>
                  <a:path>
                    <a:moveTo>
                      <a:pt x="30211" y="73571"/>
                    </a:moveTo>
                    <a:cubicBezTo>
                      <a:pt x="33824" y="80797"/>
                      <a:pt x="42858" y="83507"/>
                      <a:pt x="50084" y="78990"/>
                    </a:cubicBezTo>
                    <a:cubicBezTo>
                      <a:pt x="57311" y="74474"/>
                      <a:pt x="60021" y="66344"/>
                      <a:pt x="55504" y="59117"/>
                    </a:cubicBezTo>
                    <a:lnTo>
                      <a:pt x="27501" y="7628"/>
                    </a:lnTo>
                    <a:cubicBezTo>
                      <a:pt x="23888" y="401"/>
                      <a:pt x="14855" y="-2308"/>
                      <a:pt x="7628" y="2208"/>
                    </a:cubicBezTo>
                    <a:cubicBezTo>
                      <a:pt x="401" y="6725"/>
                      <a:pt x="-2308" y="14855"/>
                      <a:pt x="2208" y="22081"/>
                    </a:cubicBezTo>
                    <a:lnTo>
                      <a:pt x="30211" y="73571"/>
                    </a:lnTo>
                    <a:close/>
                  </a:path>
                </a:pathLst>
              </a:custGeom>
              <a:solidFill>
                <a:srgbClr val="01010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9886" name="AutoShape 14">
                <a:extLst>
                  <a:ext uri="{FF2B5EF4-FFF2-40B4-BE49-F238E27FC236}">
                    <a16:creationId xmlns:a16="http://schemas.microsoft.com/office/drawing/2014/main" id="{54D63109-395C-B39B-6BE3-2D916A7977D7}"/>
                  </a:ext>
                </a:extLst>
              </p:cNvPr>
              <p:cNvSpPr>
                <a:spLocks noChangeArrowheads="1"/>
              </p:cNvSpPr>
              <p:nvPr/>
            </p:nvSpPr>
            <p:spPr bwMode="auto">
              <a:xfrm>
                <a:off x="6215" y="484"/>
                <a:ext cx="62" cy="50"/>
              </a:xfrm>
              <a:custGeom>
                <a:avLst/>
                <a:gdLst>
                  <a:gd name="G0" fmla="+- 32768 0 0"/>
                  <a:gd name="G1" fmla="*/ G0 1 7524"/>
                  <a:gd name="G2" fmla="+- 32768 0 0"/>
                  <a:gd name="G3" fmla="*/ G2 1 64026"/>
                  <a:gd name="G4" fmla="+- 32767 0 0"/>
                  <a:gd name="G5" fmla="*/ G4 1 7524"/>
                  <a:gd name="G6" fmla="+- 32768 0 0"/>
                  <a:gd name="G7" fmla="*/ G6 1 64026"/>
                  <a:gd name="G8" fmla="+- 32767 0 0"/>
                  <a:gd name="G9" fmla="*/ G8 1 7524"/>
                  <a:gd name="G10" fmla="+- 32768 0 0"/>
                  <a:gd name="G11" fmla="*/ G10 1 64026"/>
                  <a:gd name="G12" fmla="+- 32767 0 0"/>
                  <a:gd name="G13" fmla="*/ G12 1 7524"/>
                  <a:gd name="G14" fmla="+- 32768 0 0"/>
                  <a:gd name="G15" fmla="*/ G14 1 64026"/>
                  <a:gd name="G16" fmla="+- 32767 0 0"/>
                  <a:gd name="G17" fmla="*/ G16 1 7524"/>
                  <a:gd name="G18" fmla="+- 32767 0 0"/>
                  <a:gd name="G19" fmla="*/ G18 1 64026"/>
                  <a:gd name="G20" fmla="+- 32767 0 0"/>
                  <a:gd name="G21" fmla="*/ G20 1 7524"/>
                  <a:gd name="G22" fmla="+- 32767 0 0"/>
                  <a:gd name="G23" fmla="*/ G22 1 64026"/>
                  <a:gd name="G24" fmla="+- 32767 0 0"/>
                  <a:gd name="G25" fmla="*/ G24 1 7524"/>
                  <a:gd name="G26" fmla="+- 32767 0 0"/>
                  <a:gd name="G27" fmla="*/ G26 1 64026"/>
                  <a:gd name="G28" fmla="+- 32767 0 0"/>
                  <a:gd name="G29" fmla="*/ G28 1 7524"/>
                  <a:gd name="G30" fmla="+- 32767 0 0"/>
                  <a:gd name="G31" fmla="*/ G30 1 64026"/>
                  <a:gd name="G32" fmla="+- 32768 0 0"/>
                  <a:gd name="G33" fmla="*/ G32 1 7524"/>
                  <a:gd name="G34" fmla="+- 32768 0 0"/>
                  <a:gd name="G35" fmla="*/ G34 1 64026"/>
                  <a:gd name="G36" fmla="+- 284 0 0"/>
                  <a:gd name="G37" fmla="+- 230 0 0"/>
                </a:gdLst>
                <a:ahLst/>
                <a:cxnLst>
                  <a:cxn ang="0">
                    <a:pos x="r" y="vc"/>
                  </a:cxn>
                  <a:cxn ang="5400000">
                    <a:pos x="hc" y="b"/>
                  </a:cxn>
                  <a:cxn ang="10800000">
                    <a:pos x="l" y="vc"/>
                  </a:cxn>
                  <a:cxn ang="16200000">
                    <a:pos x="hc" y="t"/>
                  </a:cxn>
                </a:cxnLst>
                <a:rect l="0" t="0" r="0" b="0"/>
                <a:pathLst>
                  <a:path>
                    <a:moveTo>
                      <a:pt x="48725" y="60468"/>
                    </a:moveTo>
                    <a:cubicBezTo>
                      <a:pt x="55048" y="65888"/>
                      <a:pt x="64081" y="64984"/>
                      <a:pt x="69501" y="58662"/>
                    </a:cubicBezTo>
                    <a:cubicBezTo>
                      <a:pt x="74921" y="52338"/>
                      <a:pt x="74018" y="43305"/>
                      <a:pt x="67695" y="37885"/>
                    </a:cubicBezTo>
                    <a:cubicBezTo>
                      <a:pt x="67695" y="37885"/>
                      <a:pt x="66791" y="37885"/>
                      <a:pt x="66791" y="36982"/>
                    </a:cubicBezTo>
                    <a:lnTo>
                      <a:pt x="24335" y="3559"/>
                    </a:lnTo>
                    <a:cubicBezTo>
                      <a:pt x="18012" y="-1861"/>
                      <a:pt x="8979" y="-958"/>
                      <a:pt x="3559" y="5365"/>
                    </a:cubicBezTo>
                    <a:cubicBezTo>
                      <a:pt x="-1861" y="11689"/>
                      <a:pt x="-958" y="20722"/>
                      <a:pt x="5365" y="26142"/>
                    </a:cubicBezTo>
                    <a:cubicBezTo>
                      <a:pt x="5365" y="26142"/>
                      <a:pt x="6269" y="26142"/>
                      <a:pt x="6269" y="27045"/>
                    </a:cubicBezTo>
                    <a:lnTo>
                      <a:pt x="48725" y="60468"/>
                    </a:lnTo>
                    <a:close/>
                  </a:path>
                </a:pathLst>
              </a:custGeom>
              <a:solidFill>
                <a:srgbClr val="01010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9887" name="AutoShape 15">
                <a:extLst>
                  <a:ext uri="{FF2B5EF4-FFF2-40B4-BE49-F238E27FC236}">
                    <a16:creationId xmlns:a16="http://schemas.microsoft.com/office/drawing/2014/main" id="{7D5CDC69-EAEF-73A3-397C-911A681D2A9F}"/>
                  </a:ext>
                </a:extLst>
              </p:cNvPr>
              <p:cNvSpPr>
                <a:spLocks noChangeArrowheads="1"/>
              </p:cNvSpPr>
              <p:nvPr/>
            </p:nvSpPr>
            <p:spPr bwMode="auto">
              <a:xfrm>
                <a:off x="6492" y="352"/>
                <a:ext cx="38" cy="67"/>
              </a:xfrm>
              <a:custGeom>
                <a:avLst/>
                <a:gdLst>
                  <a:gd name="G0" fmla="+- 32767 0 0"/>
                  <a:gd name="G1" fmla="*/ G0 1 46020"/>
                  <a:gd name="G2" fmla="+- 32767 0 0"/>
                  <a:gd name="G3" fmla="*/ G2 1 19774"/>
                  <a:gd name="G4" fmla="+- 32767 0 0"/>
                  <a:gd name="G5" fmla="*/ G4 1 46020"/>
                  <a:gd name="G6" fmla="+- 32767 0 0"/>
                  <a:gd name="G7" fmla="*/ G6 1 19774"/>
                  <a:gd name="G8" fmla="+- 32768 0 0"/>
                  <a:gd name="G9" fmla="*/ G8 1 46020"/>
                  <a:gd name="G10" fmla="+- 32767 0 0"/>
                  <a:gd name="G11" fmla="*/ G10 1 19774"/>
                  <a:gd name="G12" fmla="+- 32768 0 0"/>
                  <a:gd name="G13" fmla="*/ G12 1 46020"/>
                  <a:gd name="G14" fmla="+- 32767 0 0"/>
                  <a:gd name="G15" fmla="*/ G14 1 19774"/>
                  <a:gd name="G16" fmla="+- 32768 0 0"/>
                  <a:gd name="G17" fmla="*/ G16 1 46020"/>
                  <a:gd name="G18" fmla="+- 32767 0 0"/>
                  <a:gd name="G19" fmla="*/ G18 1 19774"/>
                  <a:gd name="G20" fmla="+- 32767 0 0"/>
                  <a:gd name="G21" fmla="*/ G20 1 46020"/>
                  <a:gd name="G22" fmla="+- 32767 0 0"/>
                  <a:gd name="G23" fmla="*/ G22 1 19774"/>
                  <a:gd name="G24" fmla="+- 32767 0 0"/>
                  <a:gd name="G25" fmla="*/ G24 1 46020"/>
                  <a:gd name="G26" fmla="+- 32767 0 0"/>
                  <a:gd name="G27" fmla="*/ G26 1 19774"/>
                  <a:gd name="G28" fmla="+- 32767 0 0"/>
                  <a:gd name="G29" fmla="*/ G28 1 46020"/>
                  <a:gd name="G30" fmla="+- 32767 0 0"/>
                  <a:gd name="G31" fmla="*/ G30 1 19774"/>
                  <a:gd name="G32" fmla="+- 32767 0 0"/>
                  <a:gd name="G33" fmla="*/ G32 1 46020"/>
                  <a:gd name="G34" fmla="+- 32767 0 0"/>
                  <a:gd name="G35" fmla="*/ G34 1 19774"/>
                  <a:gd name="G36" fmla="+- 179 0 0"/>
                  <a:gd name="G37" fmla="+- 306 0 0"/>
                </a:gdLst>
                <a:ahLst/>
                <a:cxnLst>
                  <a:cxn ang="0">
                    <a:pos x="r" y="vc"/>
                  </a:cxn>
                  <a:cxn ang="5400000">
                    <a:pos x="hc" y="b"/>
                  </a:cxn>
                  <a:cxn ang="10800000">
                    <a:pos x="l" y="vc"/>
                  </a:cxn>
                  <a:cxn ang="16200000">
                    <a:pos x="hc" y="t"/>
                  </a:cxn>
                </a:cxnLst>
                <a:rect l="0" t="0" r="0" b="0"/>
                <a:pathLst>
                  <a:path>
                    <a:moveTo>
                      <a:pt x="17619" y="75374"/>
                    </a:moveTo>
                    <a:cubicBezTo>
                      <a:pt x="19426" y="81697"/>
                      <a:pt x="24846" y="85310"/>
                      <a:pt x="31169" y="85310"/>
                    </a:cubicBezTo>
                    <a:cubicBezTo>
                      <a:pt x="32976" y="85310"/>
                      <a:pt x="33879" y="85310"/>
                      <a:pt x="35686" y="84407"/>
                    </a:cubicBezTo>
                    <a:cubicBezTo>
                      <a:pt x="42912" y="81697"/>
                      <a:pt x="47429" y="74470"/>
                      <a:pt x="45622" y="66341"/>
                    </a:cubicBezTo>
                    <a:cubicBezTo>
                      <a:pt x="45622" y="66341"/>
                      <a:pt x="45622" y="66341"/>
                      <a:pt x="45622" y="66341"/>
                    </a:cubicBezTo>
                    <a:lnTo>
                      <a:pt x="28459" y="10335"/>
                    </a:lnTo>
                    <a:cubicBezTo>
                      <a:pt x="25749" y="3108"/>
                      <a:pt x="18522" y="-1408"/>
                      <a:pt x="10393" y="398"/>
                    </a:cubicBezTo>
                    <a:cubicBezTo>
                      <a:pt x="2263" y="2205"/>
                      <a:pt x="-1351" y="10335"/>
                      <a:pt x="456" y="18465"/>
                    </a:cubicBezTo>
                    <a:lnTo>
                      <a:pt x="17619" y="75374"/>
                    </a:lnTo>
                    <a:close/>
                  </a:path>
                </a:pathLst>
              </a:custGeom>
              <a:solidFill>
                <a:srgbClr val="01010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9888" name="AutoShape 16">
                <a:extLst>
                  <a:ext uri="{FF2B5EF4-FFF2-40B4-BE49-F238E27FC236}">
                    <a16:creationId xmlns:a16="http://schemas.microsoft.com/office/drawing/2014/main" id="{C8F66819-F229-94BB-110D-CD0E1B78E59D}"/>
                  </a:ext>
                </a:extLst>
              </p:cNvPr>
              <p:cNvSpPr>
                <a:spLocks noChangeArrowheads="1"/>
              </p:cNvSpPr>
              <p:nvPr/>
            </p:nvSpPr>
            <p:spPr bwMode="auto">
              <a:xfrm>
                <a:off x="6585" y="345"/>
                <a:ext cx="23" cy="68"/>
              </a:xfrm>
              <a:custGeom>
                <a:avLst/>
                <a:gdLst>
                  <a:gd name="G0" fmla="+- 32767 0 0"/>
                  <a:gd name="G1" fmla="*/ G0 1 28906"/>
                  <a:gd name="G2" fmla="+- 32767 0 0"/>
                  <a:gd name="G3" fmla="*/ G2 1 21182"/>
                  <a:gd name="G4" fmla="+- 32767 0 0"/>
                  <a:gd name="G5" fmla="*/ G4 1 28906"/>
                  <a:gd name="G6" fmla="+- 32767 0 0"/>
                  <a:gd name="G7" fmla="*/ G6 1 21182"/>
                  <a:gd name="G8" fmla="+- 32767 0 0"/>
                  <a:gd name="G9" fmla="*/ G8 1 28906"/>
                  <a:gd name="G10" fmla="+- 32767 0 0"/>
                  <a:gd name="G11" fmla="*/ G10 1 21182"/>
                  <a:gd name="G12" fmla="+- 32767 0 0"/>
                  <a:gd name="G13" fmla="*/ G12 1 28906"/>
                  <a:gd name="G14" fmla="+- 0 0 0"/>
                  <a:gd name="G15" fmla="*/ G14 1 21182"/>
                  <a:gd name="G16" fmla="+- 0 0 0"/>
                  <a:gd name="G17" fmla="*/ G16 1 28906"/>
                  <a:gd name="G18" fmla="+- 32767 0 0"/>
                  <a:gd name="G19" fmla="*/ G18 1 21182"/>
                  <a:gd name="G20" fmla="+- 0 0 0"/>
                  <a:gd name="G21" fmla="*/ G20 1 28906"/>
                  <a:gd name="G22" fmla="+- 32767 0 0"/>
                  <a:gd name="G23" fmla="*/ G22 1 21182"/>
                  <a:gd name="G24" fmla="+- 32767 0 0"/>
                  <a:gd name="G25" fmla="*/ G24 1 28906"/>
                  <a:gd name="G26" fmla="+- 32767 0 0"/>
                  <a:gd name="G27" fmla="*/ G26 1 21182"/>
                  <a:gd name="G28" fmla="+- 112 0 0"/>
                  <a:gd name="G29" fmla="+- 311 0 0"/>
                </a:gdLst>
                <a:ahLst/>
                <a:cxnLst>
                  <a:cxn ang="0">
                    <a:pos x="r" y="vc"/>
                  </a:cxn>
                  <a:cxn ang="5400000">
                    <a:pos x="hc" y="b"/>
                  </a:cxn>
                  <a:cxn ang="10800000">
                    <a:pos x="l" y="vc"/>
                  </a:cxn>
                  <a:cxn ang="16200000">
                    <a:pos x="hc" y="t"/>
                  </a:cxn>
                </a:cxnLst>
                <a:rect l="0" t="0" r="0" b="0"/>
                <a:pathLst>
                  <a:path>
                    <a:moveTo>
                      <a:pt x="14453" y="86719"/>
                    </a:moveTo>
                    <a:cubicBezTo>
                      <a:pt x="22583" y="86719"/>
                      <a:pt x="28906" y="80395"/>
                      <a:pt x="28906" y="72266"/>
                    </a:cubicBezTo>
                    <a:lnTo>
                      <a:pt x="28906" y="14453"/>
                    </a:lnTo>
                    <a:cubicBezTo>
                      <a:pt x="28906" y="6323"/>
                      <a:pt x="22583" y="0"/>
                      <a:pt x="14453" y="0"/>
                    </a:cubicBezTo>
                    <a:cubicBezTo>
                      <a:pt x="6323" y="0"/>
                      <a:pt x="0" y="6323"/>
                      <a:pt x="0" y="14453"/>
                    </a:cubicBezTo>
                    <a:lnTo>
                      <a:pt x="0" y="72266"/>
                    </a:lnTo>
                    <a:cubicBezTo>
                      <a:pt x="0" y="80395"/>
                      <a:pt x="6323" y="86719"/>
                      <a:pt x="14453" y="86719"/>
                    </a:cubicBezTo>
                    <a:close/>
                  </a:path>
                </a:pathLst>
              </a:custGeom>
              <a:solidFill>
                <a:srgbClr val="01010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9889" name="AutoShape 17">
                <a:extLst>
                  <a:ext uri="{FF2B5EF4-FFF2-40B4-BE49-F238E27FC236}">
                    <a16:creationId xmlns:a16="http://schemas.microsoft.com/office/drawing/2014/main" id="{D5E135DB-AE87-791C-CE3D-52024259C07E}"/>
                  </a:ext>
                </a:extLst>
              </p:cNvPr>
              <p:cNvSpPr>
                <a:spLocks noChangeArrowheads="1"/>
              </p:cNvSpPr>
              <p:nvPr/>
            </p:nvSpPr>
            <p:spPr bwMode="auto">
              <a:xfrm>
                <a:off x="6216" y="553"/>
                <a:ext cx="214" cy="247"/>
              </a:xfrm>
              <a:custGeom>
                <a:avLst/>
                <a:gdLst>
                  <a:gd name="G0" fmla="+- 32768 0 0"/>
                  <a:gd name="G1" fmla="*/ G0 1 48706"/>
                  <a:gd name="G2" fmla="+- 32767 0 0"/>
                  <a:gd name="G3" fmla="*/ G2 1 44709"/>
                  <a:gd name="G4" fmla="+- 32767 0 0"/>
                  <a:gd name="G5" fmla="*/ G4 1 48706"/>
                  <a:gd name="G6" fmla="+- 32768 0 0"/>
                  <a:gd name="G7" fmla="*/ G6 1 44709"/>
                  <a:gd name="G8" fmla="+- 32768 0 0"/>
                  <a:gd name="G9" fmla="*/ G8 1 48706"/>
                  <a:gd name="G10" fmla="+- 32767 0 0"/>
                  <a:gd name="G11" fmla="*/ G10 1 44709"/>
                  <a:gd name="G12" fmla="+- 32768 0 0"/>
                  <a:gd name="G13" fmla="*/ G12 1 48706"/>
                  <a:gd name="G14" fmla="+- 32767 0 0"/>
                  <a:gd name="G15" fmla="*/ G14 1 44709"/>
                  <a:gd name="G16" fmla="+- 32768 0 0"/>
                  <a:gd name="G17" fmla="*/ G16 1 48706"/>
                  <a:gd name="G18" fmla="+- 32767 0 0"/>
                  <a:gd name="G19" fmla="*/ G18 1 44709"/>
                  <a:gd name="G20" fmla="+- 32767 0 0"/>
                  <a:gd name="G21" fmla="*/ G20 1 48706"/>
                  <a:gd name="G22" fmla="+- 32768 0 0"/>
                  <a:gd name="G23" fmla="*/ G22 1 44709"/>
                  <a:gd name="G24" fmla="+- 32767 0 0"/>
                  <a:gd name="G25" fmla="*/ G24 1 48706"/>
                  <a:gd name="G26" fmla="+- 32768 0 0"/>
                  <a:gd name="G27" fmla="*/ G26 1 44709"/>
                  <a:gd name="G28" fmla="+- 32767 0 0"/>
                  <a:gd name="G29" fmla="*/ G28 1 48706"/>
                  <a:gd name="G30" fmla="+- 32768 0 0"/>
                  <a:gd name="G31" fmla="*/ G30 1 44709"/>
                  <a:gd name="G32" fmla="+- 32768 0 0"/>
                  <a:gd name="G33" fmla="*/ G32 1 48706"/>
                  <a:gd name="G34" fmla="+- 32768 0 0"/>
                  <a:gd name="G35" fmla="*/ G34 1 44709"/>
                  <a:gd name="G36" fmla="+- 32768 0 0"/>
                  <a:gd name="G37" fmla="*/ G36 1 48706"/>
                  <a:gd name="G38" fmla="+- 32767 0 0"/>
                  <a:gd name="G39" fmla="*/ G38 1 44709"/>
                  <a:gd name="G40" fmla="+- 32768 0 0"/>
                  <a:gd name="G41" fmla="*/ G40 1 48706"/>
                  <a:gd name="G42" fmla="+- 32767 0 0"/>
                  <a:gd name="G43" fmla="*/ G42 1 44709"/>
                  <a:gd name="G44" fmla="+- 953 0 0"/>
                  <a:gd name="G45" fmla="+- 1100 0 0"/>
                </a:gdLst>
                <a:ahLst/>
                <a:cxnLst>
                  <a:cxn ang="0">
                    <a:pos x="r" y="vc"/>
                  </a:cxn>
                  <a:cxn ang="5400000">
                    <a:pos x="hc" y="b"/>
                  </a:cxn>
                  <a:cxn ang="10800000">
                    <a:pos x="l" y="vc"/>
                  </a:cxn>
                  <a:cxn ang="16200000">
                    <a:pos x="hc" y="t"/>
                  </a:cxn>
                </a:cxnLst>
                <a:rect l="0" t="0" r="0" b="0"/>
                <a:pathLst>
                  <a:path>
                    <a:moveTo>
                      <a:pt x="236670" y="279239"/>
                    </a:moveTo>
                    <a:cubicBezTo>
                      <a:pt x="157178" y="243107"/>
                      <a:pt x="86719" y="188004"/>
                      <a:pt x="32520" y="119351"/>
                    </a:cubicBezTo>
                    <a:cubicBezTo>
                      <a:pt x="60522" y="85025"/>
                      <a:pt x="92139" y="53409"/>
                      <a:pt x="126465" y="25406"/>
                    </a:cubicBezTo>
                    <a:cubicBezTo>
                      <a:pt x="132788" y="20889"/>
                      <a:pt x="133692" y="10953"/>
                      <a:pt x="129175" y="5533"/>
                    </a:cubicBezTo>
                    <a:cubicBezTo>
                      <a:pt x="124658" y="-790"/>
                      <a:pt x="114722" y="-1694"/>
                      <a:pt x="109302" y="2823"/>
                    </a:cubicBezTo>
                    <a:cubicBezTo>
                      <a:pt x="69556" y="34439"/>
                      <a:pt x="34326" y="70572"/>
                      <a:pt x="2710" y="110318"/>
                    </a:cubicBezTo>
                    <a:cubicBezTo>
                      <a:pt x="-903" y="115738"/>
                      <a:pt x="-903" y="122965"/>
                      <a:pt x="2710" y="128385"/>
                    </a:cubicBezTo>
                    <a:cubicBezTo>
                      <a:pt x="61426" y="205167"/>
                      <a:pt x="137305" y="265690"/>
                      <a:pt x="224927" y="305435"/>
                    </a:cubicBezTo>
                    <a:cubicBezTo>
                      <a:pt x="232154" y="309049"/>
                      <a:pt x="241187" y="305435"/>
                      <a:pt x="243897" y="298209"/>
                    </a:cubicBezTo>
                    <a:cubicBezTo>
                      <a:pt x="247510" y="290983"/>
                      <a:pt x="243897" y="282852"/>
                      <a:pt x="236670" y="279239"/>
                    </a:cubicBezTo>
                    <a:close/>
                  </a:path>
                </a:pathLst>
              </a:custGeom>
              <a:solidFill>
                <a:srgbClr val="01010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9890" name="AutoShape 18">
                <a:extLst>
                  <a:ext uri="{FF2B5EF4-FFF2-40B4-BE49-F238E27FC236}">
                    <a16:creationId xmlns:a16="http://schemas.microsoft.com/office/drawing/2014/main" id="{F3C561DB-B072-2A67-AE89-C9B11FC3BB8F}"/>
                  </a:ext>
                </a:extLst>
              </p:cNvPr>
              <p:cNvSpPr>
                <a:spLocks noChangeArrowheads="1"/>
              </p:cNvSpPr>
              <p:nvPr/>
            </p:nvSpPr>
            <p:spPr bwMode="auto">
              <a:xfrm>
                <a:off x="6346" y="462"/>
                <a:ext cx="632" cy="585"/>
              </a:xfrm>
              <a:custGeom>
                <a:avLst/>
                <a:gdLst/>
                <a:ahLst/>
                <a:cxnLst>
                  <a:cxn ang="0">
                    <a:pos x="r" y="vc"/>
                  </a:cxn>
                  <a:cxn ang="5400000">
                    <a:pos x="hc" y="b"/>
                  </a:cxn>
                  <a:cxn ang="10800000">
                    <a:pos x="l" y="vc"/>
                  </a:cxn>
                  <a:cxn ang="16200000">
                    <a:pos x="hc" y="t"/>
                  </a:cxn>
                </a:cxnLst>
                <a:rect l="0" t="0" r="0" b="0"/>
                <a:pathLst>
                  <a:path>
                    <a:moveTo>
                      <a:pt x="716770" y="240283"/>
                    </a:moveTo>
                    <a:cubicBezTo>
                      <a:pt x="720384" y="234864"/>
                      <a:pt x="720384" y="227637"/>
                      <a:pt x="716770" y="222217"/>
                    </a:cubicBezTo>
                    <a:cubicBezTo>
                      <a:pt x="607468" y="81299"/>
                      <a:pt x="450290" y="0"/>
                      <a:pt x="285886" y="0"/>
                    </a:cubicBezTo>
                    <a:cubicBezTo>
                      <a:pt x="186520" y="0"/>
                      <a:pt x="89865" y="28906"/>
                      <a:pt x="6759" y="83105"/>
                    </a:cubicBezTo>
                    <a:cubicBezTo>
                      <a:pt x="436" y="87622"/>
                      <a:pt x="-2274" y="96655"/>
                      <a:pt x="2243" y="102978"/>
                    </a:cubicBezTo>
                    <a:cubicBezTo>
                      <a:pt x="6759" y="109302"/>
                      <a:pt x="15793" y="112012"/>
                      <a:pt x="22116" y="107495"/>
                    </a:cubicBezTo>
                    <a:cubicBezTo>
                      <a:pt x="59152" y="84009"/>
                      <a:pt x="97995" y="65942"/>
                      <a:pt x="139548" y="52393"/>
                    </a:cubicBezTo>
                    <a:cubicBezTo>
                      <a:pt x="41086" y="132788"/>
                      <a:pt x="25729" y="278223"/>
                      <a:pt x="106125" y="376685"/>
                    </a:cubicBezTo>
                    <a:cubicBezTo>
                      <a:pt x="116965" y="389331"/>
                      <a:pt x="128708" y="401074"/>
                      <a:pt x="141354" y="411011"/>
                    </a:cubicBezTo>
                    <a:lnTo>
                      <a:pt x="141354" y="432691"/>
                    </a:lnTo>
                    <a:cubicBezTo>
                      <a:pt x="116965" y="432691"/>
                      <a:pt x="97995" y="451661"/>
                      <a:pt x="97995" y="476050"/>
                    </a:cubicBezTo>
                    <a:cubicBezTo>
                      <a:pt x="97995" y="500440"/>
                      <a:pt x="116965" y="519410"/>
                      <a:pt x="141354" y="519410"/>
                    </a:cubicBezTo>
                    <a:lnTo>
                      <a:pt x="430417" y="519410"/>
                    </a:lnTo>
                    <a:cubicBezTo>
                      <a:pt x="438547" y="519410"/>
                      <a:pt x="444870" y="525733"/>
                      <a:pt x="444870" y="533863"/>
                    </a:cubicBezTo>
                    <a:cubicBezTo>
                      <a:pt x="444870" y="541993"/>
                      <a:pt x="438547" y="548316"/>
                      <a:pt x="430417" y="548316"/>
                    </a:cubicBezTo>
                    <a:lnTo>
                      <a:pt x="141354" y="548316"/>
                    </a:lnTo>
                    <a:cubicBezTo>
                      <a:pt x="133224" y="548316"/>
                      <a:pt x="126901" y="554639"/>
                      <a:pt x="126901" y="562769"/>
                    </a:cubicBezTo>
                    <a:cubicBezTo>
                      <a:pt x="126901" y="570899"/>
                      <a:pt x="133224" y="577222"/>
                      <a:pt x="141354" y="577222"/>
                    </a:cubicBezTo>
                    <a:cubicBezTo>
                      <a:pt x="141354" y="656714"/>
                      <a:pt x="206394" y="721754"/>
                      <a:pt x="285886" y="721754"/>
                    </a:cubicBezTo>
                    <a:cubicBezTo>
                      <a:pt x="365378" y="721754"/>
                      <a:pt x="430417" y="656714"/>
                      <a:pt x="430417" y="577222"/>
                    </a:cubicBezTo>
                    <a:cubicBezTo>
                      <a:pt x="453904" y="577222"/>
                      <a:pt x="473777" y="558253"/>
                      <a:pt x="473777" y="533863"/>
                    </a:cubicBezTo>
                    <a:cubicBezTo>
                      <a:pt x="473777" y="523023"/>
                      <a:pt x="470163" y="512183"/>
                      <a:pt x="462937" y="504956"/>
                    </a:cubicBezTo>
                    <a:cubicBezTo>
                      <a:pt x="479197" y="486890"/>
                      <a:pt x="477390" y="459790"/>
                      <a:pt x="460227" y="443531"/>
                    </a:cubicBezTo>
                    <a:cubicBezTo>
                      <a:pt x="452097" y="436304"/>
                      <a:pt x="442160" y="431788"/>
                      <a:pt x="431321" y="432691"/>
                    </a:cubicBezTo>
                    <a:lnTo>
                      <a:pt x="431321" y="411011"/>
                    </a:lnTo>
                    <a:cubicBezTo>
                      <a:pt x="486423" y="367651"/>
                      <a:pt x="518039" y="300806"/>
                      <a:pt x="518039" y="230347"/>
                    </a:cubicBezTo>
                    <a:cubicBezTo>
                      <a:pt x="518039" y="214087"/>
                      <a:pt x="516233" y="196924"/>
                      <a:pt x="512620" y="180664"/>
                    </a:cubicBezTo>
                    <a:cubicBezTo>
                      <a:pt x="510813" y="172534"/>
                      <a:pt x="503586" y="168018"/>
                      <a:pt x="495456" y="169824"/>
                    </a:cubicBezTo>
                    <a:cubicBezTo>
                      <a:pt x="487326" y="171631"/>
                      <a:pt x="482810" y="178858"/>
                      <a:pt x="484617" y="186987"/>
                    </a:cubicBezTo>
                    <a:cubicBezTo>
                      <a:pt x="484617" y="186987"/>
                      <a:pt x="484617" y="186987"/>
                      <a:pt x="484617" y="186987"/>
                    </a:cubicBezTo>
                    <a:cubicBezTo>
                      <a:pt x="487326" y="201441"/>
                      <a:pt x="489133" y="215894"/>
                      <a:pt x="489133" y="230347"/>
                    </a:cubicBezTo>
                    <a:cubicBezTo>
                      <a:pt x="489133" y="293579"/>
                      <a:pt x="459324" y="354102"/>
                      <a:pt x="407834" y="392041"/>
                    </a:cubicBezTo>
                    <a:cubicBezTo>
                      <a:pt x="404221" y="394751"/>
                      <a:pt x="402414" y="399268"/>
                      <a:pt x="402414" y="403784"/>
                    </a:cubicBezTo>
                    <a:lnTo>
                      <a:pt x="402414" y="432691"/>
                    </a:lnTo>
                    <a:lnTo>
                      <a:pt x="344602" y="432691"/>
                    </a:lnTo>
                    <a:lnTo>
                      <a:pt x="344602" y="330615"/>
                    </a:lnTo>
                    <a:cubicBezTo>
                      <a:pt x="393381" y="302613"/>
                      <a:pt x="415061" y="242993"/>
                      <a:pt x="395188" y="190601"/>
                    </a:cubicBezTo>
                    <a:cubicBezTo>
                      <a:pt x="393381" y="185181"/>
                      <a:pt x="388864" y="181567"/>
                      <a:pt x="383444" y="181567"/>
                    </a:cubicBezTo>
                    <a:cubicBezTo>
                      <a:pt x="378025" y="180664"/>
                      <a:pt x="372605" y="183374"/>
                      <a:pt x="369895" y="188794"/>
                    </a:cubicBezTo>
                    <a:cubicBezTo>
                      <a:pt x="364475" y="197827"/>
                      <a:pt x="355442" y="202344"/>
                      <a:pt x="345505" y="202344"/>
                    </a:cubicBezTo>
                    <a:cubicBezTo>
                      <a:pt x="329245" y="202344"/>
                      <a:pt x="316599" y="189698"/>
                      <a:pt x="316599" y="173437"/>
                    </a:cubicBezTo>
                    <a:cubicBezTo>
                      <a:pt x="316599" y="163501"/>
                      <a:pt x="322019" y="154468"/>
                      <a:pt x="330149" y="149048"/>
                    </a:cubicBezTo>
                    <a:cubicBezTo>
                      <a:pt x="337375" y="144531"/>
                      <a:pt x="339182" y="136401"/>
                      <a:pt x="334665" y="129175"/>
                    </a:cubicBezTo>
                    <a:cubicBezTo>
                      <a:pt x="332859" y="126465"/>
                      <a:pt x="330149" y="124658"/>
                      <a:pt x="327439" y="122852"/>
                    </a:cubicBezTo>
                    <a:cubicBezTo>
                      <a:pt x="267819" y="100268"/>
                      <a:pt x="200974" y="130982"/>
                      <a:pt x="179294" y="190601"/>
                    </a:cubicBezTo>
                    <a:cubicBezTo>
                      <a:pt x="174777" y="203247"/>
                      <a:pt x="172067" y="217700"/>
                      <a:pt x="172067" y="231250"/>
                    </a:cubicBezTo>
                    <a:cubicBezTo>
                      <a:pt x="172067" y="272803"/>
                      <a:pt x="194650" y="310742"/>
                      <a:pt x="229880" y="331519"/>
                    </a:cubicBezTo>
                    <a:lnTo>
                      <a:pt x="229880" y="433594"/>
                    </a:lnTo>
                    <a:lnTo>
                      <a:pt x="172067" y="433594"/>
                    </a:lnTo>
                    <a:lnTo>
                      <a:pt x="172067" y="404688"/>
                    </a:lnTo>
                    <a:cubicBezTo>
                      <a:pt x="172067" y="400171"/>
                      <a:pt x="170261" y="395655"/>
                      <a:pt x="166647" y="392945"/>
                    </a:cubicBezTo>
                    <a:cubicBezTo>
                      <a:pt x="77219" y="326099"/>
                      <a:pt x="59152" y="198731"/>
                      <a:pt x="126901" y="110205"/>
                    </a:cubicBezTo>
                    <a:cubicBezTo>
                      <a:pt x="193747" y="20776"/>
                      <a:pt x="321115" y="2710"/>
                      <a:pt x="409641" y="70459"/>
                    </a:cubicBezTo>
                    <a:cubicBezTo>
                      <a:pt x="434031" y="88525"/>
                      <a:pt x="453000" y="112012"/>
                      <a:pt x="467453" y="138208"/>
                    </a:cubicBezTo>
                    <a:cubicBezTo>
                      <a:pt x="471067" y="145435"/>
                      <a:pt x="480100" y="148144"/>
                      <a:pt x="487326" y="144531"/>
                    </a:cubicBezTo>
                    <a:cubicBezTo>
                      <a:pt x="494553" y="140918"/>
                      <a:pt x="497263" y="131885"/>
                      <a:pt x="493650" y="124658"/>
                    </a:cubicBezTo>
                    <a:cubicBezTo>
                      <a:pt x="479197" y="97559"/>
                      <a:pt x="459324" y="73169"/>
                      <a:pt x="434934" y="53296"/>
                    </a:cubicBezTo>
                    <a:cubicBezTo>
                      <a:pt x="535203" y="86719"/>
                      <a:pt x="623728" y="149048"/>
                      <a:pt x="688767" y="232153"/>
                    </a:cubicBezTo>
                    <a:cubicBezTo>
                      <a:pt x="634568" y="300806"/>
                      <a:pt x="564109" y="355908"/>
                      <a:pt x="484617" y="392041"/>
                    </a:cubicBezTo>
                    <a:cubicBezTo>
                      <a:pt x="477390" y="395655"/>
                      <a:pt x="473777" y="403784"/>
                      <a:pt x="477390" y="411011"/>
                    </a:cubicBezTo>
                    <a:cubicBezTo>
                      <a:pt x="481003" y="418238"/>
                      <a:pt x="489133" y="421851"/>
                      <a:pt x="496360" y="418238"/>
                    </a:cubicBezTo>
                    <a:cubicBezTo>
                      <a:pt x="582175" y="377588"/>
                      <a:pt x="658958" y="317066"/>
                      <a:pt x="716770" y="240283"/>
                    </a:cubicBezTo>
                    <a:close/>
                    <a:moveTo>
                      <a:pt x="286789" y="693751"/>
                    </a:moveTo>
                    <a:cubicBezTo>
                      <a:pt x="222653" y="693751"/>
                      <a:pt x="171164" y="642261"/>
                      <a:pt x="171164" y="578126"/>
                    </a:cubicBezTo>
                    <a:lnTo>
                      <a:pt x="402414" y="578126"/>
                    </a:lnTo>
                    <a:cubicBezTo>
                      <a:pt x="402414" y="642261"/>
                      <a:pt x="350022" y="693751"/>
                      <a:pt x="286789" y="693751"/>
                    </a:cubicBezTo>
                    <a:close/>
                    <a:moveTo>
                      <a:pt x="445774" y="476954"/>
                    </a:moveTo>
                    <a:cubicBezTo>
                      <a:pt x="445774" y="485083"/>
                      <a:pt x="439451" y="491407"/>
                      <a:pt x="431321" y="491407"/>
                    </a:cubicBezTo>
                    <a:lnTo>
                      <a:pt x="142258" y="491407"/>
                    </a:lnTo>
                    <a:cubicBezTo>
                      <a:pt x="134128" y="491407"/>
                      <a:pt x="127805" y="485083"/>
                      <a:pt x="127805" y="476954"/>
                    </a:cubicBezTo>
                    <a:cubicBezTo>
                      <a:pt x="127805" y="468824"/>
                      <a:pt x="134128" y="462500"/>
                      <a:pt x="142258" y="462500"/>
                    </a:cubicBezTo>
                    <a:lnTo>
                      <a:pt x="431321" y="462500"/>
                    </a:lnTo>
                    <a:cubicBezTo>
                      <a:pt x="439451" y="462500"/>
                      <a:pt x="445774" y="468824"/>
                      <a:pt x="445774" y="476954"/>
                    </a:cubicBezTo>
                    <a:close/>
                    <a:moveTo>
                      <a:pt x="249753" y="309839"/>
                    </a:moveTo>
                    <a:cubicBezTo>
                      <a:pt x="206394" y="289063"/>
                      <a:pt x="188327" y="237573"/>
                      <a:pt x="209104" y="194214"/>
                    </a:cubicBezTo>
                    <a:cubicBezTo>
                      <a:pt x="223557" y="164404"/>
                      <a:pt x="253366" y="144531"/>
                      <a:pt x="286789" y="144531"/>
                    </a:cubicBezTo>
                    <a:cubicBezTo>
                      <a:pt x="289499" y="144531"/>
                      <a:pt x="292209" y="144531"/>
                      <a:pt x="294016" y="144531"/>
                    </a:cubicBezTo>
                    <a:cubicBezTo>
                      <a:pt x="278659" y="172534"/>
                      <a:pt x="287692" y="207764"/>
                      <a:pt x="315695" y="223120"/>
                    </a:cubicBezTo>
                    <a:cubicBezTo>
                      <a:pt x="333762" y="233057"/>
                      <a:pt x="355442" y="233057"/>
                      <a:pt x="372605" y="223120"/>
                    </a:cubicBezTo>
                    <a:cubicBezTo>
                      <a:pt x="372605" y="225830"/>
                      <a:pt x="372605" y="228540"/>
                      <a:pt x="372605" y="230347"/>
                    </a:cubicBezTo>
                    <a:cubicBezTo>
                      <a:pt x="372605" y="263769"/>
                      <a:pt x="353635" y="294483"/>
                      <a:pt x="322922" y="308936"/>
                    </a:cubicBezTo>
                    <a:cubicBezTo>
                      <a:pt x="317502" y="311646"/>
                      <a:pt x="314792" y="316163"/>
                      <a:pt x="314792" y="321582"/>
                    </a:cubicBezTo>
                    <a:lnTo>
                      <a:pt x="314792" y="432691"/>
                    </a:lnTo>
                    <a:lnTo>
                      <a:pt x="257883" y="432691"/>
                    </a:lnTo>
                    <a:lnTo>
                      <a:pt x="257883" y="321582"/>
                    </a:lnTo>
                    <a:cubicBezTo>
                      <a:pt x="257883" y="317066"/>
                      <a:pt x="254270" y="311646"/>
                      <a:pt x="249753" y="309839"/>
                    </a:cubicBezTo>
                    <a:close/>
                  </a:path>
                </a:pathLst>
              </a:custGeom>
              <a:solidFill>
                <a:srgbClr val="01010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9891" name="AutoShape 19">
                <a:extLst>
                  <a:ext uri="{FF2B5EF4-FFF2-40B4-BE49-F238E27FC236}">
                    <a16:creationId xmlns:a16="http://schemas.microsoft.com/office/drawing/2014/main" id="{2C2800BD-29ED-2B09-6A0D-46E436F7E60F}"/>
                  </a:ext>
                </a:extLst>
              </p:cNvPr>
              <p:cNvSpPr>
                <a:spLocks noChangeArrowheads="1"/>
              </p:cNvSpPr>
              <p:nvPr/>
            </p:nvSpPr>
            <p:spPr bwMode="auto">
              <a:xfrm>
                <a:off x="6839" y="806"/>
                <a:ext cx="57" cy="59"/>
              </a:xfrm>
              <a:custGeom>
                <a:avLst/>
                <a:gdLst>
                  <a:gd name="G0" fmla="+- 32767 0 0"/>
                  <a:gd name="G1" fmla="*/ G0 1 2104"/>
                  <a:gd name="G2" fmla="+- 32767 0 0"/>
                  <a:gd name="G3" fmla="*/ G2 1 9330"/>
                  <a:gd name="G4" fmla="+- 32767 0 0"/>
                  <a:gd name="G5" fmla="*/ G4 1 2104"/>
                  <a:gd name="G6" fmla="+- 32767 0 0"/>
                  <a:gd name="G7" fmla="*/ G6 1 9330"/>
                  <a:gd name="G8" fmla="+- 32767 0 0"/>
                  <a:gd name="G9" fmla="*/ G8 1 2104"/>
                  <a:gd name="G10" fmla="+- 32767 0 0"/>
                  <a:gd name="G11" fmla="*/ G10 1 9330"/>
                  <a:gd name="G12" fmla="+- 32768 0 0"/>
                  <a:gd name="G13" fmla="*/ G12 1 2104"/>
                  <a:gd name="G14" fmla="+- 32767 0 0"/>
                  <a:gd name="G15" fmla="*/ G14 1 9330"/>
                  <a:gd name="G16" fmla="+- 32768 0 0"/>
                  <a:gd name="G17" fmla="*/ G16 1 2104"/>
                  <a:gd name="G18" fmla="+- 32767 0 0"/>
                  <a:gd name="G19" fmla="*/ G18 1 9330"/>
                  <a:gd name="G20" fmla="+- 32768 0 0"/>
                  <a:gd name="G21" fmla="*/ G20 1 2104"/>
                  <a:gd name="G22" fmla="+- 32768 0 0"/>
                  <a:gd name="G23" fmla="*/ G22 1 9330"/>
                  <a:gd name="G24" fmla="+- 32767 0 0"/>
                  <a:gd name="G25" fmla="*/ G24 1 2104"/>
                  <a:gd name="G26" fmla="+- 32767 0 0"/>
                  <a:gd name="G27" fmla="*/ G26 1 9330"/>
                  <a:gd name="G28" fmla="+- 263 0 0"/>
                  <a:gd name="G29" fmla="+- 268 0 0"/>
                </a:gdLst>
                <a:ahLst/>
                <a:cxnLst>
                  <a:cxn ang="0">
                    <a:pos x="r" y="vc"/>
                  </a:cxn>
                  <a:cxn ang="5400000">
                    <a:pos x="hc" y="b"/>
                  </a:cxn>
                  <a:cxn ang="10800000">
                    <a:pos x="l" y="vc"/>
                  </a:cxn>
                  <a:cxn ang="16200000">
                    <a:pos x="hc" y="t"/>
                  </a:cxn>
                </a:cxnLst>
                <a:rect l="0" t="0" r="0" b="0"/>
                <a:pathLst>
                  <a:path>
                    <a:moveTo>
                      <a:pt x="26142" y="5365"/>
                    </a:moveTo>
                    <a:cubicBezTo>
                      <a:pt x="20722" y="-958"/>
                      <a:pt x="11689" y="-1861"/>
                      <a:pt x="5365" y="3559"/>
                    </a:cubicBezTo>
                    <a:cubicBezTo>
                      <a:pt x="-958" y="8979"/>
                      <a:pt x="-1861" y="18012"/>
                      <a:pt x="3559" y="24336"/>
                    </a:cubicBezTo>
                    <a:lnTo>
                      <a:pt x="41498" y="69502"/>
                    </a:lnTo>
                    <a:cubicBezTo>
                      <a:pt x="46918" y="75824"/>
                      <a:pt x="55952" y="76728"/>
                      <a:pt x="62275" y="71308"/>
                    </a:cubicBezTo>
                    <a:cubicBezTo>
                      <a:pt x="68598" y="65888"/>
                      <a:pt x="69501" y="56855"/>
                      <a:pt x="64081" y="50532"/>
                    </a:cubicBezTo>
                    <a:lnTo>
                      <a:pt x="26142" y="5365"/>
                    </a:lnTo>
                    <a:close/>
                  </a:path>
                </a:pathLst>
              </a:custGeom>
              <a:solidFill>
                <a:srgbClr val="01010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9892" name="AutoShape 20">
                <a:extLst>
                  <a:ext uri="{FF2B5EF4-FFF2-40B4-BE49-F238E27FC236}">
                    <a16:creationId xmlns:a16="http://schemas.microsoft.com/office/drawing/2014/main" id="{285F23A9-9490-1612-6367-AE0175CC46C7}"/>
                  </a:ext>
                </a:extLst>
              </p:cNvPr>
              <p:cNvSpPr>
                <a:spLocks noChangeArrowheads="1"/>
              </p:cNvSpPr>
              <p:nvPr/>
            </p:nvSpPr>
            <p:spPr bwMode="auto">
              <a:xfrm>
                <a:off x="6917" y="747"/>
                <a:ext cx="62" cy="53"/>
              </a:xfrm>
              <a:custGeom>
                <a:avLst/>
                <a:gdLst>
                  <a:gd name="G0" fmla="+- 32767 0 0"/>
                  <a:gd name="G1" fmla="*/ G0 1 7842"/>
                  <a:gd name="G2" fmla="+- 32767 0 0"/>
                  <a:gd name="G3" fmla="*/ G2 1 1900"/>
                  <a:gd name="G4" fmla="+- 32767 0 0"/>
                  <a:gd name="G5" fmla="*/ G4 1 7842"/>
                  <a:gd name="G6" fmla="+- 32767 0 0"/>
                  <a:gd name="G7" fmla="*/ G6 1 1900"/>
                  <a:gd name="G8" fmla="+- 32767 0 0"/>
                  <a:gd name="G9" fmla="*/ G8 1 7842"/>
                  <a:gd name="G10" fmla="+- 32767 0 0"/>
                  <a:gd name="G11" fmla="*/ G10 1 1900"/>
                  <a:gd name="G12" fmla="+- 32767 0 0"/>
                  <a:gd name="G13" fmla="*/ G12 1 7842"/>
                  <a:gd name="G14" fmla="+- 32767 0 0"/>
                  <a:gd name="G15" fmla="*/ G14 1 1900"/>
                  <a:gd name="G16" fmla="+- 32768 0 0"/>
                  <a:gd name="G17" fmla="*/ G16 1 7842"/>
                  <a:gd name="G18" fmla="+- 32768 0 0"/>
                  <a:gd name="G19" fmla="*/ G18 1 1900"/>
                  <a:gd name="G20" fmla="+- 32767 0 0"/>
                  <a:gd name="G21" fmla="*/ G20 1 7842"/>
                  <a:gd name="G22" fmla="+- 32768 0 0"/>
                  <a:gd name="G23" fmla="*/ G22 1 1900"/>
                  <a:gd name="G24" fmla="+- 32767 0 0"/>
                  <a:gd name="G25" fmla="*/ G24 1 7842"/>
                  <a:gd name="G26" fmla="+- 32768 0 0"/>
                  <a:gd name="G27" fmla="*/ G26 1 1900"/>
                  <a:gd name="G28" fmla="+- 32767 0 0"/>
                  <a:gd name="G29" fmla="*/ G28 1 7842"/>
                  <a:gd name="G30" fmla="+- 32767 0 0"/>
                  <a:gd name="G31" fmla="*/ G30 1 1900"/>
                  <a:gd name="G32" fmla="+- 285 0 0"/>
                  <a:gd name="G33" fmla="+- 242 0 0"/>
                </a:gdLst>
                <a:ahLst/>
                <a:cxnLst>
                  <a:cxn ang="0">
                    <a:pos x="r" y="vc"/>
                  </a:cxn>
                  <a:cxn ang="5400000">
                    <a:pos x="hc" y="b"/>
                  </a:cxn>
                  <a:cxn ang="10800000">
                    <a:pos x="l" y="vc"/>
                  </a:cxn>
                  <a:cxn ang="16200000">
                    <a:pos x="hc" y="t"/>
                  </a:cxn>
                </a:cxnLst>
                <a:rect l="0" t="0" r="0" b="0"/>
                <a:pathLst>
                  <a:path>
                    <a:moveTo>
                      <a:pt x="24418" y="3641"/>
                    </a:moveTo>
                    <a:cubicBezTo>
                      <a:pt x="18095" y="-1778"/>
                      <a:pt x="9061" y="-875"/>
                      <a:pt x="3641" y="4545"/>
                    </a:cubicBezTo>
                    <a:cubicBezTo>
                      <a:pt x="-1779" y="10868"/>
                      <a:pt x="-875" y="19901"/>
                      <a:pt x="4545" y="25321"/>
                    </a:cubicBezTo>
                    <a:cubicBezTo>
                      <a:pt x="4545" y="25321"/>
                      <a:pt x="5448" y="25321"/>
                      <a:pt x="5448" y="26224"/>
                    </a:cubicBezTo>
                    <a:lnTo>
                      <a:pt x="50614" y="64164"/>
                    </a:lnTo>
                    <a:cubicBezTo>
                      <a:pt x="56937" y="69584"/>
                      <a:pt x="65971" y="67777"/>
                      <a:pt x="70487" y="62357"/>
                    </a:cubicBezTo>
                    <a:cubicBezTo>
                      <a:pt x="75004" y="56034"/>
                      <a:pt x="74100" y="47904"/>
                      <a:pt x="68680" y="42485"/>
                    </a:cubicBezTo>
                    <a:lnTo>
                      <a:pt x="24418" y="3641"/>
                    </a:lnTo>
                    <a:close/>
                  </a:path>
                </a:pathLst>
              </a:custGeom>
              <a:solidFill>
                <a:srgbClr val="01010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9893" name="AutoShape 21">
                <a:extLst>
                  <a:ext uri="{FF2B5EF4-FFF2-40B4-BE49-F238E27FC236}">
                    <a16:creationId xmlns:a16="http://schemas.microsoft.com/office/drawing/2014/main" id="{BEC40FF0-281F-BC08-8C6A-B74E9239522D}"/>
                  </a:ext>
                </a:extLst>
              </p:cNvPr>
              <p:cNvSpPr>
                <a:spLocks noChangeArrowheads="1"/>
              </p:cNvSpPr>
              <p:nvPr/>
            </p:nvSpPr>
            <p:spPr bwMode="auto">
              <a:xfrm>
                <a:off x="6298" y="806"/>
                <a:ext cx="57" cy="59"/>
              </a:xfrm>
              <a:custGeom>
                <a:avLst/>
                <a:gdLst>
                  <a:gd name="G0" fmla="+- 32768 0 0"/>
                  <a:gd name="G1" fmla="*/ G0 1 2104"/>
                  <a:gd name="G2" fmla="+- 32767 0 0"/>
                  <a:gd name="G3" fmla="*/ G2 1 9330"/>
                  <a:gd name="G4" fmla="+- 32767 0 0"/>
                  <a:gd name="G5" fmla="*/ G4 1 2104"/>
                  <a:gd name="G6" fmla="+- 32768 0 0"/>
                  <a:gd name="G7" fmla="*/ G6 1 9330"/>
                  <a:gd name="G8" fmla="+- 32767 0 0"/>
                  <a:gd name="G9" fmla="*/ G8 1 2104"/>
                  <a:gd name="G10" fmla="+- 32767 0 0"/>
                  <a:gd name="G11" fmla="*/ G10 1 9330"/>
                  <a:gd name="G12" fmla="+- 32767 0 0"/>
                  <a:gd name="G13" fmla="*/ G12 1 2104"/>
                  <a:gd name="G14" fmla="+- 32767 0 0"/>
                  <a:gd name="G15" fmla="*/ G14 1 9330"/>
                  <a:gd name="G16" fmla="+- 32768 0 0"/>
                  <a:gd name="G17" fmla="*/ G16 1 2104"/>
                  <a:gd name="G18" fmla="+- 32767 0 0"/>
                  <a:gd name="G19" fmla="*/ G18 1 9330"/>
                  <a:gd name="G20" fmla="+- 32768 0 0"/>
                  <a:gd name="G21" fmla="*/ G20 1 2104"/>
                  <a:gd name="G22" fmla="+- 32767 0 0"/>
                  <a:gd name="G23" fmla="*/ G22 1 9330"/>
                  <a:gd name="G24" fmla="+- 32768 0 0"/>
                  <a:gd name="G25" fmla="*/ G24 1 2104"/>
                  <a:gd name="G26" fmla="+- 32767 0 0"/>
                  <a:gd name="G27" fmla="*/ G26 1 9330"/>
                  <a:gd name="G28" fmla="+- 32768 0 0"/>
                  <a:gd name="G29" fmla="*/ G28 1 2104"/>
                  <a:gd name="G30" fmla="+- 32767 0 0"/>
                  <a:gd name="G31" fmla="*/ G30 1 9330"/>
                  <a:gd name="G32" fmla="+- 32768 0 0"/>
                  <a:gd name="G33" fmla="*/ G32 1 2104"/>
                  <a:gd name="G34" fmla="+- 32767 0 0"/>
                  <a:gd name="G35" fmla="*/ G34 1 9330"/>
                  <a:gd name="G36" fmla="+- 263 0 0"/>
                  <a:gd name="G37" fmla="+- 268 0 0"/>
                </a:gdLst>
                <a:ahLst/>
                <a:cxnLst>
                  <a:cxn ang="0">
                    <a:pos x="r" y="vc"/>
                  </a:cxn>
                  <a:cxn ang="5400000">
                    <a:pos x="hc" y="b"/>
                  </a:cxn>
                  <a:cxn ang="10800000">
                    <a:pos x="l" y="vc"/>
                  </a:cxn>
                  <a:cxn ang="16200000">
                    <a:pos x="hc" y="t"/>
                  </a:cxn>
                </a:cxnLst>
                <a:rect l="0" t="0" r="0" b="0"/>
                <a:pathLst>
                  <a:path>
                    <a:moveTo>
                      <a:pt x="41498" y="5365"/>
                    </a:moveTo>
                    <a:lnTo>
                      <a:pt x="3559" y="50532"/>
                    </a:lnTo>
                    <a:cubicBezTo>
                      <a:pt x="-1861" y="56855"/>
                      <a:pt x="-958" y="65888"/>
                      <a:pt x="5366" y="71308"/>
                    </a:cubicBezTo>
                    <a:cubicBezTo>
                      <a:pt x="11689" y="76728"/>
                      <a:pt x="20722" y="75824"/>
                      <a:pt x="26142" y="69502"/>
                    </a:cubicBezTo>
                    <a:lnTo>
                      <a:pt x="64081" y="24336"/>
                    </a:lnTo>
                    <a:cubicBezTo>
                      <a:pt x="69501" y="18012"/>
                      <a:pt x="68598" y="8979"/>
                      <a:pt x="62275" y="3559"/>
                    </a:cubicBezTo>
                    <a:cubicBezTo>
                      <a:pt x="55951" y="-1861"/>
                      <a:pt x="46918" y="-958"/>
                      <a:pt x="41498" y="5365"/>
                    </a:cubicBezTo>
                    <a:cubicBezTo>
                      <a:pt x="41498" y="5365"/>
                      <a:pt x="41498" y="5365"/>
                      <a:pt x="41498" y="5365"/>
                    </a:cubicBezTo>
                    <a:close/>
                  </a:path>
                </a:pathLst>
              </a:custGeom>
              <a:solidFill>
                <a:srgbClr val="01010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79894" name="AutoShape 22">
                <a:extLst>
                  <a:ext uri="{FF2B5EF4-FFF2-40B4-BE49-F238E27FC236}">
                    <a16:creationId xmlns:a16="http://schemas.microsoft.com/office/drawing/2014/main" id="{2A806E65-311C-7E65-4319-8A421E06D0EF}"/>
                  </a:ext>
                </a:extLst>
              </p:cNvPr>
              <p:cNvSpPr>
                <a:spLocks noChangeArrowheads="1"/>
              </p:cNvSpPr>
              <p:nvPr/>
            </p:nvSpPr>
            <p:spPr bwMode="auto">
              <a:xfrm>
                <a:off x="6216" y="747"/>
                <a:ext cx="61" cy="49"/>
              </a:xfrm>
              <a:custGeom>
                <a:avLst/>
                <a:gdLst>
                  <a:gd name="G0" fmla="+- 32768 0 0"/>
                  <a:gd name="G1" fmla="*/ G0 1 6327"/>
                  <a:gd name="G2" fmla="+- 32767 0 0"/>
                  <a:gd name="G3" fmla="*/ G2 1 62627"/>
                  <a:gd name="G4" fmla="+- 32767 0 0"/>
                  <a:gd name="G5" fmla="*/ G4 1 6327"/>
                  <a:gd name="G6" fmla="+- 32768 0 0"/>
                  <a:gd name="G7" fmla="*/ G6 1 62627"/>
                  <a:gd name="G8" fmla="+- 32767 0 0"/>
                  <a:gd name="G9" fmla="*/ G8 1 6327"/>
                  <a:gd name="G10" fmla="+- 32768 0 0"/>
                  <a:gd name="G11" fmla="*/ G10 1 62627"/>
                  <a:gd name="G12" fmla="+- 32767 0 0"/>
                  <a:gd name="G13" fmla="*/ G12 1 6327"/>
                  <a:gd name="G14" fmla="+- 32768 0 0"/>
                  <a:gd name="G15" fmla="*/ G14 1 62627"/>
                  <a:gd name="G16" fmla="+- 32767 0 0"/>
                  <a:gd name="G17" fmla="*/ G16 1 6327"/>
                  <a:gd name="G18" fmla="+- 32768 0 0"/>
                  <a:gd name="G19" fmla="*/ G18 1 62627"/>
                  <a:gd name="G20" fmla="+- 32767 0 0"/>
                  <a:gd name="G21" fmla="*/ G20 1 6327"/>
                  <a:gd name="G22" fmla="+- 32767 0 0"/>
                  <a:gd name="G23" fmla="*/ G22 1 62627"/>
                  <a:gd name="G24" fmla="+- 32767 0 0"/>
                  <a:gd name="G25" fmla="*/ G24 1 6327"/>
                  <a:gd name="G26" fmla="+- 32767 0 0"/>
                  <a:gd name="G27" fmla="*/ G26 1 62627"/>
                  <a:gd name="G28" fmla="+- 32768 0 0"/>
                  <a:gd name="G29" fmla="*/ G28 1 6327"/>
                  <a:gd name="G30" fmla="+- 32767 0 0"/>
                  <a:gd name="G31" fmla="*/ G30 1 62627"/>
                  <a:gd name="G32" fmla="+- 32768 0 0"/>
                  <a:gd name="G33" fmla="*/ G32 1 6327"/>
                  <a:gd name="G34" fmla="+- 32767 0 0"/>
                  <a:gd name="G35" fmla="*/ G34 1 62627"/>
                  <a:gd name="G36" fmla="+- 279 0 0"/>
                  <a:gd name="G37" fmla="+- 224 0 0"/>
                </a:gdLst>
                <a:ahLst/>
                <a:cxnLst>
                  <a:cxn ang="0">
                    <a:pos x="r" y="vc"/>
                  </a:cxn>
                  <a:cxn ang="5400000">
                    <a:pos x="hc" y="b"/>
                  </a:cxn>
                  <a:cxn ang="10800000">
                    <a:pos x="l" y="vc"/>
                  </a:cxn>
                  <a:cxn ang="16200000">
                    <a:pos x="hc" y="t"/>
                  </a:cxn>
                </a:cxnLst>
                <a:rect l="0" t="0" r="0" b="0"/>
                <a:pathLst>
                  <a:path>
                    <a:moveTo>
                      <a:pt x="48578" y="3209"/>
                    </a:moveTo>
                    <a:lnTo>
                      <a:pt x="6122" y="36632"/>
                    </a:lnTo>
                    <a:cubicBezTo>
                      <a:pt x="-201" y="41149"/>
                      <a:pt x="-2008" y="50182"/>
                      <a:pt x="2509" y="56505"/>
                    </a:cubicBezTo>
                    <a:cubicBezTo>
                      <a:pt x="7026" y="62829"/>
                      <a:pt x="16059" y="64635"/>
                      <a:pt x="22382" y="60119"/>
                    </a:cubicBezTo>
                    <a:cubicBezTo>
                      <a:pt x="22382" y="60119"/>
                      <a:pt x="23285" y="60119"/>
                      <a:pt x="23285" y="59215"/>
                    </a:cubicBezTo>
                    <a:lnTo>
                      <a:pt x="65741" y="25792"/>
                    </a:lnTo>
                    <a:cubicBezTo>
                      <a:pt x="72065" y="21275"/>
                      <a:pt x="73871" y="12242"/>
                      <a:pt x="69355" y="5919"/>
                    </a:cubicBezTo>
                    <a:cubicBezTo>
                      <a:pt x="64838" y="-404"/>
                      <a:pt x="55805" y="-2211"/>
                      <a:pt x="48578" y="3209"/>
                    </a:cubicBezTo>
                    <a:cubicBezTo>
                      <a:pt x="49482" y="3209"/>
                      <a:pt x="49482" y="3209"/>
                      <a:pt x="48578" y="3209"/>
                    </a:cubicBezTo>
                    <a:close/>
                  </a:path>
                </a:pathLst>
              </a:custGeom>
              <a:solidFill>
                <a:srgbClr val="01010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grpSp>
    </p:spTree>
  </p:cSld>
  <p:clrMapOvr>
    <a:masterClrMapping/>
  </p:clrMapOvr>
  <p:transition spd="med"/>
  <p:timing>
    <p:tnLst>
      <p:par>
        <p:cTn id="1" dur="indefinite" restart="never" fill="hold" nodeType="tmRoot">
          <p:childTnLst>
            <p:seq concurrent="1" nextAc="seek">
              <p:cTn id="2" dur="indefinite" nodeType="mainSeq"/>
              <p:prevCondLst>
                <p:cond evt="onPrev" delay="0">
                  <p:tgtEl>
                    <p:sldTgt/>
                  </p:tgtEl>
                </p:cond>
              </p:prevCondLst>
              <p:nextCondLst>
                <p:cond evt="onNext" delay="0">
                  <p:tgtEl>
                    <p:sldTgt/>
                  </p:tgtEl>
                </p:cond>
              </p:nextCondLst>
            </p:seq>
            <p:par>
              <p:cTn id="3" fill="hold" nodeType="interactiveSeq"/>
            </p:par>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0897" name="Text Box 1">
            <a:extLst>
              <a:ext uri="{FF2B5EF4-FFF2-40B4-BE49-F238E27FC236}">
                <a16:creationId xmlns:a16="http://schemas.microsoft.com/office/drawing/2014/main" id="{002C3A2B-75E2-A96C-5DB9-BF72FC6FC240}"/>
              </a:ext>
            </a:extLst>
          </p:cNvPr>
          <p:cNvSpPr txBox="1">
            <a:spLocks noChangeArrowheads="1"/>
          </p:cNvSpPr>
          <p:nvPr/>
        </p:nvSpPr>
        <p:spPr bwMode="auto">
          <a:xfrm>
            <a:off x="768350" y="709613"/>
            <a:ext cx="4465638"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4800" b="1">
                <a:solidFill>
                  <a:srgbClr val="FFFFFF"/>
                </a:solidFill>
                <a:latin typeface="Calibri" panose="020F0502020204030204" pitchFamily="34" charset="0"/>
              </a:rPr>
              <a:t>6. Διαχείριση ψηφιακής ταυτότητας</a:t>
            </a:r>
          </a:p>
        </p:txBody>
      </p:sp>
      <p:pic>
        <p:nvPicPr>
          <p:cNvPr id="80898" name="Picture 2">
            <a:extLst>
              <a:ext uri="{FF2B5EF4-FFF2-40B4-BE49-F238E27FC236}">
                <a16:creationId xmlns:a16="http://schemas.microsoft.com/office/drawing/2014/main" id="{F3E9226A-1ED5-F180-BC56-2ED3BC9F15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050" y="0"/>
            <a:ext cx="56896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1" name="Text Box 1">
            <a:extLst>
              <a:ext uri="{FF2B5EF4-FFF2-40B4-BE49-F238E27FC236}">
                <a16:creationId xmlns:a16="http://schemas.microsoft.com/office/drawing/2014/main" id="{62F2CAFE-DEC9-C006-F761-186B5A5F56B0}"/>
              </a:ext>
            </a:extLst>
          </p:cNvPr>
          <p:cNvSpPr txBox="1">
            <a:spLocks noChangeArrowheads="1"/>
          </p:cNvSpPr>
          <p:nvPr/>
        </p:nvSpPr>
        <p:spPr bwMode="auto">
          <a:xfrm>
            <a:off x="768350" y="709613"/>
            <a:ext cx="9167813" cy="696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4800" b="1">
                <a:solidFill>
                  <a:srgbClr val="FFFFFF"/>
                </a:solidFill>
                <a:latin typeface="Calibri" panose="020F0502020204030204" pitchFamily="34" charset="0"/>
              </a:rPr>
              <a:t>Σημαντικοί ορισμοί</a:t>
            </a:r>
          </a:p>
        </p:txBody>
      </p:sp>
      <p:sp>
        <p:nvSpPr>
          <p:cNvPr id="81922" name="Text Box 2">
            <a:extLst>
              <a:ext uri="{FF2B5EF4-FFF2-40B4-BE49-F238E27FC236}">
                <a16:creationId xmlns:a16="http://schemas.microsoft.com/office/drawing/2014/main" id="{A99C3A1E-3BC5-CD8B-5B25-4611CBC4C32F}"/>
              </a:ext>
            </a:extLst>
          </p:cNvPr>
          <p:cNvSpPr txBox="1">
            <a:spLocks noChangeArrowheads="1"/>
          </p:cNvSpPr>
          <p:nvPr/>
        </p:nvSpPr>
        <p:spPr bwMode="auto">
          <a:xfrm>
            <a:off x="925513" y="1701800"/>
            <a:ext cx="10344150" cy="3978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
                <a:srgbClr val="FFFFFF"/>
              </a:buClr>
              <a:buFont typeface="Arial" panose="020B0604020202020204" pitchFamily="34" charset="0"/>
              <a:buChar char="•"/>
            </a:pPr>
            <a:r>
              <a:rPr lang="en-US" altLang="en-GR" sz="1600">
                <a:solidFill>
                  <a:srgbClr val="FFFFFF"/>
                </a:solidFill>
                <a:latin typeface="Calibri" panose="020F0502020204030204" pitchFamily="34" charset="0"/>
              </a:rPr>
              <a:t>Η ψηφιακή ταυτότητα είναι μια διαδικτυακή ή δικτυωμένη ταυτότητα που υιοθετείται ή διεκδικείται στον κυβερνοχώρο από άτομο, οργανισμό ή ηλεκτρονική συσκευή. Αυτοί οι χρήστες μπορούν επίσης να προβάλλουν περισσότερες από μία ψηφιακές ταυτότητες μέσω πολλαπλών κοινοτήτων. Όσον αφορά τη διαχείριση ψηφιακής ταυτότητας, βασικοί τομείς ανησυχίας είναι η ασφάλεια και το απόρρητο.</a:t>
            </a:r>
          </a:p>
          <a:p>
            <a:pPr hangingPunct="1">
              <a:lnSpc>
                <a:spcPct val="100000"/>
              </a:lnSpc>
              <a:spcBef>
                <a:spcPts val="1013"/>
              </a:spcBef>
              <a:buClr>
                <a:srgbClr val="FFFFFF"/>
              </a:buClr>
              <a:buFont typeface="Arial" panose="020B0604020202020204" pitchFamily="34" charset="0"/>
              <a:buChar char="•"/>
            </a:pPr>
            <a:r>
              <a:rPr lang="en-US" altLang="en-GR" sz="1600">
                <a:solidFill>
                  <a:srgbClr val="FFFFFF"/>
                </a:solidFill>
                <a:latin typeface="Calibri" panose="020F0502020204030204" pitchFamily="34" charset="0"/>
              </a:rPr>
              <a:t>Τα ψηφιακά αποτυπώματα είναι τα ίχνη των δεδομένων που αφήνετε πίσω ενώ χρησιμοποιείτε το Διαδίκτυο. Αυτές μπορεί να περιλαμβάνουν διάφορες δραστηριότητες, όπως τους ιστότοπους που επισκέπτεστε, τα προϊόντα που αγοράσατε και τα likes, τα shares και τις αναρτήσεις που κάνετε στα μέσα κοινωνικής δικτύωσης. Το ψηφιακό αποτύπωμά σας περιλαμβάνει επίσης τις συσκευές που χρησιμοποιείτε για πρόσβαση στο διαδίκτυο και άρθρα που έχετε γράψει ή γραφτεί για εσάς. Περιλαμβάνει κυριολεκτικά όλα όσα μπορούν να βρεθούν για εσάς στο διαδίκτυο, ακόμη και τις πληροφορίες που είναι δύσκολο να βρεθούν.</a:t>
            </a:r>
          </a:p>
        </p:txBody>
      </p:sp>
      <p:sp>
        <p:nvSpPr>
          <p:cNvPr id="81923" name="Rectangle 3">
            <a:extLst>
              <a:ext uri="{FF2B5EF4-FFF2-40B4-BE49-F238E27FC236}">
                <a16:creationId xmlns:a16="http://schemas.microsoft.com/office/drawing/2014/main" id="{4204D7EE-92CC-E90F-2B48-84025E340364}"/>
              </a:ext>
            </a:extLst>
          </p:cNvPr>
          <p:cNvSpPr>
            <a:spLocks noChangeArrowheads="1"/>
          </p:cNvSpPr>
          <p:nvPr/>
        </p:nvSpPr>
        <p:spPr bwMode="auto">
          <a:xfrm>
            <a:off x="5008563" y="5938838"/>
            <a:ext cx="5110162" cy="8207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1200" b="1">
                <a:solidFill>
                  <a:srgbClr val="5E5E5E"/>
                </a:solidFill>
                <a:latin typeface="Calibri" panose="020F0502020204030204" pitchFamily="34" charset="0"/>
              </a:rPr>
              <a:t>ΠΗΓΕΣ: </a:t>
            </a:r>
          </a:p>
          <a:p>
            <a:pPr hangingPunct="1">
              <a:lnSpc>
                <a:spcPct val="100000"/>
              </a:lnSpc>
              <a:buClrTx/>
              <a:buFontTx/>
              <a:buNone/>
            </a:pPr>
            <a:r>
              <a:rPr lang="el-GR" altLang="en-GR" sz="1200">
                <a:solidFill>
                  <a:srgbClr val="5E5E5E"/>
                </a:solidFill>
                <a:latin typeface="Calibri" panose="020F0502020204030204" pitchFamily="34" charset="0"/>
              </a:rPr>
              <a:t>TECHNOPEDIA;</a:t>
            </a:r>
          </a:p>
          <a:p>
            <a:pPr hangingPunct="1">
              <a:lnSpc>
                <a:spcPct val="100000"/>
              </a:lnSpc>
              <a:buClrTx/>
              <a:buFontTx/>
              <a:buNone/>
            </a:pPr>
            <a:r>
              <a:rPr lang="el-GR" altLang="en-GR" sz="1200">
                <a:solidFill>
                  <a:srgbClr val="5E5E5E"/>
                </a:solidFill>
                <a:latin typeface="Calibri" panose="020F0502020204030204" pitchFamily="34" charset="0"/>
              </a:rPr>
              <a:t>How To Manage Your Digital Footprint: 20 Tips for Students, by Imed Bouchrika</a:t>
            </a:r>
          </a:p>
          <a:p>
            <a:pPr hangingPunct="1">
              <a:lnSpc>
                <a:spcPct val="100000"/>
              </a:lnSpc>
              <a:buClrTx/>
              <a:buFontTx/>
              <a:buNone/>
            </a:pPr>
            <a:r>
              <a:rPr lang="el-GR" altLang="en-GR" sz="1200">
                <a:solidFill>
                  <a:srgbClr val="5E5E5E"/>
                </a:solidFill>
                <a:latin typeface="Calibri" panose="020F0502020204030204" pitchFamily="34" charset="0"/>
              </a:rPr>
              <a:t>Chief Data Scientist &amp; Head of Content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945" name="Rectangle 1">
            <a:extLst>
              <a:ext uri="{FF2B5EF4-FFF2-40B4-BE49-F238E27FC236}">
                <a16:creationId xmlns:a16="http://schemas.microsoft.com/office/drawing/2014/main" id="{A5F61E5F-6C62-8F03-CC9A-53F185933B91}"/>
              </a:ext>
            </a:extLst>
          </p:cNvPr>
          <p:cNvSpPr>
            <a:spLocks noChangeArrowheads="1"/>
          </p:cNvSpPr>
          <p:nvPr/>
        </p:nvSpPr>
        <p:spPr bwMode="auto">
          <a:xfrm>
            <a:off x="5870575" y="500063"/>
            <a:ext cx="4970463" cy="1898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80000"/>
              </a:lnSpc>
            </a:pPr>
            <a:r>
              <a:rPr lang="el-GR" altLang="en-GR" sz="2800">
                <a:latin typeface="Calibri" panose="020F0502020204030204" pitchFamily="34" charset="0"/>
              </a:rPr>
              <a:t>Διαδικτυακή Ταυτότητα – Πώς να γίνετε ο πραγματικός σας εαυτός στο διαδίκτυο;</a:t>
            </a:r>
          </a:p>
        </p:txBody>
      </p:sp>
      <p:sp>
        <p:nvSpPr>
          <p:cNvPr id="82946" name="Rectangle 2">
            <a:extLst>
              <a:ext uri="{FF2B5EF4-FFF2-40B4-BE49-F238E27FC236}">
                <a16:creationId xmlns:a16="http://schemas.microsoft.com/office/drawing/2014/main" id="{F0D67663-DD6E-DEA7-B2E1-1B4E0E4C4C6C}"/>
              </a:ext>
            </a:extLst>
          </p:cNvPr>
          <p:cNvSpPr>
            <a:spLocks noChangeArrowheads="1"/>
          </p:cNvSpPr>
          <p:nvPr/>
        </p:nvSpPr>
        <p:spPr bwMode="auto">
          <a:xfrm>
            <a:off x="5870575" y="2611438"/>
            <a:ext cx="5430838" cy="4397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213"/>
              </a:spcBef>
            </a:pPr>
            <a:r>
              <a:rPr lang="el-GR" altLang="en-GR" sz="2200">
                <a:solidFill>
                  <a:srgbClr val="525252"/>
                </a:solidFill>
                <a:latin typeface="Calibri" panose="020F0502020204030204" pitchFamily="34" charset="0"/>
              </a:rPr>
              <a:t>Είναι πολύ εύκολο να μετατραπείς σε κάποιον άλλο ενώ είσαι συνδεδεμένος ή να ζεις πίσω από μια μάσκα. Όλο και περισσότερο, τα άτομα γίνονται όλο και λιγότερο αυθεντικά στο διαδίκτυο, χωρίς καν να το συνειδητοποιούν. Αυτό δεν είναι μόνο επιζήμιο για την αυτοεκτίμησή σας, αλλά μπορεί να στείλει ανάμεικτα ή παραπλανητικά μηνύματα στο δίκτυό σας και στο πιθανό δίκτυό σας.</a:t>
            </a:r>
          </a:p>
        </p:txBody>
      </p:sp>
      <p:sp>
        <p:nvSpPr>
          <p:cNvPr id="82947" name="Line 3">
            <a:extLst>
              <a:ext uri="{FF2B5EF4-FFF2-40B4-BE49-F238E27FC236}">
                <a16:creationId xmlns:a16="http://schemas.microsoft.com/office/drawing/2014/main" id="{39963424-86F4-096F-D82A-A9F7FBCBA218}"/>
              </a:ext>
            </a:extLst>
          </p:cNvPr>
          <p:cNvSpPr>
            <a:spLocks noChangeShapeType="1"/>
          </p:cNvSpPr>
          <p:nvPr/>
        </p:nvSpPr>
        <p:spPr bwMode="auto">
          <a:xfrm>
            <a:off x="5735638" y="2386013"/>
            <a:ext cx="5564187" cy="1587"/>
          </a:xfrm>
          <a:prstGeom prst="line">
            <a:avLst/>
          </a:prstGeom>
          <a:noFill/>
          <a:ln w="12600" cap="flat">
            <a:solidFill>
              <a:srgbClr val="E7863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GR"/>
          </a:p>
        </p:txBody>
      </p:sp>
      <p:pic>
        <p:nvPicPr>
          <p:cNvPr id="82948" name="Picture 4">
            <a:extLst>
              <a:ext uri="{FF2B5EF4-FFF2-40B4-BE49-F238E27FC236}">
                <a16:creationId xmlns:a16="http://schemas.microsoft.com/office/drawing/2014/main" id="{32C675C6-76EF-FA08-1D99-F38B7F5CCB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410200" cy="68564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2949" name="Rectangle 5">
            <a:extLst>
              <a:ext uri="{FF2B5EF4-FFF2-40B4-BE49-F238E27FC236}">
                <a16:creationId xmlns:a16="http://schemas.microsoft.com/office/drawing/2014/main" id="{37990B38-075E-DC18-0A0B-E0D961B45954}"/>
              </a:ext>
            </a:extLst>
          </p:cNvPr>
          <p:cNvSpPr>
            <a:spLocks noChangeArrowheads="1"/>
          </p:cNvSpPr>
          <p:nvPr/>
        </p:nvSpPr>
        <p:spPr bwMode="auto">
          <a:xfrm>
            <a:off x="5870575" y="6251575"/>
            <a:ext cx="3170238" cy="485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1300" u="sng">
                <a:solidFill>
                  <a:srgbClr val="CCCCFF"/>
                </a:solidFill>
                <a:latin typeface="Calibri" panose="020F0502020204030204" pitchFamily="34" charset="0"/>
                <a:hlinkClick r:id="rId4"/>
              </a:rPr>
              <a:t>https://corporatemagicinc.com/finding-your-true-self-in-a-world-of-social-media/</a:t>
            </a:r>
            <a:r>
              <a:rPr lang="el-GR" altLang="en-GR" sz="1300">
                <a:latin typeface="Calibri" panose="020F0502020204030204" pitchFamily="34" charset="0"/>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69" name="Rectangle 1">
            <a:extLst>
              <a:ext uri="{FF2B5EF4-FFF2-40B4-BE49-F238E27FC236}">
                <a16:creationId xmlns:a16="http://schemas.microsoft.com/office/drawing/2014/main" id="{B14EBD5D-A9D2-22D1-87A2-83A9AE2A7F3C}"/>
              </a:ext>
            </a:extLst>
          </p:cNvPr>
          <p:cNvSpPr>
            <a:spLocks noChangeArrowheads="1"/>
          </p:cNvSpPr>
          <p:nvPr/>
        </p:nvSpPr>
        <p:spPr bwMode="auto">
          <a:xfrm>
            <a:off x="1482725" y="625475"/>
            <a:ext cx="9834563" cy="646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80000"/>
              </a:lnSpc>
            </a:pPr>
            <a:r>
              <a:rPr lang="el-GR" altLang="en-GR" sz="3200">
                <a:latin typeface="Calibri" panose="020F0502020204030204" pitchFamily="34" charset="0"/>
              </a:rPr>
              <a:t>ΑΣΚΗΣΗ: Πώς να είσαι ο πραγματικός σου εαυτός στο διαδίκτυο</a:t>
            </a:r>
          </a:p>
        </p:txBody>
      </p:sp>
      <p:sp>
        <p:nvSpPr>
          <p:cNvPr id="83970" name="Rectangle 2">
            <a:extLst>
              <a:ext uri="{FF2B5EF4-FFF2-40B4-BE49-F238E27FC236}">
                <a16:creationId xmlns:a16="http://schemas.microsoft.com/office/drawing/2014/main" id="{B865A9A9-12B6-CF4B-766D-3A88350EF95F}"/>
              </a:ext>
            </a:extLst>
          </p:cNvPr>
          <p:cNvSpPr>
            <a:spLocks noChangeArrowheads="1"/>
          </p:cNvSpPr>
          <p:nvPr/>
        </p:nvSpPr>
        <p:spPr bwMode="auto">
          <a:xfrm>
            <a:off x="1531938" y="4105275"/>
            <a:ext cx="10094912" cy="21161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60840" tIns="30600" rIns="60840" bIns="30600"/>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213"/>
              </a:spcBef>
            </a:pPr>
            <a:r>
              <a:rPr lang="el-GR" altLang="en-GR" sz="2400">
                <a:solidFill>
                  <a:srgbClr val="525252"/>
                </a:solidFill>
                <a:latin typeface="Calibri" panose="020F0502020204030204" pitchFamily="34" charset="0"/>
              </a:rPr>
              <a:t>Αφιερώστε λίγα λεπτά και γράψτε ακριβώς τι θέλετε να αποκομίσετε από τη διαδικτυακή δέσμευσή σας, γιατί κάνετε αυτό που κάνετε. Αυτός ο προβληματισμός μπορεί να σας βοηθήσει να αναγνωρίσετε τους πραγματικούς λόγους πίσω από την επιθυμία σας να είστε στο διαδίκτυο.</a:t>
            </a:r>
          </a:p>
        </p:txBody>
      </p:sp>
      <p:sp>
        <p:nvSpPr>
          <p:cNvPr id="83971" name="Rectangle 3">
            <a:extLst>
              <a:ext uri="{FF2B5EF4-FFF2-40B4-BE49-F238E27FC236}">
                <a16:creationId xmlns:a16="http://schemas.microsoft.com/office/drawing/2014/main" id="{11637889-32CF-5ADB-0842-178AABC36F72}"/>
              </a:ext>
            </a:extLst>
          </p:cNvPr>
          <p:cNvSpPr>
            <a:spLocks noChangeArrowheads="1"/>
          </p:cNvSpPr>
          <p:nvPr/>
        </p:nvSpPr>
        <p:spPr bwMode="auto">
          <a:xfrm>
            <a:off x="1468438" y="2755900"/>
            <a:ext cx="9002712" cy="773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213"/>
              </a:spcBef>
            </a:pPr>
            <a:r>
              <a:rPr lang="el-GR" altLang="en-GR" sz="3300">
                <a:solidFill>
                  <a:srgbClr val="E78631"/>
                </a:solidFill>
                <a:latin typeface="Calibri" panose="020F0502020204030204" pitchFamily="34" charset="0"/>
              </a:rPr>
              <a:t>Ποιος είναι ο προσωπικός σας σκοπός να είστε online;</a:t>
            </a:r>
          </a:p>
        </p:txBody>
      </p:sp>
      <p:sp>
        <p:nvSpPr>
          <p:cNvPr id="83972" name="Rectangle 4">
            <a:extLst>
              <a:ext uri="{FF2B5EF4-FFF2-40B4-BE49-F238E27FC236}">
                <a16:creationId xmlns:a16="http://schemas.microsoft.com/office/drawing/2014/main" id="{D24CDE0D-1647-BCC8-B170-CBDC0239392B}"/>
              </a:ext>
            </a:extLst>
          </p:cNvPr>
          <p:cNvSpPr>
            <a:spLocks noChangeArrowheads="1"/>
          </p:cNvSpPr>
          <p:nvPr/>
        </p:nvSpPr>
        <p:spPr bwMode="auto">
          <a:xfrm>
            <a:off x="7337425" y="6405563"/>
            <a:ext cx="411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sz="1100">
                <a:solidFill>
                  <a:srgbClr val="898C92"/>
                </a:solidFill>
                <a:latin typeface="Calibri" panose="020F0502020204030204" pitchFamily="34" charset="0"/>
              </a:rPr>
              <a:t>www.empowerme-project.eu</a:t>
            </a:r>
          </a:p>
        </p:txBody>
      </p:sp>
      <p:grpSp>
        <p:nvGrpSpPr>
          <p:cNvPr id="83973" name="Group 5">
            <a:extLst>
              <a:ext uri="{FF2B5EF4-FFF2-40B4-BE49-F238E27FC236}">
                <a16:creationId xmlns:a16="http://schemas.microsoft.com/office/drawing/2014/main" id="{1B37D538-89D2-7C45-43AA-3359FCB3222A}"/>
              </a:ext>
            </a:extLst>
          </p:cNvPr>
          <p:cNvGrpSpPr>
            <a:grpSpLocks/>
          </p:cNvGrpSpPr>
          <p:nvPr/>
        </p:nvGrpSpPr>
        <p:grpSpPr bwMode="auto">
          <a:xfrm>
            <a:off x="5273675" y="1544638"/>
            <a:ext cx="1638300" cy="1252537"/>
            <a:chOff x="3322" y="973"/>
            <a:chExt cx="1032" cy="789"/>
          </a:xfrm>
        </p:grpSpPr>
        <p:sp>
          <p:nvSpPr>
            <p:cNvPr id="83974" name="AutoShape 6">
              <a:extLst>
                <a:ext uri="{FF2B5EF4-FFF2-40B4-BE49-F238E27FC236}">
                  <a16:creationId xmlns:a16="http://schemas.microsoft.com/office/drawing/2014/main" id="{4C529C04-B23D-81AA-A5FE-6907384B0975}"/>
                </a:ext>
              </a:extLst>
            </p:cNvPr>
            <p:cNvSpPr>
              <a:spLocks noChangeArrowheads="1"/>
            </p:cNvSpPr>
            <p:nvPr/>
          </p:nvSpPr>
          <p:spPr bwMode="auto">
            <a:xfrm>
              <a:off x="3970" y="986"/>
              <a:ext cx="346" cy="289"/>
            </a:xfrm>
            <a:custGeom>
              <a:avLst/>
              <a:gdLst>
                <a:gd name="G0" fmla="+- 32768 0 0"/>
                <a:gd name="G1" fmla="*/ G0 1 52802"/>
                <a:gd name="G2" fmla="+- 0 0 0"/>
                <a:gd name="G3" fmla="*/ G2 1 13369"/>
                <a:gd name="G4" fmla="+- 32768 0 0"/>
                <a:gd name="G5" fmla="*/ G4 1 52802"/>
                <a:gd name="G6" fmla="+- 0 0 0"/>
                <a:gd name="G7" fmla="*/ G6 1 13369"/>
                <a:gd name="G8" fmla="+- 0 0 0"/>
                <a:gd name="G9" fmla="*/ G8 1 52802"/>
                <a:gd name="G10" fmla="+- 32768 0 0"/>
                <a:gd name="G11" fmla="*/ G10 1 13369"/>
                <a:gd name="G12" fmla="+- 0 0 0"/>
                <a:gd name="G13" fmla="*/ G12 1 52802"/>
                <a:gd name="G14" fmla="+- 32768 0 0"/>
                <a:gd name="G15" fmla="*/ G14 1 13369"/>
                <a:gd name="G16" fmla="+- 32768 0 0"/>
                <a:gd name="G17" fmla="*/ G16 1 52802"/>
                <a:gd name="G18" fmla="+- 32767 0 0"/>
                <a:gd name="G19" fmla="*/ G18 1 13369"/>
                <a:gd name="G20" fmla="+- 32767 0 0"/>
                <a:gd name="G21" fmla="*/ G20 1 52802"/>
                <a:gd name="G22" fmla="+- 32767 0 0"/>
                <a:gd name="G23" fmla="*/ G22 1 13369"/>
                <a:gd name="G24" fmla="+- 32767 0 0"/>
                <a:gd name="G25" fmla="*/ G24 1 52802"/>
                <a:gd name="G26" fmla="+- 32767 0 0"/>
                <a:gd name="G27" fmla="*/ G26 1 13369"/>
                <a:gd name="G28" fmla="+- 32767 0 0"/>
                <a:gd name="G29" fmla="*/ G28 1 52802"/>
                <a:gd name="G30" fmla="+- 32767 0 0"/>
                <a:gd name="G31" fmla="*/ G30 1 13369"/>
                <a:gd name="G32" fmla="+- 32767 0 0"/>
                <a:gd name="G33" fmla="*/ G32 1 52802"/>
                <a:gd name="G34" fmla="+- 32767 0 0"/>
                <a:gd name="G35" fmla="*/ G34 1 13369"/>
                <a:gd name="G36" fmla="+- 32767 0 0"/>
                <a:gd name="G37" fmla="*/ G36 1 52802"/>
                <a:gd name="G38" fmla="+- 32767 0 0"/>
                <a:gd name="G39" fmla="*/ G38 1 13369"/>
                <a:gd name="G40" fmla="+- 32767 0 0"/>
                <a:gd name="G41" fmla="*/ G40 1 52802"/>
                <a:gd name="G42" fmla="+- 32767 0 0"/>
                <a:gd name="G43" fmla="*/ G42 1 13369"/>
                <a:gd name="G44" fmla="+- 32768 0 0"/>
                <a:gd name="G45" fmla="*/ G44 1 52802"/>
                <a:gd name="G46" fmla="+- 32767 0 0"/>
                <a:gd name="G47" fmla="*/ G46 1 13369"/>
                <a:gd name="G48" fmla="+- 32768 0 0"/>
                <a:gd name="G49" fmla="*/ G48 1 52802"/>
                <a:gd name="G50" fmla="+- 32768 0 0"/>
                <a:gd name="G51" fmla="*/ G50 1 13369"/>
                <a:gd name="G52" fmla="+- 32768 0 0"/>
                <a:gd name="G53" fmla="*/ G52 1 52802"/>
                <a:gd name="G54" fmla="+- 32768 0 0"/>
                <a:gd name="G55" fmla="*/ G54 1 13369"/>
                <a:gd name="G56" fmla="+- 32768 0 0"/>
                <a:gd name="G57" fmla="*/ G56 1 52802"/>
                <a:gd name="G58" fmla="+- 0 0 0"/>
                <a:gd name="G59" fmla="*/ G58 1 13369"/>
                <a:gd name="G60" fmla="+- 1536 0 0"/>
                <a:gd name="G61" fmla="+- 1289 0 0"/>
              </a:gdLst>
              <a:ahLst/>
              <a:cxnLst>
                <a:cxn ang="0">
                  <a:pos x="r" y="vc"/>
                </a:cxn>
                <a:cxn ang="5400000">
                  <a:pos x="hc" y="b"/>
                </a:cxn>
                <a:cxn ang="10800000">
                  <a:pos x="l" y="vc"/>
                </a:cxn>
                <a:cxn ang="16200000">
                  <a:pos x="hc" y="t"/>
                </a:cxn>
              </a:cxnLst>
              <a:rect l="0" t="0" r="0" b="0"/>
              <a:pathLst>
                <a:path>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E78631"/>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3975" name="AutoShape 7">
              <a:extLst>
                <a:ext uri="{FF2B5EF4-FFF2-40B4-BE49-F238E27FC236}">
                  <a16:creationId xmlns:a16="http://schemas.microsoft.com/office/drawing/2014/main" id="{92C90667-02B1-0304-B469-FFB18DADDFB7}"/>
                </a:ext>
              </a:extLst>
            </p:cNvPr>
            <p:cNvSpPr>
              <a:spLocks noChangeArrowheads="1"/>
            </p:cNvSpPr>
            <p:nvPr/>
          </p:nvSpPr>
          <p:spPr bwMode="auto">
            <a:xfrm>
              <a:off x="3410" y="973"/>
              <a:ext cx="506" cy="429"/>
            </a:xfrm>
            <a:custGeom>
              <a:avLst/>
              <a:gdLst>
                <a:gd name="G0" fmla="+- 32768 0 0"/>
                <a:gd name="G1" fmla="*/ G0 1 36387"/>
                <a:gd name="G2" fmla="+- 0 0 0"/>
                <a:gd name="G3" fmla="*/ G2 1 14182"/>
                <a:gd name="G4" fmla="+- 0 0 0"/>
                <a:gd name="G5" fmla="*/ G4 1 36387"/>
                <a:gd name="G6" fmla="+- 32768 0 0"/>
                <a:gd name="G7" fmla="*/ G6 1 14182"/>
                <a:gd name="G8" fmla="+- 0 0 0"/>
                <a:gd name="G9" fmla="*/ G8 1 36387"/>
                <a:gd name="G10" fmla="+- 32768 0 0"/>
                <a:gd name="G11" fmla="*/ G10 1 14182"/>
                <a:gd name="G12" fmla="+- 32767 0 0"/>
                <a:gd name="G13" fmla="*/ G12 1 36387"/>
                <a:gd name="G14" fmla="+- 32767 0 0"/>
                <a:gd name="G15" fmla="*/ G14 1 14182"/>
                <a:gd name="G16" fmla="+- 32767 0 0"/>
                <a:gd name="G17" fmla="*/ G16 1 36387"/>
                <a:gd name="G18" fmla="+- 32767 0 0"/>
                <a:gd name="G19" fmla="*/ G18 1 14182"/>
                <a:gd name="G20" fmla="+- 32767 0 0"/>
                <a:gd name="G21" fmla="*/ G20 1 36387"/>
                <a:gd name="G22" fmla="+- 32768 0 0"/>
                <a:gd name="G23" fmla="*/ G22 1 14182"/>
                <a:gd name="G24" fmla="+- 32767 0 0"/>
                <a:gd name="G25" fmla="*/ G24 1 36387"/>
                <a:gd name="G26" fmla="+- 32768 0 0"/>
                <a:gd name="G27" fmla="*/ G26 1 14182"/>
                <a:gd name="G28" fmla="+- 32767 0 0"/>
                <a:gd name="G29" fmla="*/ G28 1 36387"/>
                <a:gd name="G30" fmla="+- 32768 0 0"/>
                <a:gd name="G31" fmla="*/ G30 1 14182"/>
                <a:gd name="G32" fmla="+- 32767 0 0"/>
                <a:gd name="G33" fmla="*/ G32 1 36387"/>
                <a:gd name="G34" fmla="+- 32768 0 0"/>
                <a:gd name="G35" fmla="*/ G34 1 14182"/>
                <a:gd name="G36" fmla="+- 32768 0 0"/>
                <a:gd name="G37" fmla="*/ G36 1 36387"/>
                <a:gd name="G38" fmla="+- 32767 0 0"/>
                <a:gd name="G39" fmla="*/ G38 1 14182"/>
                <a:gd name="G40" fmla="+- 32767 0 0"/>
                <a:gd name="G41" fmla="*/ G40 1 36387"/>
                <a:gd name="G42" fmla="+- 32768 0 0"/>
                <a:gd name="G43" fmla="*/ G42 1 14182"/>
                <a:gd name="G44" fmla="+- 32767 0 0"/>
                <a:gd name="G45" fmla="*/ G44 1 36387"/>
                <a:gd name="G46" fmla="+- 32768 0 0"/>
                <a:gd name="G47" fmla="*/ G46 1 14182"/>
                <a:gd name="G48" fmla="+- 32767 0 0"/>
                <a:gd name="G49" fmla="*/ G48 1 36387"/>
                <a:gd name="G50" fmla="+- 32768 0 0"/>
                <a:gd name="G51" fmla="*/ G50 1 14182"/>
                <a:gd name="G52" fmla="+- 32767 0 0"/>
                <a:gd name="G53" fmla="*/ G52 1 36387"/>
                <a:gd name="G54" fmla="+- 32768 0 0"/>
                <a:gd name="G55" fmla="*/ G54 1 14182"/>
                <a:gd name="G56" fmla="+- 32767 0 0"/>
                <a:gd name="G57" fmla="*/ G56 1 36387"/>
                <a:gd name="G58" fmla="+- 32767 0 0"/>
                <a:gd name="G59" fmla="*/ G58 1 14182"/>
                <a:gd name="G60" fmla="+- 32767 0 0"/>
                <a:gd name="G61" fmla="*/ G60 1 36387"/>
                <a:gd name="G62" fmla="+- 32767 0 0"/>
                <a:gd name="G63" fmla="*/ G62 1 14182"/>
                <a:gd name="G64" fmla="+- 32768 0 0"/>
                <a:gd name="G65" fmla="*/ G64 1 36387"/>
                <a:gd name="G66" fmla="+- 32768 0 0"/>
                <a:gd name="G67" fmla="*/ G66 1 14182"/>
                <a:gd name="G68" fmla="+- 32768 0 0"/>
                <a:gd name="G69" fmla="*/ G68 1 36387"/>
                <a:gd name="G70" fmla="+- 32768 0 0"/>
                <a:gd name="G71" fmla="*/ G70 1 14182"/>
                <a:gd name="G72" fmla="+- 32768 0 0"/>
                <a:gd name="G73" fmla="*/ G72 1 36387"/>
                <a:gd name="G74" fmla="+- 0 0 0"/>
                <a:gd name="G75" fmla="*/ G74 1 14182"/>
                <a:gd name="G76" fmla="+- 2242 0 0"/>
                <a:gd name="G77" fmla="+- 1906 0 0"/>
              </a:gdLst>
              <a:ahLst/>
              <a:cxnLst>
                <a:cxn ang="0">
                  <a:pos x="r" y="vc"/>
                </a:cxn>
                <a:cxn ang="5400000">
                  <a:pos x="hc" y="b"/>
                </a:cxn>
                <a:cxn ang="10800000">
                  <a:pos x="l" y="vc"/>
                </a:cxn>
                <a:cxn ang="16200000">
                  <a:pos x="hc" y="t"/>
                </a:cxn>
              </a:cxnLst>
              <a:rect l="0" t="0" r="0" b="0"/>
              <a:pathLst>
                <a:path>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3976" name="AutoShape 8">
              <a:extLst>
                <a:ext uri="{FF2B5EF4-FFF2-40B4-BE49-F238E27FC236}">
                  <a16:creationId xmlns:a16="http://schemas.microsoft.com/office/drawing/2014/main" id="{EF1E45B6-871A-0B2E-A24C-6F5BA0DABDD2}"/>
                </a:ext>
              </a:extLst>
            </p:cNvPr>
            <p:cNvSpPr>
              <a:spLocks noChangeArrowheads="1"/>
            </p:cNvSpPr>
            <p:nvPr/>
          </p:nvSpPr>
          <p:spPr bwMode="auto">
            <a:xfrm>
              <a:off x="3962" y="973"/>
              <a:ext cx="390" cy="322"/>
            </a:xfrm>
            <a:custGeom>
              <a:avLst/>
              <a:gdLst>
                <a:gd name="G0" fmla="+- 32768 0 0"/>
                <a:gd name="G1" fmla="*/ G0 1 18810"/>
                <a:gd name="G2" fmla="+- 32768 0 0"/>
                <a:gd name="G3" fmla="*/ G2 1 44081"/>
                <a:gd name="G4" fmla="+- 32767 0 0"/>
                <a:gd name="G5" fmla="*/ G4 1 18810"/>
                <a:gd name="G6" fmla="+- 32767 0 0"/>
                <a:gd name="G7" fmla="*/ G6 1 44081"/>
                <a:gd name="G8" fmla="+- 32767 0 0"/>
                <a:gd name="G9" fmla="*/ G8 1 18810"/>
                <a:gd name="G10" fmla="+- 32767 0 0"/>
                <a:gd name="G11" fmla="*/ G10 1 44081"/>
                <a:gd name="G12" fmla="+- 32767 0 0"/>
                <a:gd name="G13" fmla="*/ G12 1 18810"/>
                <a:gd name="G14" fmla="+- 32767 0 0"/>
                <a:gd name="G15" fmla="*/ G14 1 44081"/>
                <a:gd name="G16" fmla="+- 32768 0 0"/>
                <a:gd name="G17" fmla="*/ G16 1 18810"/>
                <a:gd name="G18" fmla="+- 32767 0 0"/>
                <a:gd name="G19" fmla="*/ G18 1 44081"/>
                <a:gd name="G20" fmla="+- 32768 0 0"/>
                <a:gd name="G21" fmla="*/ G20 1 18810"/>
                <a:gd name="G22" fmla="+- 32768 0 0"/>
                <a:gd name="G23" fmla="*/ G22 1 44081"/>
                <a:gd name="G24" fmla="+- 32768 0 0"/>
                <a:gd name="G25" fmla="*/ G24 1 18810"/>
                <a:gd name="G26" fmla="+- 32767 0 0"/>
                <a:gd name="G27" fmla="*/ G26 1 44081"/>
                <a:gd name="G28" fmla="+- 32767 0 0"/>
                <a:gd name="G29" fmla="*/ G28 1 18810"/>
                <a:gd name="G30" fmla="+- 32767 0 0"/>
                <a:gd name="G31" fmla="*/ G30 1 44081"/>
                <a:gd name="G32" fmla="+- 32767 0 0"/>
                <a:gd name="G33" fmla="*/ G32 1 18810"/>
                <a:gd name="G34" fmla="+- 32768 0 0"/>
                <a:gd name="G35" fmla="*/ G34 1 44081"/>
                <a:gd name="G36" fmla="+- 32767 0 0"/>
                <a:gd name="G37" fmla="*/ G36 1 18810"/>
                <a:gd name="G38" fmla="+- 32768 0 0"/>
                <a:gd name="G39" fmla="*/ G38 1 44081"/>
                <a:gd name="G40" fmla="+- 32767 0 0"/>
                <a:gd name="G41" fmla="*/ G40 1 18810"/>
                <a:gd name="G42" fmla="+- 32767 0 0"/>
                <a:gd name="G43" fmla="*/ G42 1 44081"/>
                <a:gd name="G44" fmla="+- 32767 0 0"/>
                <a:gd name="G45" fmla="*/ G44 1 18810"/>
                <a:gd name="G46" fmla="+- 32767 0 0"/>
                <a:gd name="G47" fmla="*/ G46 1 44081"/>
                <a:gd name="G48" fmla="+- 32767 0 0"/>
                <a:gd name="G49" fmla="*/ G48 1 18810"/>
                <a:gd name="G50" fmla="+- 32768 0 0"/>
                <a:gd name="G51" fmla="*/ G50 1 44081"/>
                <a:gd name="G52" fmla="+- 32767 0 0"/>
                <a:gd name="G53" fmla="*/ G52 1 18810"/>
                <a:gd name="G54" fmla="+- 32768 0 0"/>
                <a:gd name="G55" fmla="*/ G54 1 44081"/>
                <a:gd name="G56" fmla="+- 32768 0 0"/>
                <a:gd name="G57" fmla="*/ G56 1 18810"/>
                <a:gd name="G58" fmla="+- 32768 0 0"/>
                <a:gd name="G59" fmla="*/ G58 1 44081"/>
                <a:gd name="G60" fmla="+- 32767 0 0"/>
                <a:gd name="G61" fmla="*/ G60 1 18810"/>
                <a:gd name="G62" fmla="+- 0 0 0"/>
                <a:gd name="G63" fmla="*/ G62 1 44081"/>
                <a:gd name="G64" fmla="+- 32768 0 0"/>
                <a:gd name="G65" fmla="*/ G64 1 18810"/>
                <a:gd name="G66" fmla="+- 0 0 0"/>
                <a:gd name="G67" fmla="*/ G66 1 44081"/>
                <a:gd name="G68" fmla="+- 0 0 0"/>
                <a:gd name="G69" fmla="*/ G68 1 18810"/>
                <a:gd name="G70" fmla="+- 32768 0 0"/>
                <a:gd name="G71" fmla="*/ G70 1 44081"/>
                <a:gd name="G72" fmla="+- 0 0 0"/>
                <a:gd name="G73" fmla="*/ G72 1 18810"/>
                <a:gd name="G74" fmla="+- 32768 0 0"/>
                <a:gd name="G75" fmla="*/ G74 1 44081"/>
                <a:gd name="G76" fmla="+- 32768 0 0"/>
                <a:gd name="G77" fmla="*/ G76 1 18810"/>
                <a:gd name="G78" fmla="+- 32768 0 0"/>
                <a:gd name="G79" fmla="*/ G78 1 44081"/>
                <a:gd name="G80" fmla="+- 32767 0 0"/>
                <a:gd name="G81" fmla="*/ G80 1 18810"/>
                <a:gd name="G82" fmla="+- 32768 0 0"/>
                <a:gd name="G83" fmla="*/ G82 1 44081"/>
                <a:gd name="G84" fmla="+- 32767 0 0"/>
                <a:gd name="G85" fmla="*/ G84 1 18810"/>
                <a:gd name="G86" fmla="+- 32768 0 0"/>
                <a:gd name="G87" fmla="*/ G86 1 44081"/>
                <a:gd name="G88" fmla="+- 32767 0 0"/>
                <a:gd name="G89" fmla="*/ G88 1 18810"/>
                <a:gd name="G90" fmla="+- 32768 0 0"/>
                <a:gd name="G91" fmla="*/ G90 1 44081"/>
                <a:gd name="G92" fmla="+- 32768 0 0"/>
                <a:gd name="G93" fmla="*/ G92 1 18810"/>
                <a:gd name="G94" fmla="+- 32768 0 0"/>
                <a:gd name="G95" fmla="*/ G94 1 44081"/>
                <a:gd name="G96" fmla="+- 32768 0 0"/>
                <a:gd name="G97" fmla="*/ G96 1 18810"/>
                <a:gd name="G98" fmla="+- 32768 0 0"/>
                <a:gd name="G99" fmla="*/ G98 1 44081"/>
                <a:gd name="G100" fmla="+- 32768 0 0"/>
                <a:gd name="G101" fmla="*/ G100 1 18810"/>
                <a:gd name="G102" fmla="+- 32768 0 0"/>
                <a:gd name="G103" fmla="*/ G102 1 44081"/>
                <a:gd name="G104" fmla="+- 32767 0 0"/>
                <a:gd name="G105" fmla="*/ G104 1 18810"/>
                <a:gd name="G106" fmla="+- 32768 0 0"/>
                <a:gd name="G107" fmla="*/ G106 1 44081"/>
                <a:gd name="G108" fmla="+- 32767 0 0"/>
                <a:gd name="G109" fmla="*/ G108 1 18810"/>
                <a:gd name="G110" fmla="+- 32768 0 0"/>
                <a:gd name="G111" fmla="*/ G110 1 44081"/>
                <a:gd name="G112" fmla="+- 32767 0 0"/>
                <a:gd name="G113" fmla="*/ G112 1 18810"/>
                <a:gd name="G114" fmla="+- 32768 0 0"/>
                <a:gd name="G115" fmla="*/ G114 1 44081"/>
                <a:gd name="G116" fmla="+- 32767 0 0"/>
                <a:gd name="G117" fmla="*/ G116 1 18810"/>
                <a:gd name="G118" fmla="+- 0 0 0"/>
                <a:gd name="G119" fmla="*/ G118 1 44081"/>
                <a:gd name="G120" fmla="+- 1730 0 0"/>
                <a:gd name="G121" fmla="+- 1433 0 0"/>
              </a:gdLst>
              <a:ahLst/>
              <a:cxnLst>
                <a:cxn ang="0">
                  <a:pos x="r" y="vc"/>
                </a:cxn>
                <a:cxn ang="5400000">
                  <a:pos x="hc" y="b"/>
                </a:cxn>
                <a:cxn ang="10800000">
                  <a:pos x="l" y="vc"/>
                </a:cxn>
                <a:cxn ang="16200000">
                  <a:pos x="hc" y="t"/>
                </a:cxn>
              </a:cxnLst>
              <a:rect l="0" t="0" r="0" b="0"/>
              <a:pathLst>
                <a:path>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3977" name="AutoShape 9">
              <a:extLst>
                <a:ext uri="{FF2B5EF4-FFF2-40B4-BE49-F238E27FC236}">
                  <a16:creationId xmlns:a16="http://schemas.microsoft.com/office/drawing/2014/main" id="{7667AC02-137D-E9CF-899D-16421C4FE2C2}"/>
                </a:ext>
              </a:extLst>
            </p:cNvPr>
            <p:cNvSpPr>
              <a:spLocks noChangeArrowheads="1"/>
            </p:cNvSpPr>
            <p:nvPr/>
          </p:nvSpPr>
          <p:spPr bwMode="auto">
            <a:xfrm>
              <a:off x="4049" y="1045"/>
              <a:ext cx="111" cy="18"/>
            </a:xfrm>
            <a:custGeom>
              <a:avLst/>
              <a:gdLst>
                <a:gd name="G0" fmla="+- 0 0 0"/>
                <a:gd name="G1" fmla="*/ G0 1 15762"/>
                <a:gd name="G2" fmla="+- 0 0 0"/>
                <a:gd name="G3" fmla="*/ G2 1 18969"/>
                <a:gd name="G4" fmla="+- 32767 0 0"/>
                <a:gd name="G5" fmla="*/ G4 1 15762"/>
                <a:gd name="G6" fmla="+- 0 0 0"/>
                <a:gd name="G7" fmla="*/ G6 1 18969"/>
                <a:gd name="G8" fmla="+- 32767 0 0"/>
                <a:gd name="G9" fmla="*/ G8 1 15762"/>
                <a:gd name="G10" fmla="+- 32767 0 0"/>
                <a:gd name="G11" fmla="*/ G10 1 18969"/>
                <a:gd name="G12" fmla="+- 0 0 0"/>
                <a:gd name="G13" fmla="*/ G12 1 15762"/>
                <a:gd name="G14" fmla="+- 32767 0 0"/>
                <a:gd name="G15" fmla="*/ G14 1 18969"/>
                <a:gd name="G16" fmla="+- 501 0 0"/>
                <a:gd name="G17" fmla="+- 89 0 0"/>
              </a:gdLst>
              <a:ahLst/>
              <a:cxnLst>
                <a:cxn ang="0">
                  <a:pos x="r" y="vc"/>
                </a:cxn>
                <a:cxn ang="5400000">
                  <a:pos x="hc" y="b"/>
                </a:cxn>
                <a:cxn ang="10800000">
                  <a:pos x="l" y="vc"/>
                </a:cxn>
                <a:cxn ang="16200000">
                  <a:pos x="hc" y="t"/>
                </a:cxn>
              </a:cxnLst>
              <a:rect l="0" t="0" r="0" b="0"/>
              <a:pathLst>
                <a:path>
                  <a:moveTo>
                    <a:pt x="0" y="0"/>
                  </a:moveTo>
                  <a:lnTo>
                    <a:pt x="81299" y="0"/>
                  </a:lnTo>
                  <a:lnTo>
                    <a:pt x="81299" y="18969"/>
                  </a:lnTo>
                  <a:lnTo>
                    <a:pt x="0" y="18969"/>
                  </a:ln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3978" name="AutoShape 10">
              <a:extLst>
                <a:ext uri="{FF2B5EF4-FFF2-40B4-BE49-F238E27FC236}">
                  <a16:creationId xmlns:a16="http://schemas.microsoft.com/office/drawing/2014/main" id="{4877C628-0945-0F41-39C2-2BFEBEC4CD58}"/>
                </a:ext>
              </a:extLst>
            </p:cNvPr>
            <p:cNvSpPr>
              <a:spLocks noChangeArrowheads="1"/>
            </p:cNvSpPr>
            <p:nvPr/>
          </p:nvSpPr>
          <p:spPr bwMode="auto">
            <a:xfrm>
              <a:off x="4198" y="1045"/>
              <a:ext cx="69" cy="18"/>
            </a:xfrm>
            <a:custGeom>
              <a:avLst/>
              <a:gdLst>
                <a:gd name="G0" fmla="+- 0 0 0"/>
                <a:gd name="G1" fmla="*/ G0 1 50586"/>
                <a:gd name="G2" fmla="+- 0 0 0"/>
                <a:gd name="G3" fmla="*/ G2 1 18969"/>
                <a:gd name="G4" fmla="+- 32768 0 0"/>
                <a:gd name="G5" fmla="*/ G4 1 50586"/>
                <a:gd name="G6" fmla="+- 0 0 0"/>
                <a:gd name="G7" fmla="*/ G6 1 18969"/>
                <a:gd name="G8" fmla="+- 32768 0 0"/>
                <a:gd name="G9" fmla="*/ G8 1 50586"/>
                <a:gd name="G10" fmla="+- 32767 0 0"/>
                <a:gd name="G11" fmla="*/ G10 1 18969"/>
                <a:gd name="G12" fmla="+- 0 0 0"/>
                <a:gd name="G13" fmla="*/ G12 1 50586"/>
                <a:gd name="G14" fmla="+- 32767 0 0"/>
                <a:gd name="G15" fmla="*/ G14 1 18969"/>
                <a:gd name="G16" fmla="+- 312 0 0"/>
                <a:gd name="G17" fmla="+- 89 0 0"/>
              </a:gdLst>
              <a:ahLst/>
              <a:cxnLst>
                <a:cxn ang="0">
                  <a:pos x="r" y="vc"/>
                </a:cxn>
                <a:cxn ang="5400000">
                  <a:pos x="hc" y="b"/>
                </a:cxn>
                <a:cxn ang="10800000">
                  <a:pos x="l" y="vc"/>
                </a:cxn>
                <a:cxn ang="16200000">
                  <a:pos x="hc" y="t"/>
                </a:cxn>
              </a:cxnLst>
              <a:rect l="0" t="0" r="0" b="0"/>
              <a:pathLst>
                <a:path>
                  <a:moveTo>
                    <a:pt x="0" y="0"/>
                  </a:moveTo>
                  <a:lnTo>
                    <a:pt x="50586" y="0"/>
                  </a:lnTo>
                  <a:lnTo>
                    <a:pt x="50586" y="18969"/>
                  </a:lnTo>
                  <a:lnTo>
                    <a:pt x="0" y="18969"/>
                  </a:ln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3979" name="AutoShape 11">
              <a:extLst>
                <a:ext uri="{FF2B5EF4-FFF2-40B4-BE49-F238E27FC236}">
                  <a16:creationId xmlns:a16="http://schemas.microsoft.com/office/drawing/2014/main" id="{84923D21-66CA-F90D-EB53-69772DB2A29C}"/>
                </a:ext>
              </a:extLst>
            </p:cNvPr>
            <p:cNvSpPr>
              <a:spLocks noChangeArrowheads="1"/>
            </p:cNvSpPr>
            <p:nvPr/>
          </p:nvSpPr>
          <p:spPr bwMode="auto">
            <a:xfrm>
              <a:off x="4049" y="1093"/>
              <a:ext cx="217" cy="25"/>
            </a:xfrm>
            <a:custGeom>
              <a:avLst/>
              <a:gdLst>
                <a:gd name="G0" fmla="+- 0 0 0"/>
                <a:gd name="G1" fmla="*/ G0 1 26105"/>
                <a:gd name="G2" fmla="+- 0 0 0"/>
                <a:gd name="G3" fmla="*/ G2 1 25293"/>
                <a:gd name="G4" fmla="+- 32767 0 0"/>
                <a:gd name="G5" fmla="*/ G4 1 26105"/>
                <a:gd name="G6" fmla="+- 0 0 0"/>
                <a:gd name="G7" fmla="*/ G6 1 25293"/>
                <a:gd name="G8" fmla="+- 32767 0 0"/>
                <a:gd name="G9" fmla="*/ G8 1 26105"/>
                <a:gd name="G10" fmla="+- 32767 0 0"/>
                <a:gd name="G11" fmla="*/ G10 1 25293"/>
                <a:gd name="G12" fmla="+- 0 0 0"/>
                <a:gd name="G13" fmla="*/ G12 1 26105"/>
                <a:gd name="G14" fmla="+- 32767 0 0"/>
                <a:gd name="G15" fmla="*/ G14 1 25293"/>
                <a:gd name="G16" fmla="+- 968 0 0"/>
                <a:gd name="G17" fmla="+- 118 0 0"/>
              </a:gdLst>
              <a:ahLst/>
              <a:cxnLst>
                <a:cxn ang="0">
                  <a:pos x="r" y="vc"/>
                </a:cxn>
                <a:cxn ang="5400000">
                  <a:pos x="hc" y="b"/>
                </a:cxn>
                <a:cxn ang="10800000">
                  <a:pos x="l" y="vc"/>
                </a:cxn>
                <a:cxn ang="16200000">
                  <a:pos x="hc" y="t"/>
                </a:cxn>
              </a:cxnLst>
              <a:rect l="0" t="0" r="0" b="0"/>
              <a:pathLst>
                <a:path>
                  <a:moveTo>
                    <a:pt x="0" y="0"/>
                  </a:moveTo>
                  <a:lnTo>
                    <a:pt x="157178" y="0"/>
                  </a:lnTo>
                  <a:lnTo>
                    <a:pt x="157178" y="25293"/>
                  </a:lnTo>
                  <a:lnTo>
                    <a:pt x="0" y="25293"/>
                  </a:ln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3980" name="AutoShape 12">
              <a:extLst>
                <a:ext uri="{FF2B5EF4-FFF2-40B4-BE49-F238E27FC236}">
                  <a16:creationId xmlns:a16="http://schemas.microsoft.com/office/drawing/2014/main" id="{FBEC5B3E-80BD-CEE9-DAEF-D4C1F3B45A4A}"/>
                </a:ext>
              </a:extLst>
            </p:cNvPr>
            <p:cNvSpPr>
              <a:spLocks noChangeArrowheads="1"/>
            </p:cNvSpPr>
            <p:nvPr/>
          </p:nvSpPr>
          <p:spPr bwMode="auto">
            <a:xfrm>
              <a:off x="4049" y="1145"/>
              <a:ext cx="111" cy="25"/>
            </a:xfrm>
            <a:custGeom>
              <a:avLst/>
              <a:gdLst>
                <a:gd name="G0" fmla="+- 0 0 0"/>
                <a:gd name="G1" fmla="*/ G0 1 15762"/>
                <a:gd name="G2" fmla="+- 0 0 0"/>
                <a:gd name="G3" fmla="*/ G2 1 25293"/>
                <a:gd name="G4" fmla="+- 32767 0 0"/>
                <a:gd name="G5" fmla="*/ G4 1 15762"/>
                <a:gd name="G6" fmla="+- 0 0 0"/>
                <a:gd name="G7" fmla="*/ G6 1 25293"/>
                <a:gd name="G8" fmla="+- 32767 0 0"/>
                <a:gd name="G9" fmla="*/ G8 1 15762"/>
                <a:gd name="G10" fmla="+- 32767 0 0"/>
                <a:gd name="G11" fmla="*/ G10 1 25293"/>
                <a:gd name="G12" fmla="+- 0 0 0"/>
                <a:gd name="G13" fmla="*/ G12 1 15762"/>
                <a:gd name="G14" fmla="+- 32767 0 0"/>
                <a:gd name="G15" fmla="*/ G14 1 25293"/>
                <a:gd name="G16" fmla="+- 501 0 0"/>
                <a:gd name="G17" fmla="+- 118 0 0"/>
              </a:gdLst>
              <a:ahLst/>
              <a:cxnLst>
                <a:cxn ang="0">
                  <a:pos x="r" y="vc"/>
                </a:cxn>
                <a:cxn ang="5400000">
                  <a:pos x="hc" y="b"/>
                </a:cxn>
                <a:cxn ang="10800000">
                  <a:pos x="l" y="vc"/>
                </a:cxn>
                <a:cxn ang="16200000">
                  <a:pos x="hc" y="t"/>
                </a:cxn>
              </a:cxnLst>
              <a:rect l="0" t="0" r="0" b="0"/>
              <a:pathLst>
                <a:path>
                  <a:moveTo>
                    <a:pt x="0" y="0"/>
                  </a:moveTo>
                  <a:lnTo>
                    <a:pt x="81299" y="0"/>
                  </a:lnTo>
                  <a:lnTo>
                    <a:pt x="81299" y="25293"/>
                  </a:lnTo>
                  <a:lnTo>
                    <a:pt x="0" y="25293"/>
                  </a:ln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3981" name="AutoShape 13">
              <a:extLst>
                <a:ext uri="{FF2B5EF4-FFF2-40B4-BE49-F238E27FC236}">
                  <a16:creationId xmlns:a16="http://schemas.microsoft.com/office/drawing/2014/main" id="{81B4C9BD-8733-241F-51F5-D20690AEEDDA}"/>
                </a:ext>
              </a:extLst>
            </p:cNvPr>
            <p:cNvSpPr>
              <a:spLocks noChangeArrowheads="1"/>
            </p:cNvSpPr>
            <p:nvPr/>
          </p:nvSpPr>
          <p:spPr bwMode="auto">
            <a:xfrm>
              <a:off x="3856" y="1563"/>
              <a:ext cx="68" cy="197"/>
            </a:xfrm>
            <a:custGeom>
              <a:avLst/>
              <a:gdLst>
                <a:gd name="G0" fmla="+- 32767 0 0"/>
                <a:gd name="G1" fmla="*/ G0 1 50126"/>
                <a:gd name="G2" fmla="+- 32767 0 0"/>
                <a:gd name="G3" fmla="*/ G2 1 56818"/>
                <a:gd name="G4" fmla="+- 32767 0 0"/>
                <a:gd name="G5" fmla="*/ G4 1 50126"/>
                <a:gd name="G6" fmla="+- 0 0 0"/>
                <a:gd name="G7" fmla="*/ G6 1 56818"/>
                <a:gd name="G8" fmla="+- 0 0 0"/>
                <a:gd name="G9" fmla="*/ G8 1 50126"/>
                <a:gd name="G10" fmla="+- 32767 0 0"/>
                <a:gd name="G11" fmla="*/ G10 1 56818"/>
                <a:gd name="G12" fmla="+- 32767 0 0"/>
                <a:gd name="G13" fmla="*/ G12 1 50126"/>
                <a:gd name="G14" fmla="+- 32767 0 0"/>
                <a:gd name="G15" fmla="*/ G14 1 56818"/>
                <a:gd name="G16" fmla="+- 32767 0 0"/>
                <a:gd name="G17" fmla="*/ G16 1 50126"/>
                <a:gd name="G18" fmla="+- 32767 0 0"/>
                <a:gd name="G19" fmla="*/ G18 1 56818"/>
                <a:gd name="G20" fmla="+- 0 0 0"/>
                <a:gd name="G21" fmla="*/ G20 1 50126"/>
                <a:gd name="G22" fmla="+- 32767 0 0"/>
                <a:gd name="G23" fmla="*/ G22 1 56818"/>
                <a:gd name="G24" fmla="+- 0 0 0"/>
                <a:gd name="G25" fmla="*/ G24 1 50126"/>
                <a:gd name="G26" fmla="+- 32768 0 0"/>
                <a:gd name="G27" fmla="*/ G26 1 56818"/>
                <a:gd name="G28" fmla="+- 32767 0 0"/>
                <a:gd name="G29" fmla="*/ G28 1 50126"/>
                <a:gd name="G30" fmla="+- 32768 0 0"/>
                <a:gd name="G31" fmla="*/ G30 1 56818"/>
                <a:gd name="G32" fmla="+- 32767 0 0"/>
                <a:gd name="G33" fmla="*/ G32 1 50126"/>
                <a:gd name="G34" fmla="+- 32767 0 0"/>
                <a:gd name="G35" fmla="*/ G34 1 56818"/>
                <a:gd name="G36" fmla="+- 32767 0 0"/>
                <a:gd name="G37" fmla="*/ G36 1 50126"/>
                <a:gd name="G38" fmla="+- 32767 0 0"/>
                <a:gd name="G39" fmla="*/ G38 1 56818"/>
                <a:gd name="G40" fmla="+- 309 0 0"/>
                <a:gd name="G41" fmla="+- 879 0 0"/>
              </a:gdLst>
              <a:ahLst/>
              <a:cxnLst>
                <a:cxn ang="0">
                  <a:pos x="r" y="vc"/>
                </a:cxn>
                <a:cxn ang="5400000">
                  <a:pos x="hc" y="b"/>
                </a:cxn>
                <a:cxn ang="10800000">
                  <a:pos x="l" y="vc"/>
                </a:cxn>
                <a:cxn ang="16200000">
                  <a:pos x="hc" y="t"/>
                </a:cxn>
              </a:cxnLst>
              <a:rect l="0" t="0" r="0" b="0"/>
              <a:pathLst>
                <a:path>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00000"/>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Text Box 1">
            <a:extLst>
              <a:ext uri="{FF2B5EF4-FFF2-40B4-BE49-F238E27FC236}">
                <a16:creationId xmlns:a16="http://schemas.microsoft.com/office/drawing/2014/main" id="{7643CDDB-AABC-572C-7BE2-3FAE49844EE5}"/>
              </a:ext>
            </a:extLst>
          </p:cNvPr>
          <p:cNvSpPr txBox="1">
            <a:spLocks noChangeArrowheads="1"/>
          </p:cNvSpPr>
          <p:nvPr/>
        </p:nvSpPr>
        <p:spPr bwMode="auto">
          <a:xfrm>
            <a:off x="855663" y="996950"/>
            <a:ext cx="4368800" cy="4494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3000" i="1">
                <a:solidFill>
                  <a:srgbClr val="FFFFFF"/>
                </a:solidFill>
                <a:latin typeface="Calibri" panose="020F0502020204030204" pitchFamily="34" charset="0"/>
              </a:rPr>
              <a:t>Η προσωπική επικοινωνία είναι διαφορετική από την διαδικτυακή επικοινωνία. Οταν εσείς</a:t>
            </a:r>
          </a:p>
          <a:p>
            <a:pPr algn="ctr" hangingPunct="1">
              <a:lnSpc>
                <a:spcPct val="100000"/>
              </a:lnSpc>
              <a:spcBef>
                <a:spcPts val="1013"/>
              </a:spcBef>
              <a:buClrTx/>
              <a:buFontTx/>
              <a:buNone/>
            </a:pPr>
            <a:r>
              <a:rPr lang="en-US" altLang="en-GR" sz="3000" i="1">
                <a:solidFill>
                  <a:srgbClr val="FFFFFF"/>
                </a:solidFill>
                <a:latin typeface="Calibri" panose="020F0502020204030204" pitchFamily="34" charset="0"/>
              </a:rPr>
              <a:t>επικοινωνείτε με κάποιον πρόσωπο με πρόσωπο, μπορείτε να ακούσετε τον τόνο της φωνής του, να δείτε τις</a:t>
            </a:r>
          </a:p>
          <a:p>
            <a:pPr algn="ctr" hangingPunct="1">
              <a:lnSpc>
                <a:spcPct val="100000"/>
              </a:lnSpc>
              <a:spcBef>
                <a:spcPts val="1013"/>
              </a:spcBef>
              <a:buClrTx/>
              <a:buFontTx/>
              <a:buNone/>
            </a:pPr>
            <a:r>
              <a:rPr lang="en-US" altLang="en-GR" sz="3000" i="1">
                <a:solidFill>
                  <a:srgbClr val="FFFFFF"/>
                </a:solidFill>
                <a:latin typeface="Calibri" panose="020F0502020204030204" pitchFamily="34" charset="0"/>
              </a:rPr>
              <a:t>εκφράσεις του προσώπου, τη γλώσσα του σώματος και τις χειρονομίες. Αυτές οι μέθοδοι του</a:t>
            </a:r>
          </a:p>
          <a:p>
            <a:pPr algn="ctr" hangingPunct="1">
              <a:lnSpc>
                <a:spcPct val="100000"/>
              </a:lnSpc>
              <a:spcBef>
                <a:spcPts val="1013"/>
              </a:spcBef>
              <a:buClrTx/>
              <a:buFontTx/>
              <a:buNone/>
            </a:pPr>
            <a:r>
              <a:rPr lang="en-US" altLang="en-GR" sz="3000" i="1">
                <a:solidFill>
                  <a:srgbClr val="FFFFFF"/>
                </a:solidFill>
                <a:latin typeface="Calibri" panose="020F0502020204030204" pitchFamily="34" charset="0"/>
              </a:rPr>
              <a:t>Η επικοινωνία δεν μπορεί να βασιστεί στο διαδικτυακό περιβάλλον</a:t>
            </a:r>
          </a:p>
        </p:txBody>
      </p:sp>
      <p:pic>
        <p:nvPicPr>
          <p:cNvPr id="29698" name="Picture 2">
            <a:extLst>
              <a:ext uri="{FF2B5EF4-FFF2-40B4-BE49-F238E27FC236}">
                <a16:creationId xmlns:a16="http://schemas.microsoft.com/office/drawing/2014/main" id="{25F88C9C-E946-A3F2-287F-FE103E45AB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642" b="-19632"/>
          <a:stretch>
            <a:fillRect/>
          </a:stretch>
        </p:blipFill>
        <p:spPr bwMode="auto">
          <a:xfrm>
            <a:off x="5734050" y="261938"/>
            <a:ext cx="5689600" cy="6858000"/>
          </a:xfrm>
          <a:prstGeom prst="rect">
            <a:avLst/>
          </a:prstGeom>
          <a:noFill/>
          <a:ln>
            <a:noFill/>
          </a:ln>
          <a:effectLst/>
          <a:extLst>
            <a:ext uri="{909E8E84-426E-40DD-AFC4-6F175D3DCCD1}">
              <a14:hiddenFill xmlns:a14="http://schemas.microsoft.com/office/drawing/2010/main">
                <a:blipFill dpi="0" rotWithShape="0">
                  <a:blip/>
                  <a:srcRect t="-1642" b="-19632"/>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3" name="Text Box 1">
            <a:extLst>
              <a:ext uri="{FF2B5EF4-FFF2-40B4-BE49-F238E27FC236}">
                <a16:creationId xmlns:a16="http://schemas.microsoft.com/office/drawing/2014/main" id="{F99D3B3A-AC06-1CD4-6E4F-924302DFE969}"/>
              </a:ext>
            </a:extLst>
          </p:cNvPr>
          <p:cNvSpPr txBox="1">
            <a:spLocks noChangeArrowheads="1"/>
          </p:cNvSpPr>
          <p:nvPr/>
        </p:nvSpPr>
        <p:spPr bwMode="auto">
          <a:xfrm>
            <a:off x="412750" y="1458913"/>
            <a:ext cx="4754563" cy="2281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solidFill>
                  <a:srgbClr val="FFFFFF"/>
                </a:solidFill>
                <a:latin typeface="Calibri" panose="020F0502020204030204" pitchFamily="34" charset="0"/>
              </a:rPr>
              <a:t>Ποιος ειναι ο ΣΚΟΠΟΣ σου</a:t>
            </a:r>
          </a:p>
          <a:p>
            <a:pPr hangingPunct="1">
              <a:lnSpc>
                <a:spcPct val="100000"/>
              </a:lnSpc>
              <a:spcBef>
                <a:spcPts val="1013"/>
              </a:spcBef>
            </a:pPr>
            <a:r>
              <a:rPr lang="en-US" altLang="en-GR" sz="3600" b="1">
                <a:solidFill>
                  <a:srgbClr val="FFFFFF"/>
                </a:solidFill>
                <a:latin typeface="Calibri" panose="020F0502020204030204" pitchFamily="34" charset="0"/>
              </a:rPr>
              <a:t>του να είσαι online ως φοιτήτρια;</a:t>
            </a:r>
          </a:p>
        </p:txBody>
      </p:sp>
      <p:sp>
        <p:nvSpPr>
          <p:cNvPr id="84994" name="Text Box 2">
            <a:extLst>
              <a:ext uri="{FF2B5EF4-FFF2-40B4-BE49-F238E27FC236}">
                <a16:creationId xmlns:a16="http://schemas.microsoft.com/office/drawing/2014/main" id="{70DE4B21-4EF4-741B-522C-55D58E486577}"/>
              </a:ext>
            </a:extLst>
          </p:cNvPr>
          <p:cNvSpPr txBox="1">
            <a:spLocks noChangeArrowheads="1"/>
          </p:cNvSpPr>
          <p:nvPr/>
        </p:nvSpPr>
        <p:spPr bwMode="auto">
          <a:xfrm>
            <a:off x="5486400" y="4657725"/>
            <a:ext cx="6719888" cy="172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
                <a:srgbClr val="5E5E5E"/>
              </a:buClr>
              <a:buFont typeface="Wingdings" pitchFamily="2" charset="2"/>
              <a:buChar char=""/>
            </a:pPr>
            <a:r>
              <a:rPr lang="en-US" altLang="en-GR" sz="2000">
                <a:solidFill>
                  <a:srgbClr val="5E5E5E"/>
                </a:solidFill>
                <a:latin typeface="Calibri" panose="020F0502020204030204" pitchFamily="34" charset="0"/>
              </a:rPr>
              <a:t>Να μείνω σε επαφή με τους συνομηλίκους μου και τη δουλειά τους</a:t>
            </a:r>
          </a:p>
          <a:p>
            <a:pPr hangingPunct="1">
              <a:lnSpc>
                <a:spcPct val="100000"/>
              </a:lnSpc>
              <a:buClr>
                <a:srgbClr val="5E5E5E"/>
              </a:buClr>
              <a:buFont typeface="Wingdings" pitchFamily="2" charset="2"/>
              <a:buChar char=""/>
            </a:pPr>
            <a:r>
              <a:rPr lang="en-US" altLang="en-GR" sz="2000">
                <a:solidFill>
                  <a:srgbClr val="5E5E5E"/>
                </a:solidFill>
                <a:latin typeface="Calibri" panose="020F0502020204030204" pitchFamily="34" charset="0"/>
              </a:rPr>
              <a:t>Για να είστε ενημερωμένοι με νέα και τρέχοντα γεγονότα</a:t>
            </a:r>
          </a:p>
          <a:p>
            <a:pPr hangingPunct="1">
              <a:lnSpc>
                <a:spcPct val="100000"/>
              </a:lnSpc>
              <a:buClr>
                <a:srgbClr val="5E5E5E"/>
              </a:buClr>
              <a:buFont typeface="Wingdings" pitchFamily="2" charset="2"/>
              <a:buChar char=""/>
            </a:pPr>
            <a:r>
              <a:rPr lang="en-US" altLang="en-GR" sz="2000">
                <a:solidFill>
                  <a:srgbClr val="5E5E5E"/>
                </a:solidFill>
                <a:latin typeface="Calibri" panose="020F0502020204030204" pitchFamily="34" charset="0"/>
              </a:rPr>
              <a:t>Για έρευνα</a:t>
            </a:r>
          </a:p>
          <a:p>
            <a:pPr hangingPunct="1">
              <a:lnSpc>
                <a:spcPct val="100000"/>
              </a:lnSpc>
              <a:buClr>
                <a:srgbClr val="5E5E5E"/>
              </a:buClr>
              <a:buFont typeface="Wingdings" pitchFamily="2" charset="2"/>
              <a:buChar char=""/>
            </a:pPr>
            <a:r>
              <a:rPr lang="en-US" altLang="en-GR" sz="2000">
                <a:solidFill>
                  <a:srgbClr val="5E5E5E"/>
                </a:solidFill>
                <a:latin typeface="Calibri" panose="020F0502020204030204" pitchFamily="34" charset="0"/>
              </a:rPr>
              <a:t>Να μάθω</a:t>
            </a:r>
          </a:p>
        </p:txBody>
      </p:sp>
      <p:pic>
        <p:nvPicPr>
          <p:cNvPr id="84995" name="Picture 3">
            <a:extLst>
              <a:ext uri="{FF2B5EF4-FFF2-40B4-BE49-F238E27FC236}">
                <a16:creationId xmlns:a16="http://schemas.microsoft.com/office/drawing/2014/main" id="{9B300F4E-0364-1690-55C8-BCA8C731A6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8400" y="0"/>
            <a:ext cx="7216775" cy="4225925"/>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84996" name="Rectangle 4">
            <a:extLst>
              <a:ext uri="{FF2B5EF4-FFF2-40B4-BE49-F238E27FC236}">
                <a16:creationId xmlns:a16="http://schemas.microsoft.com/office/drawing/2014/main" id="{5FCC6C18-B568-C1E2-E1F9-989127149204}"/>
              </a:ext>
            </a:extLst>
          </p:cNvPr>
          <p:cNvSpPr>
            <a:spLocks noChangeArrowheads="1"/>
          </p:cNvSpPr>
          <p:nvPr/>
        </p:nvSpPr>
        <p:spPr bwMode="auto">
          <a:xfrm>
            <a:off x="0" y="5876925"/>
            <a:ext cx="2447925" cy="828675"/>
          </a:xfrm>
          <a:prstGeom prst="rect">
            <a:avLst/>
          </a:prstGeom>
          <a:solidFill>
            <a:srgbClr val="FFFFFF"/>
          </a:solidFill>
          <a:ln w="12600" cap="flat">
            <a:solidFill>
              <a:srgbClr val="FFFFFF"/>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R"/>
          </a:p>
        </p:txBody>
      </p:sp>
      <p:sp>
        <p:nvSpPr>
          <p:cNvPr id="84997" name="Rectangle 5">
            <a:extLst>
              <a:ext uri="{FF2B5EF4-FFF2-40B4-BE49-F238E27FC236}">
                <a16:creationId xmlns:a16="http://schemas.microsoft.com/office/drawing/2014/main" id="{02A34E82-BD0D-EDF0-E0FC-2306691EA369}"/>
              </a:ext>
            </a:extLst>
          </p:cNvPr>
          <p:cNvSpPr>
            <a:spLocks noChangeArrowheads="1"/>
          </p:cNvSpPr>
          <p:nvPr/>
        </p:nvSpPr>
        <p:spPr bwMode="auto">
          <a:xfrm>
            <a:off x="322263" y="4657725"/>
            <a:ext cx="6292850" cy="16144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
                <a:srgbClr val="5E5E5E"/>
              </a:buClr>
              <a:buFont typeface="Wingdings" pitchFamily="2" charset="2"/>
              <a:buChar char=""/>
            </a:pPr>
            <a:r>
              <a:rPr lang="el-GR" altLang="en-GR" sz="2000">
                <a:solidFill>
                  <a:srgbClr val="5E5E5E"/>
                </a:solidFill>
                <a:latin typeface="Calibri" panose="020F0502020204030204" pitchFamily="34" charset="0"/>
              </a:rPr>
              <a:t>Να συνεργαστούν</a:t>
            </a:r>
          </a:p>
          <a:p>
            <a:pPr hangingPunct="1">
              <a:lnSpc>
                <a:spcPct val="100000"/>
              </a:lnSpc>
              <a:buClr>
                <a:srgbClr val="5E5E5E"/>
              </a:buClr>
              <a:buFont typeface="Wingdings" pitchFamily="2" charset="2"/>
              <a:buChar char=""/>
            </a:pPr>
            <a:r>
              <a:rPr lang="el-GR" altLang="en-GR" sz="2000">
                <a:solidFill>
                  <a:srgbClr val="5E5E5E"/>
                </a:solidFill>
                <a:latin typeface="Calibri" panose="020F0502020204030204" pitchFamily="34" charset="0"/>
              </a:rPr>
              <a:t>Για να μοιράζεστε περιεχόμενο με άλλους</a:t>
            </a:r>
          </a:p>
          <a:p>
            <a:pPr hangingPunct="1">
              <a:lnSpc>
                <a:spcPct val="100000"/>
              </a:lnSpc>
              <a:buClr>
                <a:srgbClr val="5E5E5E"/>
              </a:buClr>
              <a:buFont typeface="Wingdings" pitchFamily="2" charset="2"/>
              <a:buChar char=""/>
            </a:pPr>
            <a:r>
              <a:rPr lang="el-GR" altLang="en-GR" sz="2000">
                <a:solidFill>
                  <a:srgbClr val="5E5E5E"/>
                </a:solidFill>
                <a:latin typeface="Calibri" panose="020F0502020204030204" pitchFamily="34" charset="0"/>
              </a:rPr>
              <a:t>Να μοιραστώ τη γνώμη μου</a:t>
            </a:r>
          </a:p>
          <a:p>
            <a:pPr hangingPunct="1">
              <a:lnSpc>
                <a:spcPct val="100000"/>
              </a:lnSpc>
              <a:buClr>
                <a:srgbClr val="5E5E5E"/>
              </a:buClr>
              <a:buFont typeface="Wingdings" pitchFamily="2" charset="2"/>
              <a:buChar char=""/>
            </a:pPr>
            <a:r>
              <a:rPr lang="el-GR" altLang="en-GR" sz="2000">
                <a:solidFill>
                  <a:srgbClr val="5E5E5E"/>
                </a:solidFill>
                <a:latin typeface="Calibri" panose="020F0502020204030204" pitchFamily="34" charset="0"/>
              </a:rPr>
              <a:t>Για να ολοκληρώσετε τις εργασίες</a:t>
            </a:r>
          </a:p>
          <a:p>
            <a:pPr hangingPunct="1">
              <a:lnSpc>
                <a:spcPct val="100000"/>
              </a:lnSpc>
              <a:buClr>
                <a:srgbClr val="5E5E5E"/>
              </a:buClr>
              <a:buFont typeface="Wingdings" pitchFamily="2" charset="2"/>
              <a:buChar char=""/>
            </a:pPr>
            <a:r>
              <a:rPr lang="el-GR" altLang="en-GR" sz="2000">
                <a:solidFill>
                  <a:srgbClr val="5E5E5E"/>
                </a:solidFill>
                <a:latin typeface="Calibri" panose="020F0502020204030204" pitchFamily="34" charset="0"/>
              </a:rPr>
              <a:t>Για να συναντήσω καινούριους ανθρώπους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7" name="Text Box 1">
            <a:extLst>
              <a:ext uri="{FF2B5EF4-FFF2-40B4-BE49-F238E27FC236}">
                <a16:creationId xmlns:a16="http://schemas.microsoft.com/office/drawing/2014/main" id="{0862E78E-A99B-335C-0B33-A9C9EAC4F3AD}"/>
              </a:ext>
            </a:extLst>
          </p:cNvPr>
          <p:cNvSpPr txBox="1">
            <a:spLocks noChangeArrowheads="1"/>
          </p:cNvSpPr>
          <p:nvPr/>
        </p:nvSpPr>
        <p:spPr bwMode="auto">
          <a:xfrm>
            <a:off x="903288" y="1166813"/>
            <a:ext cx="10387012" cy="4627562"/>
          </a:xfrm>
          <a:prstGeom prst="rect">
            <a:avLst/>
          </a:prstGeom>
          <a:noFill/>
          <a:ln w="44280" cap="flat">
            <a:solidFill>
              <a:srgbClr val="00ACA7"/>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400" i="1">
                <a:solidFill>
                  <a:srgbClr val="FFFFFF"/>
                </a:solidFill>
                <a:latin typeface="Calibri" panose="020F0502020204030204" pitchFamily="34" charset="0"/>
              </a:rPr>
              <a:t>ONLINE ΤΑΥΤΟΤΗΤΑ – ΑΥΘΕΝΤΙΚΟΤΗΤΑ</a:t>
            </a:r>
          </a:p>
          <a:p>
            <a:pPr hangingPunct="1">
              <a:lnSpc>
                <a:spcPct val="100000"/>
              </a:lnSpc>
              <a:spcBef>
                <a:spcPts val="1013"/>
              </a:spcBef>
            </a:pPr>
            <a:endParaRPr lang="en-US" altLang="en-GR" sz="2400" i="1">
              <a:solidFill>
                <a:srgbClr val="FFFFFF"/>
              </a:solidFill>
              <a:latin typeface="Calibri" panose="020F0502020204030204" pitchFamily="34" charset="0"/>
            </a:endParaRPr>
          </a:p>
          <a:p>
            <a:pPr hangingPunct="1">
              <a:lnSpc>
                <a:spcPct val="100000"/>
              </a:lnSpc>
              <a:spcBef>
                <a:spcPts val="1013"/>
              </a:spcBef>
            </a:pPr>
            <a:r>
              <a:rPr lang="en-US" altLang="en-GR" sz="2400" i="1">
                <a:solidFill>
                  <a:srgbClr val="FFFFFF"/>
                </a:solidFill>
                <a:latin typeface="Calibri" panose="020F0502020204030204" pitchFamily="34" charset="0"/>
              </a:rPr>
              <a:t>Η αυθεντικότητα είναι η βιωματική πτυχή της διαδικτυακής εμπιστοσύνης. Η ιδέα είναι ότι οι άνθρωποι ανταποκρίνονται, αλληλεπιδρούν και εμπιστεύονται τελικά άλλα άτομα, επιχειρήσεις και επωνυμίες, επιδεικνύοντας συνέπεια μεταξύ των ισχυρισμών τους και της συμπεριφοράς τους.</a:t>
            </a:r>
          </a:p>
          <a:p>
            <a:pPr hangingPunct="1">
              <a:lnSpc>
                <a:spcPct val="100000"/>
              </a:lnSpc>
              <a:spcBef>
                <a:spcPts val="1013"/>
              </a:spcBef>
            </a:pPr>
            <a:endParaRPr lang="en-US" altLang="en-GR" sz="2400" i="1">
              <a:solidFill>
                <a:srgbClr val="FFFFFF"/>
              </a:solidFill>
              <a:latin typeface="Calibri" panose="020F0502020204030204" pitchFamily="34" charset="0"/>
            </a:endParaRPr>
          </a:p>
          <a:p>
            <a:pPr hangingPunct="1">
              <a:lnSpc>
                <a:spcPct val="100000"/>
              </a:lnSpc>
              <a:spcBef>
                <a:spcPts val="1013"/>
              </a:spcBef>
            </a:pPr>
            <a:r>
              <a:rPr lang="en-US" altLang="en-GR" sz="2400" i="1">
                <a:solidFill>
                  <a:srgbClr val="FFFFFF"/>
                </a:solidFill>
                <a:latin typeface="Calibri" panose="020F0502020204030204" pitchFamily="34" charset="0"/>
              </a:rPr>
              <a:t>Αυτό σημαίνει ότι, ουσιαστικά, πρέπει να περπατήσετε την ομιλία σας για να είστε αξιόπιστοι. Σημαίνει επίσης ότι κερδίζετε εμπιστοσύνη μέσω ειλικρινών, ευγενικών και διαφανών αλληλεπιδράσεων με το κοινό σας.</a:t>
            </a:r>
          </a:p>
        </p:txBody>
      </p:sp>
      <p:sp>
        <p:nvSpPr>
          <p:cNvPr id="86018" name="Rectangle 2">
            <a:extLst>
              <a:ext uri="{FF2B5EF4-FFF2-40B4-BE49-F238E27FC236}">
                <a16:creationId xmlns:a16="http://schemas.microsoft.com/office/drawing/2014/main" id="{C816FDB7-17B8-0918-F481-3E5A2C03AED3}"/>
              </a:ext>
            </a:extLst>
          </p:cNvPr>
          <p:cNvSpPr>
            <a:spLocks noChangeArrowheads="1"/>
          </p:cNvSpPr>
          <p:nvPr/>
        </p:nvSpPr>
        <p:spPr bwMode="auto">
          <a:xfrm>
            <a:off x="3124200" y="363538"/>
            <a:ext cx="5449888" cy="7604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4400">
                <a:solidFill>
                  <a:srgbClr val="FFFFFF"/>
                </a:solidFill>
                <a:latin typeface="Calibri" panose="020F0502020204030204" pitchFamily="34" charset="0"/>
              </a:rPr>
              <a:t>Καλύτερες συμβουλές!</a:t>
            </a:r>
          </a:p>
        </p:txBody>
      </p:sp>
      <p:sp>
        <p:nvSpPr>
          <p:cNvPr id="86019" name="Rectangle 3">
            <a:extLst>
              <a:ext uri="{FF2B5EF4-FFF2-40B4-BE49-F238E27FC236}">
                <a16:creationId xmlns:a16="http://schemas.microsoft.com/office/drawing/2014/main" id="{34B6D735-D8E5-279B-A7A5-41A5023665B5}"/>
              </a:ext>
            </a:extLst>
          </p:cNvPr>
          <p:cNvSpPr>
            <a:spLocks noChangeArrowheads="1"/>
          </p:cNvSpPr>
          <p:nvPr/>
        </p:nvSpPr>
        <p:spPr bwMode="auto">
          <a:xfrm>
            <a:off x="1685925" y="6126163"/>
            <a:ext cx="7523163"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r" hangingPunct="1">
              <a:lnSpc>
                <a:spcPct val="100000"/>
              </a:lnSpc>
              <a:buClrTx/>
              <a:buFontTx/>
              <a:buNone/>
            </a:pPr>
            <a:r>
              <a:rPr lang="el-GR" altLang="en-GR">
                <a:solidFill>
                  <a:srgbClr val="898C92"/>
                </a:solidFill>
                <a:latin typeface="Calibri" panose="020F0502020204030204" pitchFamily="34" charset="0"/>
              </a:rPr>
              <a:t>SOURCE: EMPOWER ME PROJECT (</a:t>
            </a:r>
            <a:r>
              <a:rPr lang="el-GR" altLang="en-GR" u="sng">
                <a:solidFill>
                  <a:srgbClr val="CCCCFF"/>
                </a:solidFill>
                <a:latin typeface="Calibri" panose="020F0502020204030204" pitchFamily="34" charset="0"/>
                <a:hlinkClick r:id="rId3"/>
              </a:rPr>
              <a:t>www.empowerme-project.eu</a:t>
            </a:r>
            <a:r>
              <a:rPr lang="el-GR" altLang="en-GR">
                <a:solidFill>
                  <a:srgbClr val="898C92"/>
                </a:solidFill>
                <a:latin typeface="Calibri" panose="020F0502020204030204" pitchFamily="34" charset="0"/>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7041" name="Picture 1">
            <a:extLst>
              <a:ext uri="{FF2B5EF4-FFF2-40B4-BE49-F238E27FC236}">
                <a16:creationId xmlns:a16="http://schemas.microsoft.com/office/drawing/2014/main" id="{02DE93D3-6479-7298-9E4C-AB8F2A1C0F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4813" y="3054350"/>
            <a:ext cx="5165725" cy="356711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7042" name="Text Box 2">
            <a:extLst>
              <a:ext uri="{FF2B5EF4-FFF2-40B4-BE49-F238E27FC236}">
                <a16:creationId xmlns:a16="http://schemas.microsoft.com/office/drawing/2014/main" id="{26880843-9C44-89E5-9443-83D3669C53CF}"/>
              </a:ext>
            </a:extLst>
          </p:cNvPr>
          <p:cNvSpPr txBox="1">
            <a:spLocks noChangeArrowheads="1"/>
          </p:cNvSpPr>
          <p:nvPr/>
        </p:nvSpPr>
        <p:spPr bwMode="auto">
          <a:xfrm>
            <a:off x="5008563" y="3941763"/>
            <a:ext cx="4329112" cy="1073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SzPct val="45000"/>
              <a:buFont typeface="Wingdings" pitchFamily="2" charset="2"/>
              <a:buChar char=""/>
            </a:pPr>
            <a:r>
              <a:rPr lang="en-US" altLang="en-GR" sz="2400">
                <a:solidFill>
                  <a:srgbClr val="6D6E6C"/>
                </a:solidFill>
                <a:latin typeface="Calibri" panose="020F0502020204030204" pitchFamily="34" charset="0"/>
              </a:rPr>
              <a:t>Υπάρχουν στοιχεία του ψηφιακού μας αποτυπώματος που δεν μπορούμε ποτέ να διαγράψουμε</a:t>
            </a:r>
          </a:p>
          <a:p>
            <a:pPr hangingPunct="1">
              <a:lnSpc>
                <a:spcPct val="100000"/>
              </a:lnSpc>
              <a:spcBef>
                <a:spcPts val="1013"/>
              </a:spcBef>
              <a:buSzPct val="45000"/>
              <a:buFont typeface="Wingdings" pitchFamily="2" charset="2"/>
              <a:buNone/>
            </a:pPr>
            <a:endParaRPr lang="en-US" altLang="en-GR" sz="2400">
              <a:solidFill>
                <a:srgbClr val="6D6E6C"/>
              </a:solidFill>
              <a:latin typeface="Calibri" panose="020F0502020204030204" pitchFamily="34" charset="0"/>
            </a:endParaRPr>
          </a:p>
        </p:txBody>
      </p:sp>
      <p:sp>
        <p:nvSpPr>
          <p:cNvPr id="87043" name="Text Box 3">
            <a:extLst>
              <a:ext uri="{FF2B5EF4-FFF2-40B4-BE49-F238E27FC236}">
                <a16:creationId xmlns:a16="http://schemas.microsoft.com/office/drawing/2014/main" id="{A5B36E21-B510-B9B3-6A63-7F887931D3F9}"/>
              </a:ext>
            </a:extLst>
          </p:cNvPr>
          <p:cNvSpPr txBox="1">
            <a:spLocks noChangeArrowheads="1"/>
          </p:cNvSpPr>
          <p:nvPr/>
        </p:nvSpPr>
        <p:spPr bwMode="auto">
          <a:xfrm>
            <a:off x="5905500" y="603250"/>
            <a:ext cx="5580063" cy="857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a:solidFill>
                  <a:srgbClr val="00ACA7"/>
                </a:solidFill>
                <a:latin typeface="Calibri" panose="020F0502020204030204" pitchFamily="34" charset="0"/>
              </a:rPr>
              <a:t>ΤΟ ΨΗΦΙΑΚΟ ΣΑΣ ΑΠΟΤΥΠΩΜΑ</a:t>
            </a:r>
          </a:p>
        </p:txBody>
      </p:sp>
      <p:sp>
        <p:nvSpPr>
          <p:cNvPr id="87044" name="Text Box 4">
            <a:extLst>
              <a:ext uri="{FF2B5EF4-FFF2-40B4-BE49-F238E27FC236}">
                <a16:creationId xmlns:a16="http://schemas.microsoft.com/office/drawing/2014/main" id="{2602BE89-3F29-31BF-61C4-8C853790BC47}"/>
              </a:ext>
            </a:extLst>
          </p:cNvPr>
          <p:cNvSpPr txBox="1">
            <a:spLocks noChangeArrowheads="1"/>
          </p:cNvSpPr>
          <p:nvPr/>
        </p:nvSpPr>
        <p:spPr bwMode="auto">
          <a:xfrm>
            <a:off x="414338" y="1581150"/>
            <a:ext cx="3452812" cy="34337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a:solidFill>
                  <a:srgbClr val="6D6E6C"/>
                </a:solidFill>
                <a:latin typeface="Calibri" panose="020F0502020204030204" pitchFamily="34" charset="0"/>
              </a:rPr>
              <a:t>Πολλά από αυτά που κάνετε στο διαδίκτυο αφήνουν συνεχή ίχνη των δραστηριοτήτων σας.</a:t>
            </a:r>
          </a:p>
        </p:txBody>
      </p:sp>
      <p:sp>
        <p:nvSpPr>
          <p:cNvPr id="87045" name="Rectangle 5">
            <a:extLst>
              <a:ext uri="{FF2B5EF4-FFF2-40B4-BE49-F238E27FC236}">
                <a16:creationId xmlns:a16="http://schemas.microsoft.com/office/drawing/2014/main" id="{04F31136-01A3-A767-E3B1-942DEB0F1774}"/>
              </a:ext>
            </a:extLst>
          </p:cNvPr>
          <p:cNvSpPr>
            <a:spLocks noChangeArrowheads="1"/>
          </p:cNvSpPr>
          <p:nvPr/>
        </p:nvSpPr>
        <p:spPr bwMode="auto">
          <a:xfrm>
            <a:off x="4954588" y="1984375"/>
            <a:ext cx="6097587" cy="1554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marL="342900" indent="-341313">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
                <a:srgbClr val="5E5E5E"/>
              </a:buClr>
              <a:buFont typeface="Wingdings" pitchFamily="2" charset="2"/>
              <a:buChar char=""/>
            </a:pPr>
            <a:r>
              <a:rPr lang="el-GR" altLang="en-GR" sz="2400">
                <a:solidFill>
                  <a:srgbClr val="6D6E6C"/>
                </a:solidFill>
                <a:latin typeface="Calibri" panose="020F0502020204030204" pitchFamily="34" charset="0"/>
              </a:rPr>
              <a:t>Χωρίς να το καταλάβετε, κάθε μέρα κάνετε μια εξελισσόμενη δημόσια παρουσίαση του ποιοι είστε, την οποία μπορεί να δει οποιοσδήποτε στο διαδίκτυο</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88065" name="Picture 1">
            <a:extLst>
              <a:ext uri="{FF2B5EF4-FFF2-40B4-BE49-F238E27FC236}">
                <a16:creationId xmlns:a16="http://schemas.microsoft.com/office/drawing/2014/main" id="{CB44FEFA-654B-4AA2-21BA-4ACD4AE96C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771650"/>
            <a:ext cx="8991600" cy="2762250"/>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88066" name="Text Box 2">
            <a:extLst>
              <a:ext uri="{FF2B5EF4-FFF2-40B4-BE49-F238E27FC236}">
                <a16:creationId xmlns:a16="http://schemas.microsoft.com/office/drawing/2014/main" id="{29A4AAF0-F5EB-0A49-9236-4693E875C757}"/>
              </a:ext>
            </a:extLst>
          </p:cNvPr>
          <p:cNvSpPr txBox="1">
            <a:spLocks noChangeArrowheads="1"/>
          </p:cNvSpPr>
          <p:nvPr/>
        </p:nvSpPr>
        <p:spPr bwMode="auto">
          <a:xfrm>
            <a:off x="3175000" y="446088"/>
            <a:ext cx="8529638" cy="1658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000" b="1">
                <a:solidFill>
                  <a:srgbClr val="FFFFFF"/>
                </a:solidFill>
                <a:latin typeface="Calibri" panose="020F0502020204030204" pitchFamily="34" charset="0"/>
              </a:rPr>
              <a:t>Cybervetting και το ψηφιακό σας αποτύπωμα</a:t>
            </a:r>
          </a:p>
          <a:p>
            <a:pPr hangingPunct="1">
              <a:lnSpc>
                <a:spcPct val="100000"/>
              </a:lnSpc>
              <a:spcBef>
                <a:spcPts val="1013"/>
              </a:spcBef>
            </a:pPr>
            <a:r>
              <a:rPr lang="en-US" altLang="en-GR" sz="2000" b="1">
                <a:solidFill>
                  <a:srgbClr val="FFFFFF"/>
                </a:solidFill>
                <a:latin typeface="Calibri" panose="020F0502020204030204" pitchFamily="34" charset="0"/>
              </a:rPr>
              <a:t>Ο έλεγχος στον κυβερνοχώρο, ή η πρακτική της διαδικτυακής έρευνας υποψηφίων, έχει γίνει αποδεκτή πρακτική μεταξύ των υπαλλήλων εισαγωγής κολεγίων.</a:t>
            </a:r>
          </a:p>
        </p:txBody>
      </p:sp>
      <p:sp>
        <p:nvSpPr>
          <p:cNvPr id="88067" name="Rectangle 3">
            <a:extLst>
              <a:ext uri="{FF2B5EF4-FFF2-40B4-BE49-F238E27FC236}">
                <a16:creationId xmlns:a16="http://schemas.microsoft.com/office/drawing/2014/main" id="{706E9451-D93E-BDFE-9AA6-7CEAA57F5E05}"/>
              </a:ext>
            </a:extLst>
          </p:cNvPr>
          <p:cNvSpPr>
            <a:spLocks noChangeArrowheads="1"/>
          </p:cNvSpPr>
          <p:nvPr/>
        </p:nvSpPr>
        <p:spPr bwMode="auto">
          <a:xfrm>
            <a:off x="2157413" y="4619625"/>
            <a:ext cx="9094787" cy="19192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pPr>
            <a:r>
              <a:rPr lang="el-GR" altLang="en-GR" sz="2000">
                <a:solidFill>
                  <a:srgbClr val="5E5E5E"/>
                </a:solidFill>
                <a:latin typeface="Calibri" panose="020F0502020204030204" pitchFamily="34" charset="0"/>
              </a:rPr>
              <a:t>Ο διαδικτυακός έλεγχος (cyber-vetting) χρησιμοποιείται επίσης από πιθανούς εργοδότες για τον έλεγχο της διαδικτυακής παρουσίας ή της «φήμης του Διαδικτύου» («netrep») σε μηχανές αναζήτησης όπως το Google και το Yahoo και υπηρεσίες κοινωνικής δικτύωσης όπως το Facebook, το Twitter, το Instagram και το LinkedIn . Οι εργοδότες μπορούν να ελέγξουν προφίλ, δημοσιεύσεις και φωτογραφίες για ενδείξεις ότι ο υποψήφιος είναι ακατάλληλος.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9089" name="Text Box 1">
            <a:extLst>
              <a:ext uri="{FF2B5EF4-FFF2-40B4-BE49-F238E27FC236}">
                <a16:creationId xmlns:a16="http://schemas.microsoft.com/office/drawing/2014/main" id="{E2934920-128A-53D9-6149-CEA38E3DACAD}"/>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solidFill>
                  <a:srgbClr val="5E5E5E"/>
                </a:solidFill>
                <a:latin typeface="Calibri" panose="020F0502020204030204" pitchFamily="34" charset="0"/>
              </a:rPr>
              <a:t>Διαχειριστείτε το ψηφιακό σας αποτύπωμα</a:t>
            </a:r>
          </a:p>
        </p:txBody>
      </p:sp>
      <p:sp>
        <p:nvSpPr>
          <p:cNvPr id="89090" name="Text Box 2">
            <a:extLst>
              <a:ext uri="{FF2B5EF4-FFF2-40B4-BE49-F238E27FC236}">
                <a16:creationId xmlns:a16="http://schemas.microsoft.com/office/drawing/2014/main" id="{FFFCAFC8-197F-C572-0182-7AEE980BCD92}"/>
              </a:ext>
            </a:extLst>
          </p:cNvPr>
          <p:cNvSpPr txBox="1">
            <a:spLocks noChangeArrowheads="1"/>
          </p:cNvSpPr>
          <p:nvPr/>
        </p:nvSpPr>
        <p:spPr bwMode="auto">
          <a:xfrm>
            <a:off x="954088" y="1839913"/>
            <a:ext cx="4379912"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457200" indent="-455613">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
                <a:srgbClr val="5E5E5E"/>
              </a:buClr>
              <a:buFont typeface="Times New Roman" panose="02020603050405020304" pitchFamily="18" charset="0"/>
              <a:buAutoNum type="arabicPeriod"/>
            </a:pPr>
            <a:r>
              <a:rPr lang="en-US" altLang="en-GR">
                <a:solidFill>
                  <a:srgbClr val="5E5E5E"/>
                </a:solidFill>
                <a:latin typeface="Calibri" panose="020F0502020204030204" pitchFamily="34" charset="0"/>
              </a:rPr>
              <a:t>Ψάξτε τον εαυτό σας στο διαδίκτυο</a:t>
            </a:r>
          </a:p>
          <a:p>
            <a:pPr hangingPunct="1">
              <a:lnSpc>
                <a:spcPct val="100000"/>
              </a:lnSpc>
              <a:spcBef>
                <a:spcPts val="1013"/>
              </a:spcBef>
              <a:buClr>
                <a:srgbClr val="5E5E5E"/>
              </a:buClr>
              <a:buFont typeface="Times New Roman" panose="02020603050405020304" pitchFamily="18" charset="0"/>
              <a:buAutoNum type="arabicPeriod"/>
            </a:pPr>
            <a:r>
              <a:rPr lang="en-US" altLang="en-GR">
                <a:solidFill>
                  <a:srgbClr val="5E5E5E"/>
                </a:solidFill>
                <a:latin typeface="Calibri" panose="020F0502020204030204" pitchFamily="34" charset="0"/>
              </a:rPr>
              <a:t> Καταγράψτε όλους τους λογαριασμούς σας</a:t>
            </a:r>
          </a:p>
          <a:p>
            <a:pPr hangingPunct="1">
              <a:lnSpc>
                <a:spcPct val="100000"/>
              </a:lnSpc>
              <a:spcBef>
                <a:spcPts val="1013"/>
              </a:spcBef>
              <a:buClr>
                <a:srgbClr val="5E5E5E"/>
              </a:buClr>
              <a:buFont typeface="Times New Roman" panose="02020603050405020304" pitchFamily="18" charset="0"/>
              <a:buAutoNum type="arabicPeriod"/>
            </a:pPr>
            <a:r>
              <a:rPr lang="en-US" altLang="en-GR">
                <a:solidFill>
                  <a:srgbClr val="5E5E5E"/>
                </a:solidFill>
                <a:latin typeface="Calibri" panose="020F0502020204030204" pitchFamily="34" charset="0"/>
              </a:rPr>
              <a:t> Χρησιμοποιήστε τις ρυθμίσεις απορρήτου</a:t>
            </a:r>
          </a:p>
          <a:p>
            <a:pPr hangingPunct="1">
              <a:lnSpc>
                <a:spcPct val="100000"/>
              </a:lnSpc>
              <a:spcBef>
                <a:spcPts val="1013"/>
              </a:spcBef>
              <a:buClr>
                <a:srgbClr val="5E5E5E"/>
              </a:buClr>
              <a:buFont typeface="Times New Roman" panose="02020603050405020304" pitchFamily="18" charset="0"/>
              <a:buAutoNum type="arabicPeriod"/>
            </a:pPr>
            <a:r>
              <a:rPr lang="en-US" altLang="en-GR">
                <a:solidFill>
                  <a:srgbClr val="5E5E5E"/>
                </a:solidFill>
                <a:latin typeface="Calibri" panose="020F0502020204030204" pitchFamily="34" charset="0"/>
              </a:rPr>
              <a:t> Κρατήστε τα πράγματα επαγγελματικά</a:t>
            </a:r>
          </a:p>
          <a:p>
            <a:pPr hangingPunct="1">
              <a:lnSpc>
                <a:spcPct val="100000"/>
              </a:lnSpc>
              <a:spcBef>
                <a:spcPts val="1013"/>
              </a:spcBef>
              <a:buClr>
                <a:srgbClr val="5E5E5E"/>
              </a:buClr>
              <a:buFont typeface="Times New Roman" panose="02020603050405020304" pitchFamily="18" charset="0"/>
              <a:buAutoNum type="arabicPeriod"/>
            </a:pPr>
            <a:r>
              <a:rPr lang="en-US" altLang="en-GR">
                <a:solidFill>
                  <a:srgbClr val="5E5E5E"/>
                </a:solidFill>
                <a:latin typeface="Calibri" panose="020F0502020204030204" pitchFamily="34" charset="0"/>
              </a:rPr>
              <a:t> Διατηρήστε το προφίλ σας ενημερωμένο</a:t>
            </a:r>
          </a:p>
          <a:p>
            <a:pPr hangingPunct="1">
              <a:lnSpc>
                <a:spcPct val="100000"/>
              </a:lnSpc>
              <a:spcBef>
                <a:spcPts val="1013"/>
              </a:spcBef>
              <a:buClr>
                <a:srgbClr val="5E5E5E"/>
              </a:buClr>
              <a:buFont typeface="Times New Roman" panose="02020603050405020304" pitchFamily="18" charset="0"/>
              <a:buAutoNum type="arabicPeriod"/>
            </a:pPr>
            <a:r>
              <a:rPr lang="en-US" altLang="en-GR">
                <a:solidFill>
                  <a:srgbClr val="5E5E5E"/>
                </a:solidFill>
                <a:latin typeface="Calibri" panose="020F0502020204030204" pitchFamily="34" charset="0"/>
              </a:rPr>
              <a:t> Μην μοιράζεστε υπερβολικά</a:t>
            </a:r>
          </a:p>
          <a:p>
            <a:pPr hangingPunct="1">
              <a:lnSpc>
                <a:spcPct val="100000"/>
              </a:lnSpc>
              <a:spcBef>
                <a:spcPts val="1013"/>
              </a:spcBef>
              <a:buClr>
                <a:srgbClr val="5E5E5E"/>
              </a:buClr>
              <a:buFont typeface="Times New Roman" panose="02020603050405020304" pitchFamily="18" charset="0"/>
              <a:buAutoNum type="arabicPeriod"/>
            </a:pPr>
            <a:r>
              <a:rPr lang="en-US" altLang="en-GR">
                <a:solidFill>
                  <a:srgbClr val="5E5E5E"/>
                </a:solidFill>
                <a:latin typeface="Calibri" panose="020F0502020204030204" pitchFamily="34" charset="0"/>
              </a:rPr>
              <a:t> Διαγράψτε το μη κολακευτικό περιεχόμενο</a:t>
            </a:r>
          </a:p>
        </p:txBody>
      </p:sp>
      <p:sp>
        <p:nvSpPr>
          <p:cNvPr id="89091" name="Rectangle 3">
            <a:extLst>
              <a:ext uri="{FF2B5EF4-FFF2-40B4-BE49-F238E27FC236}">
                <a16:creationId xmlns:a16="http://schemas.microsoft.com/office/drawing/2014/main" id="{81AF66E0-785F-38D6-940B-F8D0EC353B2D}"/>
              </a:ext>
            </a:extLst>
          </p:cNvPr>
          <p:cNvSpPr>
            <a:spLocks noChangeArrowheads="1"/>
          </p:cNvSpPr>
          <p:nvPr/>
        </p:nvSpPr>
        <p:spPr bwMode="auto">
          <a:xfrm>
            <a:off x="5648325" y="1827213"/>
            <a:ext cx="6096000" cy="27733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90000"/>
              </a:lnSpc>
              <a:spcBef>
                <a:spcPts val="1013"/>
              </a:spcBef>
            </a:pPr>
            <a:r>
              <a:rPr lang="el-GR" altLang="en-GR" sz="2000">
                <a:solidFill>
                  <a:srgbClr val="5E5E5E"/>
                </a:solidFill>
                <a:latin typeface="Calibri" panose="020F0502020204030204" pitchFamily="34" charset="0"/>
              </a:rPr>
              <a:t>8. Ελέγξτε το πρόγραμμα περιήγησής σας για cookies</a:t>
            </a:r>
          </a:p>
          <a:p>
            <a:pPr hangingPunct="1">
              <a:lnSpc>
                <a:spcPct val="90000"/>
              </a:lnSpc>
              <a:spcBef>
                <a:spcPts val="1013"/>
              </a:spcBef>
            </a:pPr>
            <a:r>
              <a:rPr lang="el-GR" altLang="en-GR" sz="2000">
                <a:solidFill>
                  <a:srgbClr val="5E5E5E"/>
                </a:solidFill>
                <a:latin typeface="Calibri" panose="020F0502020204030204" pitchFamily="34" charset="0"/>
              </a:rPr>
              <a:t> 9. Προστατέψτε τους κωδικούς σας</a:t>
            </a:r>
          </a:p>
          <a:p>
            <a:pPr hangingPunct="1">
              <a:lnSpc>
                <a:spcPct val="90000"/>
              </a:lnSpc>
              <a:spcBef>
                <a:spcPts val="1013"/>
              </a:spcBef>
            </a:pPr>
            <a:r>
              <a:rPr lang="el-GR" altLang="en-GR" sz="2000">
                <a:solidFill>
                  <a:srgbClr val="5E5E5E"/>
                </a:solidFill>
                <a:latin typeface="Calibri" panose="020F0502020204030204" pitchFamily="34" charset="0"/>
              </a:rPr>
              <a:t> 10. Χρησιμοποιήστε ισχυρούς κωδικούς πρόσβασης</a:t>
            </a:r>
          </a:p>
          <a:p>
            <a:pPr hangingPunct="1">
              <a:lnSpc>
                <a:spcPct val="90000"/>
              </a:lnSpc>
              <a:spcBef>
                <a:spcPts val="1013"/>
              </a:spcBef>
            </a:pPr>
            <a:r>
              <a:rPr lang="el-GR" altLang="en-GR" sz="2000">
                <a:solidFill>
                  <a:srgbClr val="5E5E5E"/>
                </a:solidFill>
                <a:latin typeface="Calibri" panose="020F0502020204030204" pitchFamily="34" charset="0"/>
              </a:rPr>
              <a:t> 11. Δημιουργήστε έναν δεύτερο λογαριασμό email</a:t>
            </a:r>
          </a:p>
          <a:p>
            <a:pPr hangingPunct="1">
              <a:lnSpc>
                <a:spcPct val="90000"/>
              </a:lnSpc>
              <a:spcBef>
                <a:spcPts val="1013"/>
              </a:spcBef>
            </a:pPr>
            <a:r>
              <a:rPr lang="el-GR" altLang="en-GR" sz="2000">
                <a:solidFill>
                  <a:srgbClr val="5E5E5E"/>
                </a:solidFill>
                <a:latin typeface="Calibri" panose="020F0502020204030204" pitchFamily="34" charset="0"/>
              </a:rPr>
              <a:t> 12. Μοιραστείτε τα επιτεύγματά σας</a:t>
            </a:r>
          </a:p>
          <a:p>
            <a:pPr hangingPunct="1">
              <a:lnSpc>
                <a:spcPct val="90000"/>
              </a:lnSpc>
              <a:spcBef>
                <a:spcPts val="1013"/>
              </a:spcBef>
            </a:pPr>
            <a:r>
              <a:rPr lang="el-GR" altLang="en-GR" sz="2000">
                <a:solidFill>
                  <a:srgbClr val="5E5E5E"/>
                </a:solidFill>
                <a:latin typeface="Calibri" panose="020F0502020204030204" pitchFamily="34" charset="0"/>
              </a:rPr>
              <a:t> 13. Σκεφτείτε πριν δημοσιεύσετε</a:t>
            </a:r>
          </a:p>
          <a:p>
            <a:pPr hangingPunct="1">
              <a:lnSpc>
                <a:spcPct val="90000"/>
              </a:lnSpc>
              <a:spcBef>
                <a:spcPts val="1013"/>
              </a:spcBef>
            </a:pPr>
            <a:r>
              <a:rPr lang="el-GR" altLang="en-GR" sz="2000">
                <a:solidFill>
                  <a:srgbClr val="5E5E5E"/>
                </a:solidFill>
                <a:latin typeface="Calibri" panose="020F0502020204030204" pitchFamily="34" charset="0"/>
              </a:rPr>
              <a:t> 14. Πάντα να ενημερώνετε το λογισμικό σας</a:t>
            </a:r>
          </a:p>
        </p:txBody>
      </p:sp>
      <p:sp>
        <p:nvSpPr>
          <p:cNvPr id="89092" name="Rectangle 4">
            <a:extLst>
              <a:ext uri="{FF2B5EF4-FFF2-40B4-BE49-F238E27FC236}">
                <a16:creationId xmlns:a16="http://schemas.microsoft.com/office/drawing/2014/main" id="{16103C03-AF9C-0F8D-F442-97EC4DE9A310}"/>
              </a:ext>
            </a:extLst>
          </p:cNvPr>
          <p:cNvSpPr>
            <a:spLocks noChangeArrowheads="1"/>
          </p:cNvSpPr>
          <p:nvPr/>
        </p:nvSpPr>
        <p:spPr bwMode="auto">
          <a:xfrm>
            <a:off x="828675" y="5773738"/>
            <a:ext cx="8258175" cy="577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1600">
                <a:solidFill>
                  <a:srgbClr val="5E5E5E"/>
                </a:solidFill>
                <a:latin typeface="Calibri" panose="020F0502020204030204" pitchFamily="34" charset="0"/>
              </a:rPr>
              <a:t>ΠΗΓΗ: How To Manage Your Digital Footprint: 20 Tips for Students, by Imed Bouchrika, Chief Data Scientist &amp; Head of Content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3" name="Text Box 1">
            <a:extLst>
              <a:ext uri="{FF2B5EF4-FFF2-40B4-BE49-F238E27FC236}">
                <a16:creationId xmlns:a16="http://schemas.microsoft.com/office/drawing/2014/main" id="{A3A29944-0BD7-772B-B0A2-4346000FC71E}"/>
              </a:ext>
            </a:extLst>
          </p:cNvPr>
          <p:cNvSpPr txBox="1">
            <a:spLocks noChangeArrowheads="1"/>
          </p:cNvSpPr>
          <p:nvPr/>
        </p:nvSpPr>
        <p:spPr bwMode="auto">
          <a:xfrm>
            <a:off x="515938" y="479425"/>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2400" b="1">
                <a:latin typeface="Calibri" panose="020F0502020204030204" pitchFamily="34" charset="0"/>
              </a:rPr>
              <a:t>Διαχειριστείτε το ψηφιακό σας αποτύπωμα - Χρησιμοποιήστε ψηφιακά εργαλεία</a:t>
            </a:r>
          </a:p>
          <a:p>
            <a:pPr hangingPunct="1">
              <a:lnSpc>
                <a:spcPct val="100000"/>
              </a:lnSpc>
              <a:spcBef>
                <a:spcPts val="1013"/>
              </a:spcBef>
              <a:buClrTx/>
              <a:buFontTx/>
              <a:buNone/>
            </a:pPr>
            <a:endParaRPr lang="en-US" altLang="en-GR" sz="2400" b="1">
              <a:solidFill>
                <a:srgbClr val="00ACA7"/>
              </a:solidFill>
              <a:latin typeface="Calibri" panose="020F0502020204030204" pitchFamily="34" charset="0"/>
            </a:endParaRPr>
          </a:p>
        </p:txBody>
      </p:sp>
      <p:sp>
        <p:nvSpPr>
          <p:cNvPr id="90114" name="Text Box 2">
            <a:extLst>
              <a:ext uri="{FF2B5EF4-FFF2-40B4-BE49-F238E27FC236}">
                <a16:creationId xmlns:a16="http://schemas.microsoft.com/office/drawing/2014/main" id="{3C9E254B-E788-E3ED-3719-88FC3A044BE2}"/>
              </a:ext>
            </a:extLst>
          </p:cNvPr>
          <p:cNvSpPr txBox="1">
            <a:spLocks noChangeArrowheads="1"/>
          </p:cNvSpPr>
          <p:nvPr/>
        </p:nvSpPr>
        <p:spPr bwMode="auto">
          <a:xfrm>
            <a:off x="530225" y="1208088"/>
            <a:ext cx="11156950" cy="2089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i="1">
                <a:solidFill>
                  <a:srgbClr val="5E5E5E"/>
                </a:solidFill>
                <a:latin typeface="Calibri" panose="020F0502020204030204" pitchFamily="34" charset="0"/>
                <a:cs typeface="Calibri" panose="020F0502020204030204" pitchFamily="34" charset="0"/>
              </a:rPr>
              <a:t>Για να προστατεύσετε το απόρρητό σας, μπορείτε να χρησιμοποιήσετε εργαλεία κατά της παρακολούθησης, ιδιωτικές μηχανές αναζήτησης ή ανώνυμα προγράμματα περιήγησης. Ένα εργαλείο που έχει αποκτήσει δημοτικότητα τον τελευταίο καιρό είναι τα εικονικά ιδιωτικά δίκτυα (VPN), τα οποία καλύπτουν τη διεύθυνση IP σας, ώστε να μπορείτε να διατηρήσετε ιδιωτικά την τοποθεσία σας, το ιστορικό περιήγησης και άλλες πληροφορίες (ΠΗΓΗ: Πώς να διαχειριστείτε το ψηφιακό αποτύπωμα: 20 Συμβουλές για μαθητές, από Imed Bouchrika, Chief Data Scientist &amp; Head of Content)</a:t>
            </a:r>
          </a:p>
        </p:txBody>
      </p:sp>
      <p:pic>
        <p:nvPicPr>
          <p:cNvPr id="90115" name="Picture 3">
            <a:extLst>
              <a:ext uri="{FF2B5EF4-FFF2-40B4-BE49-F238E27FC236}">
                <a16:creationId xmlns:a16="http://schemas.microsoft.com/office/drawing/2014/main" id="{BFEEE1C4-6565-8A3F-EC1C-9228A4211D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075" y="2981325"/>
            <a:ext cx="6500813" cy="3673475"/>
          </a:xfrm>
          <a:prstGeom prst="rect">
            <a:avLst/>
          </a:prstGeom>
          <a:noFill/>
          <a:ln w="108000" cap="flat">
            <a:solidFill>
              <a:srgbClr val="C8C6BD"/>
            </a:solidFill>
            <a:round/>
            <a:headEnd/>
            <a:tailEnd/>
          </a:ln>
          <a:effectLst>
            <a:outerShdw dist="50636" dir="7190756" algn="ctr" rotWithShape="0">
              <a:srgbClr val="000000">
                <a:alpha val="45030"/>
              </a:srgbClr>
            </a:outerShdw>
          </a:effectLst>
          <a:extLst>
            <a:ext uri="{909E8E84-426E-40DD-AFC4-6F175D3DCCD1}">
              <a14:hiddenFill xmlns:a14="http://schemas.microsoft.com/office/drawing/2010/main">
                <a:blipFill dpi="0" rotWithShape="0">
                  <a:blip/>
                  <a:srcRect/>
                  <a:stretch>
                    <a:fillRect/>
                  </a:stretch>
                </a:blipFill>
              </a14:hiddenFill>
            </a:ext>
          </a:extLst>
        </p:spPr>
      </p:pic>
      <p:sp>
        <p:nvSpPr>
          <p:cNvPr id="90116" name="Rectangle 4">
            <a:extLst>
              <a:ext uri="{FF2B5EF4-FFF2-40B4-BE49-F238E27FC236}">
                <a16:creationId xmlns:a16="http://schemas.microsoft.com/office/drawing/2014/main" id="{2EA0A4EF-44E1-4870-2313-56539EAD29CF}"/>
              </a:ext>
            </a:extLst>
          </p:cNvPr>
          <p:cNvSpPr>
            <a:spLocks noChangeArrowheads="1"/>
          </p:cNvSpPr>
          <p:nvPr/>
        </p:nvSpPr>
        <p:spPr bwMode="auto">
          <a:xfrm>
            <a:off x="8699500" y="3559175"/>
            <a:ext cx="2592388" cy="1554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pPr>
            <a:r>
              <a:rPr lang="el-GR" altLang="en-GR" sz="2400" b="1">
                <a:solidFill>
                  <a:srgbClr val="00ACA7"/>
                </a:solidFill>
                <a:latin typeface="Calibri" panose="020F0502020204030204" pitchFamily="34" charset="0"/>
              </a:rPr>
              <a:t>ΔΕΙΤΕ ΤΟ ΒΙΝΤΕΟ: Τι είναι το VPN; Εξήγησε σε 90 δευτερόλεπτα</a:t>
            </a:r>
          </a:p>
        </p:txBody>
      </p:sp>
      <p:pic>
        <p:nvPicPr>
          <p:cNvPr id="90117" name="Picture 5">
            <a:extLst>
              <a:ext uri="{FF2B5EF4-FFF2-40B4-BE49-F238E27FC236}">
                <a16:creationId xmlns:a16="http://schemas.microsoft.com/office/drawing/2014/main" id="{1C975F4A-5628-BAA3-BD62-AC7EF6550E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48488" y="3768725"/>
            <a:ext cx="1524000" cy="11493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fill="hold" nodeType="tmRoot">
          <p:childTnLst>
            <p:seq concurrent="1" nextAc="seek">
              <p:cTn id="2" dur="indefinite" nodeType="mainSeq"/>
              <p:prevCondLst>
                <p:cond evt="onPrev" delay="0">
                  <p:tgtEl>
                    <p:sldTgt/>
                  </p:tgtEl>
                </p:cond>
              </p:prevCondLst>
              <p:nextCondLst>
                <p:cond evt="onNext" delay="0">
                  <p:tgtEl>
                    <p:sldTgt/>
                  </p:tgtEl>
                </p:cond>
              </p:nextCondLst>
            </p:seq>
            <p:par>
              <p:cTn id="3" fill="hold" nodeType="interactiveSeq"/>
            </p:par>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7" name="Text Box 1">
            <a:extLst>
              <a:ext uri="{FF2B5EF4-FFF2-40B4-BE49-F238E27FC236}">
                <a16:creationId xmlns:a16="http://schemas.microsoft.com/office/drawing/2014/main" id="{F416ECD6-7441-D455-24C1-DB53F481CE25}"/>
              </a:ext>
            </a:extLst>
          </p:cNvPr>
          <p:cNvSpPr txBox="1">
            <a:spLocks noChangeArrowheads="1"/>
          </p:cNvSpPr>
          <p:nvPr/>
        </p:nvSpPr>
        <p:spPr bwMode="auto">
          <a:xfrm>
            <a:off x="855663" y="996950"/>
            <a:ext cx="4368800" cy="4494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pPr>
            <a:r>
              <a:rPr lang="en-US" altLang="en-GR" sz="3000" i="1">
                <a:latin typeface="Calibri" panose="020F0502020204030204" pitchFamily="34" charset="0"/>
              </a:rPr>
              <a:t>Εάν δεν υπάρχει άλλος τρόπος να χειριστείτε μια δυσμενή κατάσταση με το ψηφιακό αποτύπωμα, ίσως αποφασίσετε να διαγράψετε το ψηφιακό αποτύπωμά σας όλοι μαζί</a:t>
            </a:r>
          </a:p>
        </p:txBody>
      </p:sp>
      <p:pic>
        <p:nvPicPr>
          <p:cNvPr id="91138" name="Picture 2">
            <a:extLst>
              <a:ext uri="{FF2B5EF4-FFF2-40B4-BE49-F238E27FC236}">
                <a16:creationId xmlns:a16="http://schemas.microsoft.com/office/drawing/2014/main" id="{CB66DE03-76C1-8DF4-5BFA-82E51EA9BC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050" y="0"/>
            <a:ext cx="5689600" cy="6858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1" name="Rectangle 1">
            <a:extLst>
              <a:ext uri="{FF2B5EF4-FFF2-40B4-BE49-F238E27FC236}">
                <a16:creationId xmlns:a16="http://schemas.microsoft.com/office/drawing/2014/main" id="{2F4C4660-C558-D33A-7456-8719F27F8956}"/>
              </a:ext>
            </a:extLst>
          </p:cNvPr>
          <p:cNvSpPr>
            <a:spLocks noChangeArrowheads="1"/>
          </p:cNvSpPr>
          <p:nvPr/>
        </p:nvSpPr>
        <p:spPr bwMode="auto">
          <a:xfrm>
            <a:off x="509588" y="546100"/>
            <a:ext cx="11174412"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pPr>
            <a:r>
              <a:rPr lang="el-GR" altLang="en-GR" sz="3200" b="1">
                <a:solidFill>
                  <a:srgbClr val="E78631"/>
                </a:solidFill>
                <a:latin typeface="Calibri" panose="020F0502020204030204" pitchFamily="34" charset="0"/>
              </a:rPr>
              <a:t>Σύμφωνα με το wethegeek.com, εδώ είναι οι 9 τρόποι για να διαγράψετε το ψηφιακό σας αποτύπωμα</a:t>
            </a:r>
          </a:p>
        </p:txBody>
      </p:sp>
      <p:grpSp>
        <p:nvGrpSpPr>
          <p:cNvPr id="92162" name="Group 2">
            <a:extLst>
              <a:ext uri="{FF2B5EF4-FFF2-40B4-BE49-F238E27FC236}">
                <a16:creationId xmlns:a16="http://schemas.microsoft.com/office/drawing/2014/main" id="{6E0A026A-F4CE-BB4F-F223-76E6AB0F6DE9}"/>
              </a:ext>
            </a:extLst>
          </p:cNvPr>
          <p:cNvGrpSpPr>
            <a:grpSpLocks/>
          </p:cNvGrpSpPr>
          <p:nvPr/>
        </p:nvGrpSpPr>
        <p:grpSpPr bwMode="auto">
          <a:xfrm>
            <a:off x="1022474" y="1863728"/>
            <a:ext cx="6357938" cy="2428880"/>
            <a:chOff x="817" y="1174"/>
            <a:chExt cx="4005" cy="1530"/>
          </a:xfrm>
        </p:grpSpPr>
        <p:sp>
          <p:nvSpPr>
            <p:cNvPr id="92163" name="AutoShape 3">
              <a:extLst>
                <a:ext uri="{FF2B5EF4-FFF2-40B4-BE49-F238E27FC236}">
                  <a16:creationId xmlns:a16="http://schemas.microsoft.com/office/drawing/2014/main" id="{0529B09B-7D1E-D6C8-EC15-CF56D70FC478}"/>
                </a:ext>
              </a:extLst>
            </p:cNvPr>
            <p:cNvSpPr>
              <a:spLocks noChangeArrowheads="1"/>
            </p:cNvSpPr>
            <p:nvPr/>
          </p:nvSpPr>
          <p:spPr bwMode="auto">
            <a:xfrm>
              <a:off x="817" y="1566"/>
              <a:ext cx="2169" cy="866"/>
            </a:xfrm>
            <a:custGeom>
              <a:avLst/>
              <a:gdLst>
                <a:gd name="G0" fmla="+- 3830 0 0"/>
                <a:gd name="G1" fmla="+- 32768 0 0"/>
                <a:gd name="G2" fmla="*/ G1 1 G0"/>
                <a:gd name="G3" fmla="*/ 50000 65535 1"/>
                <a:gd name="G4" fmla="+- G2 0 50000"/>
                <a:gd name="G5" fmla="?: G4 50000 G2"/>
                <a:gd name="G6" fmla="?: G3 0 G4"/>
                <a:gd name="G7" fmla="*/ G0 G6 1"/>
                <a:gd name="G8" fmla="*/ G7 1 34464"/>
                <a:gd name="G9" fmla="+- 9576 0 G8"/>
                <a:gd name="G10" fmla="*/ G9 1 2"/>
                <a:gd name="G11" fmla="+- G9 0 G8"/>
                <a:gd name="G12" fmla="?: G11 G8 0"/>
                <a:gd name="G13" fmla="?: G11 G9 9576"/>
                <a:gd name="G14" fmla="+- 1915 0 0"/>
                <a:gd name="G15" fmla="+- 3830 0 0"/>
                <a:gd name="G16" fmla="+- 9576 0 0"/>
              </a:gdLst>
              <a:ahLst/>
              <a:cxnLst>
                <a:cxn ang="0">
                  <a:pos x="r" y="vc"/>
                </a:cxn>
                <a:cxn ang="5400000">
                  <a:pos x="hc" y="b"/>
                </a:cxn>
                <a:cxn ang="10800000">
                  <a:pos x="l" y="vc"/>
                </a:cxn>
                <a:cxn ang="16200000">
                  <a:pos x="hc" y="t"/>
                </a:cxn>
              </a:cxnLst>
              <a:rect l="0" t="0" r="0" b="0"/>
              <a:pathLst>
                <a:path>
                  <a:moveTo>
                    <a:pt x="0" y="0"/>
                  </a:moveTo>
                  <a:lnTo>
                    <a:pt x="9576" y="0"/>
                  </a:lnTo>
                  <a:lnTo>
                    <a:pt x="9576" y="1915"/>
                  </a:lnTo>
                  <a:lnTo>
                    <a:pt x="9576" y="3830"/>
                  </a:lnTo>
                  <a:lnTo>
                    <a:pt x="0" y="3830"/>
                  </a:lnTo>
                  <a:lnTo>
                    <a:pt x="0" y="1915"/>
                  </a:lnTo>
                  <a:close/>
                </a:path>
              </a:pathLst>
            </a:custGeom>
            <a:solidFill>
              <a:srgbClr val="FFFFFF"/>
            </a:solidFill>
            <a:ln w="19080" cap="flat">
              <a:solidFill>
                <a:srgbClr val="D7712C"/>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79920" tIns="26640" rIns="26640" bIns="26640"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713"/>
                </a:spcAft>
              </a:pPr>
              <a:r>
                <a:rPr lang="en-US" altLang="en-GR" sz="2000" b="1" dirty="0">
                  <a:latin typeface="Calibri" panose="020F0502020204030204" pitchFamily="34" charset="0"/>
                </a:rPr>
                <a:t>                                                                                                                                                                       </a:t>
              </a:r>
              <a:r>
                <a:rPr lang="el-GR" altLang="en-GR" sz="2000" b="1" dirty="0">
                  <a:latin typeface="Calibri" panose="020F0502020204030204" pitchFamily="34" charset="0"/>
                </a:rPr>
                <a:t>Διαγράψτε ή απενεργοποιήστε τους λογαριασμούς Αγορών/Μέσων κοινωνικής δικτύωσης και </a:t>
              </a:r>
              <a:endParaRPr lang="en-US" altLang="en-GR" sz="2000" b="1" dirty="0">
                <a:latin typeface="Calibri" panose="020F0502020204030204" pitchFamily="34" charset="0"/>
              </a:endParaRPr>
            </a:p>
            <a:p>
              <a:pPr algn="ctr" hangingPunct="1">
                <a:lnSpc>
                  <a:spcPct val="90000"/>
                </a:lnSpc>
                <a:spcAft>
                  <a:spcPts val="713"/>
                </a:spcAft>
              </a:pPr>
              <a:r>
                <a:rPr lang="en-US" altLang="en-GR" sz="2000" b="1" dirty="0">
                  <a:latin typeface="Calibri" panose="020F0502020204030204" pitchFamily="34" charset="0"/>
                </a:rPr>
                <a:t>                       </a:t>
              </a:r>
              <a:r>
                <a:rPr lang="el-GR" altLang="en-GR" sz="2000" b="1" dirty="0">
                  <a:latin typeface="Calibri" panose="020F0502020204030204" pitchFamily="34" charset="0"/>
                </a:rPr>
                <a:t>υπηρεσιών Ιστού</a:t>
              </a:r>
            </a:p>
          </p:txBody>
        </p:sp>
        <p:sp>
          <p:nvSpPr>
            <p:cNvPr id="92164" name="AutoShape 4">
              <a:extLst>
                <a:ext uri="{FF2B5EF4-FFF2-40B4-BE49-F238E27FC236}">
                  <a16:creationId xmlns:a16="http://schemas.microsoft.com/office/drawing/2014/main" id="{00B94662-91F2-C392-4AC6-50A73F49B952}"/>
                </a:ext>
              </a:extLst>
            </p:cNvPr>
            <p:cNvSpPr>
              <a:spLocks noChangeArrowheads="1"/>
            </p:cNvSpPr>
            <p:nvPr/>
          </p:nvSpPr>
          <p:spPr bwMode="auto">
            <a:xfrm>
              <a:off x="1745" y="1174"/>
              <a:ext cx="2169" cy="866"/>
            </a:xfrm>
            <a:custGeom>
              <a:avLst/>
              <a:gdLst>
                <a:gd name="G0" fmla="+- 3830 0 0"/>
                <a:gd name="G1" fmla="+- 32768 0 0"/>
                <a:gd name="G2" fmla="*/ G1 1 G0"/>
                <a:gd name="G3" fmla="*/ 50000 65535 1"/>
                <a:gd name="G4" fmla="+- G2 0 50000"/>
                <a:gd name="G5" fmla="?: G4 50000 G2"/>
                <a:gd name="G6" fmla="?: G3 0 G4"/>
                <a:gd name="G7" fmla="*/ G0 G6 1"/>
                <a:gd name="G8" fmla="*/ G7 1 34464"/>
                <a:gd name="G9" fmla="+- 9576 0 G8"/>
                <a:gd name="G10" fmla="*/ G9 1 2"/>
                <a:gd name="G11" fmla="+- G9 0 G8"/>
                <a:gd name="G12" fmla="?: G11 G8 0"/>
                <a:gd name="G13" fmla="?: G11 G9 9576"/>
                <a:gd name="G14" fmla="+- 1915 0 0"/>
                <a:gd name="G15" fmla="+- 3830 0 0"/>
                <a:gd name="G16" fmla="+- 9576 0 0"/>
              </a:gdLst>
              <a:ahLst/>
              <a:cxnLst>
                <a:cxn ang="0">
                  <a:pos x="r" y="vc"/>
                </a:cxn>
                <a:cxn ang="5400000">
                  <a:pos x="hc" y="b"/>
                </a:cxn>
                <a:cxn ang="10800000">
                  <a:pos x="l" y="vc"/>
                </a:cxn>
                <a:cxn ang="16200000">
                  <a:pos x="hc" y="t"/>
                </a:cxn>
              </a:cxnLst>
              <a:rect l="0" t="0" r="0" b="0"/>
              <a:pathLst>
                <a:path>
                  <a:moveTo>
                    <a:pt x="0" y="0"/>
                  </a:moveTo>
                  <a:lnTo>
                    <a:pt x="9576" y="0"/>
                  </a:lnTo>
                  <a:lnTo>
                    <a:pt x="9576" y="1915"/>
                  </a:lnTo>
                  <a:lnTo>
                    <a:pt x="9576" y="3830"/>
                  </a:lnTo>
                  <a:lnTo>
                    <a:pt x="0" y="3830"/>
                  </a:lnTo>
                  <a:lnTo>
                    <a:pt x="0" y="1915"/>
                  </a:lnTo>
                  <a:close/>
                </a:path>
              </a:pathLst>
            </a:custGeom>
            <a:solidFill>
              <a:srgbClr val="FFFFFF"/>
            </a:solidFill>
            <a:ln w="19080" cap="flat">
              <a:solidFill>
                <a:srgbClr val="D7712C"/>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160" tIns="30600" rIns="30600" bIns="30600"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825"/>
                </a:spcAft>
              </a:pPr>
              <a:r>
                <a:rPr lang="el-GR" altLang="en-GR" sz="2300" b="1" dirty="0">
                  <a:latin typeface="Calibri" panose="020F0502020204030204" pitchFamily="34" charset="0"/>
                </a:rPr>
                <a:t>Διαγραφή όλων των </a:t>
              </a:r>
              <a:r>
                <a:rPr lang="el-GR" altLang="en-GR" sz="2300" b="1" dirty="0" err="1">
                  <a:latin typeface="Calibri" panose="020F0502020204030204" pitchFamily="34" charset="0"/>
                </a:rPr>
                <a:t>cookies</a:t>
              </a:r>
              <a:endParaRPr lang="el-GR" altLang="en-GR" sz="2300" b="1" dirty="0">
                <a:latin typeface="Calibri" panose="020F0502020204030204" pitchFamily="34" charset="0"/>
              </a:endParaRPr>
            </a:p>
          </p:txBody>
        </p:sp>
        <p:sp>
          <p:nvSpPr>
            <p:cNvPr id="92165" name="AutoShape 5">
              <a:extLst>
                <a:ext uri="{FF2B5EF4-FFF2-40B4-BE49-F238E27FC236}">
                  <a16:creationId xmlns:a16="http://schemas.microsoft.com/office/drawing/2014/main" id="{38CD3A2D-E001-7266-BFE3-4D3A4C5244EC}"/>
                </a:ext>
              </a:extLst>
            </p:cNvPr>
            <p:cNvSpPr>
              <a:spLocks noChangeArrowheads="1"/>
            </p:cNvSpPr>
            <p:nvPr/>
          </p:nvSpPr>
          <p:spPr bwMode="auto">
            <a:xfrm>
              <a:off x="2653" y="1838"/>
              <a:ext cx="2169" cy="866"/>
            </a:xfrm>
            <a:custGeom>
              <a:avLst/>
              <a:gdLst>
                <a:gd name="G0" fmla="+- 3830 0 0"/>
                <a:gd name="G1" fmla="+- 32768 0 0"/>
                <a:gd name="G2" fmla="*/ G1 1 G0"/>
                <a:gd name="G3" fmla="*/ 50000 65535 1"/>
                <a:gd name="G4" fmla="+- G2 0 50000"/>
                <a:gd name="G5" fmla="?: G4 50000 G2"/>
                <a:gd name="G6" fmla="?: G3 0 G4"/>
                <a:gd name="G7" fmla="*/ G0 G6 1"/>
                <a:gd name="G8" fmla="*/ G7 1 34464"/>
                <a:gd name="G9" fmla="+- 9576 0 G8"/>
                <a:gd name="G10" fmla="*/ G9 1 2"/>
                <a:gd name="G11" fmla="+- G9 0 G8"/>
                <a:gd name="G12" fmla="?: G11 G8 0"/>
                <a:gd name="G13" fmla="?: G11 G9 9576"/>
                <a:gd name="G14" fmla="+- 1915 0 0"/>
                <a:gd name="G15" fmla="+- 3830 0 0"/>
                <a:gd name="G16" fmla="+- 9576 0 0"/>
              </a:gdLst>
              <a:ahLst/>
              <a:cxnLst>
                <a:cxn ang="0">
                  <a:pos x="r" y="vc"/>
                </a:cxn>
                <a:cxn ang="5400000">
                  <a:pos x="hc" y="b"/>
                </a:cxn>
                <a:cxn ang="10800000">
                  <a:pos x="l" y="vc"/>
                </a:cxn>
                <a:cxn ang="16200000">
                  <a:pos x="hc" y="t"/>
                </a:cxn>
              </a:cxnLst>
              <a:rect l="0" t="0" r="0" b="0"/>
              <a:pathLst>
                <a:path>
                  <a:moveTo>
                    <a:pt x="0" y="0"/>
                  </a:moveTo>
                  <a:lnTo>
                    <a:pt x="9576" y="0"/>
                  </a:lnTo>
                  <a:lnTo>
                    <a:pt x="9576" y="1915"/>
                  </a:lnTo>
                  <a:lnTo>
                    <a:pt x="9576" y="3830"/>
                  </a:lnTo>
                  <a:lnTo>
                    <a:pt x="0" y="3830"/>
                  </a:lnTo>
                  <a:lnTo>
                    <a:pt x="0" y="1915"/>
                  </a:lnTo>
                  <a:close/>
                </a:path>
              </a:pathLst>
            </a:custGeom>
            <a:solidFill>
              <a:srgbClr val="FFFFFF"/>
            </a:solidFill>
            <a:ln w="19080" cap="flat">
              <a:solidFill>
                <a:srgbClr val="D7712C"/>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92160" tIns="30600" rIns="30600" bIns="30600"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825"/>
                </a:spcAft>
              </a:pPr>
              <a:endParaRPr lang="en-US" altLang="en-GR" sz="2300" dirty="0">
                <a:latin typeface="Calibri" panose="020F0502020204030204" pitchFamily="34" charset="0"/>
              </a:endParaRPr>
            </a:p>
            <a:p>
              <a:pPr algn="ctr" hangingPunct="1">
                <a:lnSpc>
                  <a:spcPct val="90000"/>
                </a:lnSpc>
                <a:spcAft>
                  <a:spcPts val="825"/>
                </a:spcAft>
              </a:pPr>
              <a:endParaRPr lang="en-US" altLang="en-GR" sz="2300" dirty="0">
                <a:latin typeface="Calibri" panose="020F0502020204030204" pitchFamily="34" charset="0"/>
              </a:endParaRPr>
            </a:p>
            <a:p>
              <a:pPr algn="ctr" hangingPunct="1">
                <a:lnSpc>
                  <a:spcPct val="90000"/>
                </a:lnSpc>
                <a:spcAft>
                  <a:spcPts val="825"/>
                </a:spcAft>
              </a:pPr>
              <a:r>
                <a:rPr lang="el-GR" altLang="en-GR" sz="2300" dirty="0">
                  <a:latin typeface="Calibri" panose="020F0502020204030204" pitchFamily="34" charset="0"/>
                </a:rPr>
                <a:t>Υποβάλετε αιτήματα κατάργησης καταχώρισης </a:t>
              </a:r>
              <a:r>
                <a:rPr lang="el-GR" altLang="en-GR" sz="2300" dirty="0" err="1">
                  <a:latin typeface="Calibri" panose="020F0502020204030204" pitchFamily="34" charset="0"/>
                </a:rPr>
                <a:t>Google</a:t>
              </a:r>
              <a:endParaRPr lang="en-US" altLang="en-GR" sz="2300" dirty="0">
                <a:latin typeface="Calibri" panose="020F0502020204030204" pitchFamily="34" charset="0"/>
              </a:endParaRPr>
            </a:p>
            <a:p>
              <a:pPr algn="ctr" hangingPunct="1">
                <a:lnSpc>
                  <a:spcPct val="90000"/>
                </a:lnSpc>
                <a:spcAft>
                  <a:spcPts val="825"/>
                </a:spcAft>
              </a:pPr>
              <a:endParaRPr lang="en-US" altLang="en-GR" sz="2300" dirty="0">
                <a:latin typeface="Calibri" panose="020F0502020204030204" pitchFamily="34" charset="0"/>
              </a:endParaRPr>
            </a:p>
            <a:p>
              <a:pPr algn="ctr" hangingPunct="1">
                <a:lnSpc>
                  <a:spcPct val="90000"/>
                </a:lnSpc>
                <a:spcAft>
                  <a:spcPts val="825"/>
                </a:spcAft>
              </a:pPr>
              <a:endParaRPr lang="el-GR" altLang="en-GR" sz="2300" dirty="0">
                <a:latin typeface="Calibri" panose="020F0502020204030204" pitchFamily="34" charset="0"/>
              </a:endParaRPr>
            </a:p>
          </p:txBody>
        </p:sp>
      </p:grpSp>
      <p:grpSp>
        <p:nvGrpSpPr>
          <p:cNvPr id="92166" name="Group 6">
            <a:extLst>
              <a:ext uri="{FF2B5EF4-FFF2-40B4-BE49-F238E27FC236}">
                <a16:creationId xmlns:a16="http://schemas.microsoft.com/office/drawing/2014/main" id="{6B66DDA3-66D5-A352-5742-D3874C64EAA4}"/>
              </a:ext>
            </a:extLst>
          </p:cNvPr>
          <p:cNvGrpSpPr>
            <a:grpSpLocks/>
          </p:cNvGrpSpPr>
          <p:nvPr/>
        </p:nvGrpSpPr>
        <p:grpSpPr bwMode="auto">
          <a:xfrm>
            <a:off x="1296988" y="3424905"/>
            <a:ext cx="7162800" cy="2236791"/>
            <a:chOff x="817" y="2112"/>
            <a:chExt cx="4512" cy="1409"/>
          </a:xfrm>
        </p:grpSpPr>
        <p:sp>
          <p:nvSpPr>
            <p:cNvPr id="92167" name="AutoShape 7">
              <a:extLst>
                <a:ext uri="{FF2B5EF4-FFF2-40B4-BE49-F238E27FC236}">
                  <a16:creationId xmlns:a16="http://schemas.microsoft.com/office/drawing/2014/main" id="{FCCCD0D4-4041-753B-EBF3-8AF3BAE2CE73}"/>
                </a:ext>
              </a:extLst>
            </p:cNvPr>
            <p:cNvSpPr>
              <a:spLocks noChangeArrowheads="1"/>
            </p:cNvSpPr>
            <p:nvPr/>
          </p:nvSpPr>
          <p:spPr bwMode="auto">
            <a:xfrm>
              <a:off x="817" y="2655"/>
              <a:ext cx="2169" cy="866"/>
            </a:xfrm>
            <a:custGeom>
              <a:avLst/>
              <a:gdLst>
                <a:gd name="G0" fmla="+- 3830 0 0"/>
                <a:gd name="G1" fmla="+- 32768 0 0"/>
                <a:gd name="G2" fmla="*/ G1 1 G0"/>
                <a:gd name="G3" fmla="*/ 50000 65535 1"/>
                <a:gd name="G4" fmla="+- G2 0 50000"/>
                <a:gd name="G5" fmla="?: G4 50000 G2"/>
                <a:gd name="G6" fmla="?: G3 0 G4"/>
                <a:gd name="G7" fmla="*/ G0 G6 1"/>
                <a:gd name="G8" fmla="*/ G7 1 34464"/>
                <a:gd name="G9" fmla="+- 9576 0 G8"/>
                <a:gd name="G10" fmla="*/ G9 1 2"/>
                <a:gd name="G11" fmla="+- G9 0 G8"/>
                <a:gd name="G12" fmla="?: G11 G8 0"/>
                <a:gd name="G13" fmla="?: G11 G9 9576"/>
                <a:gd name="G14" fmla="+- 1915 0 0"/>
                <a:gd name="G15" fmla="+- 3830 0 0"/>
                <a:gd name="G16" fmla="+- 9576 0 0"/>
              </a:gdLst>
              <a:ahLst/>
              <a:cxnLst>
                <a:cxn ang="0">
                  <a:pos x="r" y="vc"/>
                </a:cxn>
                <a:cxn ang="5400000">
                  <a:pos x="hc" y="b"/>
                </a:cxn>
                <a:cxn ang="10800000">
                  <a:pos x="l" y="vc"/>
                </a:cxn>
                <a:cxn ang="16200000">
                  <a:pos x="hc" y="t"/>
                </a:cxn>
              </a:cxnLst>
              <a:rect l="0" t="0" r="0" b="0"/>
              <a:pathLst>
                <a:path>
                  <a:moveTo>
                    <a:pt x="0" y="0"/>
                  </a:moveTo>
                  <a:lnTo>
                    <a:pt x="9576" y="0"/>
                  </a:lnTo>
                  <a:lnTo>
                    <a:pt x="9576" y="1915"/>
                  </a:lnTo>
                  <a:lnTo>
                    <a:pt x="9576" y="3830"/>
                  </a:lnTo>
                  <a:lnTo>
                    <a:pt x="0" y="3830"/>
                  </a:lnTo>
                  <a:lnTo>
                    <a:pt x="0" y="1915"/>
                  </a:lnTo>
                  <a:close/>
                </a:path>
              </a:pathLst>
            </a:custGeom>
            <a:solidFill>
              <a:srgbClr val="FFFFFF"/>
            </a:solidFill>
            <a:ln w="19080" cap="flat">
              <a:solidFill>
                <a:srgbClr val="D7712C"/>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79920" tIns="26640" rIns="26640" bIns="26640"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713"/>
                </a:spcAft>
              </a:pPr>
              <a:r>
                <a:rPr lang="en-US" altLang="en-GR" sz="2000" dirty="0">
                  <a:latin typeface="Calibri" panose="020F0502020204030204" pitchFamily="34" charset="0"/>
                </a:rPr>
                <a:t>                                                                                                                  </a:t>
              </a:r>
              <a:r>
                <a:rPr lang="el-GR" altLang="en-GR" sz="2000" dirty="0">
                  <a:latin typeface="Calibri" panose="020F0502020204030204" pitchFamily="34" charset="0"/>
                </a:rPr>
                <a:t>Εξαλείψτε τον εαυτό σας από </a:t>
              </a:r>
              <a:r>
                <a:rPr lang="el-GR" altLang="en-GR" sz="2000" dirty="0" err="1">
                  <a:latin typeface="Calibri" panose="020F0502020204030204" pitchFamily="34" charset="0"/>
                </a:rPr>
                <a:t>ιστότοπους</a:t>
              </a:r>
              <a:r>
                <a:rPr lang="el-GR" altLang="en-GR" sz="2000" dirty="0">
                  <a:latin typeface="Calibri" panose="020F0502020204030204" pitchFamily="34" charset="0"/>
                </a:rPr>
                <a:t> συλλογής δεδομένων (DELETEME)</a:t>
              </a:r>
            </a:p>
          </p:txBody>
        </p:sp>
        <p:sp>
          <p:nvSpPr>
            <p:cNvPr id="92168" name="AutoShape 8">
              <a:extLst>
                <a:ext uri="{FF2B5EF4-FFF2-40B4-BE49-F238E27FC236}">
                  <a16:creationId xmlns:a16="http://schemas.microsoft.com/office/drawing/2014/main" id="{054E74CD-C779-4B50-7950-93D5F9E8030C}"/>
                </a:ext>
              </a:extLst>
            </p:cNvPr>
            <p:cNvSpPr>
              <a:spLocks noChangeArrowheads="1"/>
            </p:cNvSpPr>
            <p:nvPr/>
          </p:nvSpPr>
          <p:spPr bwMode="auto">
            <a:xfrm>
              <a:off x="2754" y="2112"/>
              <a:ext cx="2169" cy="866"/>
            </a:xfrm>
            <a:custGeom>
              <a:avLst/>
              <a:gdLst>
                <a:gd name="G0" fmla="+- 3830 0 0"/>
                <a:gd name="G1" fmla="+- 32768 0 0"/>
                <a:gd name="G2" fmla="*/ G1 1 G0"/>
                <a:gd name="G3" fmla="*/ 50000 65535 1"/>
                <a:gd name="G4" fmla="+- G2 0 50000"/>
                <a:gd name="G5" fmla="?: G4 50000 G2"/>
                <a:gd name="G6" fmla="?: G3 0 G4"/>
                <a:gd name="G7" fmla="*/ G0 G6 1"/>
                <a:gd name="G8" fmla="*/ G7 1 34464"/>
                <a:gd name="G9" fmla="+- 9576 0 G8"/>
                <a:gd name="G10" fmla="*/ G9 1 2"/>
                <a:gd name="G11" fmla="+- G9 0 G8"/>
                <a:gd name="G12" fmla="?: G11 G8 0"/>
                <a:gd name="G13" fmla="?: G11 G9 9576"/>
                <a:gd name="G14" fmla="+- 1915 0 0"/>
                <a:gd name="G15" fmla="+- 3830 0 0"/>
                <a:gd name="G16" fmla="+- 9576 0 0"/>
              </a:gdLst>
              <a:ahLst/>
              <a:cxnLst>
                <a:cxn ang="0">
                  <a:pos x="r" y="vc"/>
                </a:cxn>
                <a:cxn ang="5400000">
                  <a:pos x="hc" y="b"/>
                </a:cxn>
                <a:cxn ang="10800000">
                  <a:pos x="l" y="vc"/>
                </a:cxn>
                <a:cxn ang="16200000">
                  <a:pos x="hc" y="t"/>
                </a:cxn>
              </a:cxnLst>
              <a:rect l="0" t="0" r="0" b="0"/>
              <a:pathLst>
                <a:path>
                  <a:moveTo>
                    <a:pt x="0" y="0"/>
                  </a:moveTo>
                  <a:lnTo>
                    <a:pt x="9576" y="0"/>
                  </a:lnTo>
                  <a:lnTo>
                    <a:pt x="9576" y="1915"/>
                  </a:lnTo>
                  <a:lnTo>
                    <a:pt x="9576" y="3830"/>
                  </a:lnTo>
                  <a:lnTo>
                    <a:pt x="0" y="3830"/>
                  </a:lnTo>
                  <a:lnTo>
                    <a:pt x="0" y="1915"/>
                  </a:lnTo>
                  <a:close/>
                </a:path>
              </a:pathLst>
            </a:custGeom>
            <a:solidFill>
              <a:srgbClr val="FFFFFF"/>
            </a:solidFill>
            <a:ln w="19080" cap="flat">
              <a:solidFill>
                <a:srgbClr val="D7712C"/>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104040" tIns="34560" rIns="34560" bIns="34560"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925"/>
                </a:spcAft>
              </a:pPr>
              <a:r>
                <a:rPr lang="en-US" altLang="en-GR" sz="2600" b="1" dirty="0">
                  <a:latin typeface="Calibri" panose="020F0502020204030204" pitchFamily="34" charset="0"/>
                </a:rPr>
                <a:t>             </a:t>
              </a:r>
              <a:r>
                <a:rPr lang="el-GR" altLang="en-GR" sz="2600" b="1" dirty="0">
                  <a:latin typeface="Calibri" panose="020F0502020204030204" pitchFamily="34" charset="0"/>
                </a:rPr>
                <a:t>Καταργήστε την εγγραφή σας από τις λίστες αλληλογραφίας</a:t>
              </a:r>
            </a:p>
          </p:txBody>
        </p:sp>
        <p:sp>
          <p:nvSpPr>
            <p:cNvPr id="92169" name="AutoShape 9">
              <a:extLst>
                <a:ext uri="{FF2B5EF4-FFF2-40B4-BE49-F238E27FC236}">
                  <a16:creationId xmlns:a16="http://schemas.microsoft.com/office/drawing/2014/main" id="{102F3F1F-2C1D-C205-7B41-77CA411EC49B}"/>
                </a:ext>
              </a:extLst>
            </p:cNvPr>
            <p:cNvSpPr>
              <a:spLocks noChangeArrowheads="1"/>
            </p:cNvSpPr>
            <p:nvPr/>
          </p:nvSpPr>
          <p:spPr bwMode="auto">
            <a:xfrm>
              <a:off x="3160" y="2335"/>
              <a:ext cx="2169" cy="866"/>
            </a:xfrm>
            <a:custGeom>
              <a:avLst/>
              <a:gdLst>
                <a:gd name="G0" fmla="+- 3830 0 0"/>
                <a:gd name="G1" fmla="+- 32768 0 0"/>
                <a:gd name="G2" fmla="*/ G1 1 G0"/>
                <a:gd name="G3" fmla="*/ 50000 65535 1"/>
                <a:gd name="G4" fmla="+- G2 0 50000"/>
                <a:gd name="G5" fmla="?: G4 50000 G2"/>
                <a:gd name="G6" fmla="?: G3 0 G4"/>
                <a:gd name="G7" fmla="*/ G0 G6 1"/>
                <a:gd name="G8" fmla="*/ G7 1 34464"/>
                <a:gd name="G9" fmla="+- 9576 0 G8"/>
                <a:gd name="G10" fmla="*/ G9 1 2"/>
                <a:gd name="G11" fmla="+- G9 0 G8"/>
                <a:gd name="G12" fmla="?: G11 G8 0"/>
                <a:gd name="G13" fmla="?: G11 G9 9576"/>
                <a:gd name="G14" fmla="+- 1915 0 0"/>
                <a:gd name="G15" fmla="+- 3830 0 0"/>
                <a:gd name="G16" fmla="+- 9576 0 0"/>
              </a:gdLst>
              <a:ahLst/>
              <a:cxnLst>
                <a:cxn ang="0">
                  <a:pos x="r" y="vc"/>
                </a:cxn>
                <a:cxn ang="5400000">
                  <a:pos x="hc" y="b"/>
                </a:cxn>
                <a:cxn ang="10800000">
                  <a:pos x="l" y="vc"/>
                </a:cxn>
                <a:cxn ang="16200000">
                  <a:pos x="hc" y="t"/>
                </a:cxn>
              </a:cxnLst>
              <a:rect l="0" t="0" r="0" b="0"/>
              <a:pathLst>
                <a:path>
                  <a:moveTo>
                    <a:pt x="0" y="0"/>
                  </a:moveTo>
                  <a:lnTo>
                    <a:pt x="9576" y="0"/>
                  </a:lnTo>
                  <a:lnTo>
                    <a:pt x="9576" y="1915"/>
                  </a:lnTo>
                  <a:lnTo>
                    <a:pt x="9576" y="3830"/>
                  </a:lnTo>
                  <a:lnTo>
                    <a:pt x="0" y="3830"/>
                  </a:lnTo>
                  <a:lnTo>
                    <a:pt x="0" y="1915"/>
                  </a:lnTo>
                  <a:close/>
                </a:path>
              </a:pathLst>
            </a:custGeom>
            <a:solidFill>
              <a:srgbClr val="FFFFFF"/>
            </a:solidFill>
            <a:ln w="19080" cap="flat">
              <a:solidFill>
                <a:srgbClr val="D7712C"/>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104040" tIns="34560" rIns="34560" bIns="34560"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925"/>
                </a:spcAft>
              </a:pPr>
              <a:r>
                <a:rPr lang="el-GR" altLang="en-GR" sz="2600" b="1" dirty="0">
                  <a:latin typeface="Calibri" panose="020F0502020204030204" pitchFamily="34" charset="0"/>
                </a:rPr>
                <a:t>Διαγραφή καταχωρήσεων φόρουμ και αναρτήσεων </a:t>
              </a:r>
              <a:r>
                <a:rPr lang="el-GR" altLang="en-GR" sz="2600" b="1" dirty="0" err="1">
                  <a:latin typeface="Calibri" panose="020F0502020204030204" pitchFamily="34" charset="0"/>
                </a:rPr>
                <a:t>ιστολογίου</a:t>
              </a:r>
              <a:endParaRPr lang="el-GR" altLang="en-GR" sz="2600" b="1" dirty="0">
                <a:latin typeface="Calibri" panose="020F0502020204030204" pitchFamily="34" charset="0"/>
              </a:endParaRPr>
            </a:p>
          </p:txBody>
        </p:sp>
      </p:grpSp>
      <p:grpSp>
        <p:nvGrpSpPr>
          <p:cNvPr id="92170" name="Group 10">
            <a:extLst>
              <a:ext uri="{FF2B5EF4-FFF2-40B4-BE49-F238E27FC236}">
                <a16:creationId xmlns:a16="http://schemas.microsoft.com/office/drawing/2014/main" id="{CA4B2061-6D3A-65DA-2688-835289D81842}"/>
              </a:ext>
            </a:extLst>
          </p:cNvPr>
          <p:cNvGrpSpPr>
            <a:grpSpLocks/>
          </p:cNvGrpSpPr>
          <p:nvPr/>
        </p:nvGrpSpPr>
        <p:grpSpPr bwMode="auto">
          <a:xfrm>
            <a:off x="1056234" y="4933573"/>
            <a:ext cx="6518275" cy="2455867"/>
            <a:chOff x="817" y="2960"/>
            <a:chExt cx="4106" cy="1547"/>
          </a:xfrm>
        </p:grpSpPr>
        <p:sp>
          <p:nvSpPr>
            <p:cNvPr id="92171" name="AutoShape 11">
              <a:extLst>
                <a:ext uri="{FF2B5EF4-FFF2-40B4-BE49-F238E27FC236}">
                  <a16:creationId xmlns:a16="http://schemas.microsoft.com/office/drawing/2014/main" id="{F1332C7E-F084-D5B2-26A6-EF0786ACAD82}"/>
                </a:ext>
              </a:extLst>
            </p:cNvPr>
            <p:cNvSpPr>
              <a:spLocks noChangeArrowheads="1"/>
            </p:cNvSpPr>
            <p:nvPr/>
          </p:nvSpPr>
          <p:spPr bwMode="auto">
            <a:xfrm>
              <a:off x="817" y="3278"/>
              <a:ext cx="2169" cy="866"/>
            </a:xfrm>
            <a:custGeom>
              <a:avLst/>
              <a:gdLst>
                <a:gd name="G0" fmla="+- 3830 0 0"/>
                <a:gd name="G1" fmla="+- 32768 0 0"/>
                <a:gd name="G2" fmla="*/ G1 1 G0"/>
                <a:gd name="G3" fmla="*/ 50000 65535 1"/>
                <a:gd name="G4" fmla="+- G2 0 50000"/>
                <a:gd name="G5" fmla="?: G4 50000 G2"/>
                <a:gd name="G6" fmla="?: G3 0 G4"/>
                <a:gd name="G7" fmla="*/ G0 G6 1"/>
                <a:gd name="G8" fmla="*/ G7 1 34464"/>
                <a:gd name="G9" fmla="+- 9576 0 G8"/>
                <a:gd name="G10" fmla="*/ G9 1 2"/>
                <a:gd name="G11" fmla="+- G9 0 G8"/>
                <a:gd name="G12" fmla="?: G11 G8 0"/>
                <a:gd name="G13" fmla="?: G11 G9 9576"/>
                <a:gd name="G14" fmla="+- 1915 0 0"/>
                <a:gd name="G15" fmla="+- 3830 0 0"/>
                <a:gd name="G16" fmla="+- 9576 0 0"/>
              </a:gdLst>
              <a:ahLst/>
              <a:cxnLst>
                <a:cxn ang="0">
                  <a:pos x="r" y="vc"/>
                </a:cxn>
                <a:cxn ang="5400000">
                  <a:pos x="hc" y="b"/>
                </a:cxn>
                <a:cxn ang="10800000">
                  <a:pos x="l" y="vc"/>
                </a:cxn>
                <a:cxn ang="16200000">
                  <a:pos x="hc" y="t"/>
                </a:cxn>
              </a:cxnLst>
              <a:rect l="0" t="0" r="0" b="0"/>
              <a:pathLst>
                <a:path>
                  <a:moveTo>
                    <a:pt x="0" y="0"/>
                  </a:moveTo>
                  <a:lnTo>
                    <a:pt x="9576" y="0"/>
                  </a:lnTo>
                  <a:lnTo>
                    <a:pt x="9576" y="1915"/>
                  </a:lnTo>
                  <a:lnTo>
                    <a:pt x="9576" y="3830"/>
                  </a:lnTo>
                  <a:lnTo>
                    <a:pt x="0" y="3830"/>
                  </a:lnTo>
                  <a:lnTo>
                    <a:pt x="0" y="1915"/>
                  </a:lnTo>
                  <a:close/>
                </a:path>
              </a:pathLst>
            </a:custGeom>
            <a:solidFill>
              <a:srgbClr val="FFFFFF"/>
            </a:solidFill>
            <a:ln w="19080" cap="flat">
              <a:solidFill>
                <a:srgbClr val="D7712C"/>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79920" tIns="26640" rIns="26640" bIns="26640"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713"/>
                </a:spcAft>
              </a:pPr>
              <a:r>
                <a:rPr lang="en-US" altLang="en-GR" sz="2000" dirty="0">
                  <a:latin typeface="Calibri" panose="020F0502020204030204" pitchFamily="34" charset="0"/>
                </a:rPr>
                <a:t>                                                                                        </a:t>
              </a:r>
            </a:p>
            <a:p>
              <a:pPr algn="ctr" hangingPunct="1">
                <a:lnSpc>
                  <a:spcPct val="90000"/>
                </a:lnSpc>
                <a:spcAft>
                  <a:spcPts val="713"/>
                </a:spcAft>
              </a:pPr>
              <a:r>
                <a:rPr lang="en-US" altLang="en-GR" sz="2000" dirty="0">
                  <a:latin typeface="Calibri" panose="020F0502020204030204" pitchFamily="34" charset="0"/>
                </a:rPr>
                <a:t>                                                                                                               </a:t>
              </a:r>
              <a:r>
                <a:rPr lang="el-GR" altLang="en-GR" sz="2000" dirty="0">
                  <a:latin typeface="Calibri" panose="020F0502020204030204" pitchFamily="34" charset="0"/>
                </a:rPr>
                <a:t>Ενεργοποιήστε τη Μη παρακολούθηση εφαρμογών και προγραμμάτων</a:t>
              </a:r>
            </a:p>
          </p:txBody>
        </p:sp>
        <p:sp>
          <p:nvSpPr>
            <p:cNvPr id="92172" name="AutoShape 12">
              <a:extLst>
                <a:ext uri="{FF2B5EF4-FFF2-40B4-BE49-F238E27FC236}">
                  <a16:creationId xmlns:a16="http://schemas.microsoft.com/office/drawing/2014/main" id="{69085FBA-241C-38B8-F9CB-9C97E5A6D8AD}"/>
                </a:ext>
              </a:extLst>
            </p:cNvPr>
            <p:cNvSpPr>
              <a:spLocks noChangeArrowheads="1"/>
            </p:cNvSpPr>
            <p:nvPr/>
          </p:nvSpPr>
          <p:spPr bwMode="auto">
            <a:xfrm>
              <a:off x="2754" y="3641"/>
              <a:ext cx="2169" cy="866"/>
            </a:xfrm>
            <a:custGeom>
              <a:avLst/>
              <a:gdLst>
                <a:gd name="G0" fmla="+- 3830 0 0"/>
                <a:gd name="G1" fmla="+- 32768 0 0"/>
                <a:gd name="G2" fmla="*/ G1 1 G0"/>
                <a:gd name="G3" fmla="*/ 50000 65535 1"/>
                <a:gd name="G4" fmla="+- G2 0 50000"/>
                <a:gd name="G5" fmla="?: G4 50000 G2"/>
                <a:gd name="G6" fmla="?: G3 0 G4"/>
                <a:gd name="G7" fmla="*/ G0 G6 1"/>
                <a:gd name="G8" fmla="*/ G7 1 34464"/>
                <a:gd name="G9" fmla="+- 9576 0 G8"/>
                <a:gd name="G10" fmla="*/ G9 1 2"/>
                <a:gd name="G11" fmla="+- G9 0 G8"/>
                <a:gd name="G12" fmla="?: G11 G8 0"/>
                <a:gd name="G13" fmla="?: G11 G9 9576"/>
                <a:gd name="G14" fmla="+- 1915 0 0"/>
                <a:gd name="G15" fmla="+- 3830 0 0"/>
                <a:gd name="G16" fmla="+- 9576 0 0"/>
              </a:gdLst>
              <a:ahLst/>
              <a:cxnLst>
                <a:cxn ang="0">
                  <a:pos x="r" y="vc"/>
                </a:cxn>
                <a:cxn ang="5400000">
                  <a:pos x="hc" y="b"/>
                </a:cxn>
                <a:cxn ang="10800000">
                  <a:pos x="l" y="vc"/>
                </a:cxn>
                <a:cxn ang="16200000">
                  <a:pos x="hc" y="t"/>
                </a:cxn>
              </a:cxnLst>
              <a:rect l="0" t="0" r="0" b="0"/>
              <a:pathLst>
                <a:path>
                  <a:moveTo>
                    <a:pt x="0" y="0"/>
                  </a:moveTo>
                  <a:lnTo>
                    <a:pt x="9576" y="0"/>
                  </a:lnTo>
                  <a:lnTo>
                    <a:pt x="9576" y="1915"/>
                  </a:lnTo>
                  <a:lnTo>
                    <a:pt x="9576" y="3830"/>
                  </a:lnTo>
                  <a:lnTo>
                    <a:pt x="0" y="3830"/>
                  </a:lnTo>
                  <a:lnTo>
                    <a:pt x="0" y="1915"/>
                  </a:lnTo>
                  <a:close/>
                </a:path>
              </a:pathLst>
            </a:custGeom>
            <a:solidFill>
              <a:srgbClr val="FFFFFF"/>
            </a:solidFill>
            <a:ln w="19080" cap="flat">
              <a:solidFill>
                <a:srgbClr val="D7712C"/>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75960" tIns="25200" rIns="25200" bIns="25200"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688"/>
                </a:spcAft>
              </a:pPr>
              <a:r>
                <a:rPr lang="el-GR" altLang="en-GR" sz="1900" u="sng" dirty="0">
                  <a:latin typeface="Calibri" panose="020F0502020204030204" pitchFamily="34" charset="0"/>
                </a:rPr>
                <a:t>Εργαλεία κατά της παρακολούθησης</a:t>
              </a:r>
            </a:p>
          </p:txBody>
        </p:sp>
        <p:sp>
          <p:nvSpPr>
            <p:cNvPr id="92173" name="AutoShape 13">
              <a:extLst>
                <a:ext uri="{FF2B5EF4-FFF2-40B4-BE49-F238E27FC236}">
                  <a16:creationId xmlns:a16="http://schemas.microsoft.com/office/drawing/2014/main" id="{0C117FD9-E7D8-8C9E-81C3-DC470B16A7CF}"/>
                </a:ext>
              </a:extLst>
            </p:cNvPr>
            <p:cNvSpPr>
              <a:spLocks noChangeArrowheads="1"/>
            </p:cNvSpPr>
            <p:nvPr/>
          </p:nvSpPr>
          <p:spPr bwMode="auto">
            <a:xfrm>
              <a:off x="2268" y="2960"/>
              <a:ext cx="2169" cy="866"/>
            </a:xfrm>
            <a:custGeom>
              <a:avLst/>
              <a:gdLst>
                <a:gd name="G0" fmla="+- 3830 0 0"/>
                <a:gd name="G1" fmla="+- 32768 0 0"/>
                <a:gd name="G2" fmla="*/ G1 1 G0"/>
                <a:gd name="G3" fmla="*/ 50000 65535 1"/>
                <a:gd name="G4" fmla="+- G2 0 50000"/>
                <a:gd name="G5" fmla="?: G4 50000 G2"/>
                <a:gd name="G6" fmla="?: G3 0 G4"/>
                <a:gd name="G7" fmla="*/ G0 G6 1"/>
                <a:gd name="G8" fmla="*/ G7 1 34464"/>
                <a:gd name="G9" fmla="+- 9576 0 G8"/>
                <a:gd name="G10" fmla="*/ G9 1 2"/>
                <a:gd name="G11" fmla="+- G9 0 G8"/>
                <a:gd name="G12" fmla="?: G11 G8 0"/>
                <a:gd name="G13" fmla="?: G11 G9 9576"/>
                <a:gd name="G14" fmla="+- 1915 0 0"/>
                <a:gd name="G15" fmla="+- 3830 0 0"/>
                <a:gd name="G16" fmla="+- 9576 0 0"/>
              </a:gdLst>
              <a:ahLst/>
              <a:cxnLst>
                <a:cxn ang="0">
                  <a:pos x="r" y="vc"/>
                </a:cxn>
                <a:cxn ang="5400000">
                  <a:pos x="hc" y="b"/>
                </a:cxn>
                <a:cxn ang="10800000">
                  <a:pos x="l" y="vc"/>
                </a:cxn>
                <a:cxn ang="16200000">
                  <a:pos x="hc" y="t"/>
                </a:cxn>
              </a:cxnLst>
              <a:rect l="0" t="0" r="0" b="0"/>
              <a:pathLst>
                <a:path>
                  <a:moveTo>
                    <a:pt x="0" y="0"/>
                  </a:moveTo>
                  <a:lnTo>
                    <a:pt x="9576" y="0"/>
                  </a:lnTo>
                  <a:lnTo>
                    <a:pt x="9576" y="1915"/>
                  </a:lnTo>
                  <a:lnTo>
                    <a:pt x="9576" y="3830"/>
                  </a:lnTo>
                  <a:lnTo>
                    <a:pt x="0" y="3830"/>
                  </a:lnTo>
                  <a:lnTo>
                    <a:pt x="0" y="1915"/>
                  </a:lnTo>
                  <a:close/>
                </a:path>
              </a:pathLst>
            </a:custGeom>
            <a:solidFill>
              <a:srgbClr val="FFFFFF"/>
            </a:solidFill>
            <a:ln w="19080" cap="flat">
              <a:solidFill>
                <a:srgbClr val="D7712C"/>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lIns="75960" tIns="25200" rIns="25200" bIns="25200"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90000"/>
                </a:lnSpc>
                <a:spcAft>
                  <a:spcPts val="688"/>
                </a:spcAft>
              </a:pPr>
              <a:r>
                <a:rPr lang="el-GR" altLang="en-GR" sz="1900" dirty="0">
                  <a:latin typeface="Calibri" panose="020F0502020204030204" pitchFamily="34" charset="0"/>
                </a:rPr>
                <a:t>Ελέγξτε εάν οι πληροφορίες σας έχουν ήδη παραβιαστεί</a:t>
              </a:r>
            </a:p>
          </p:txBody>
        </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5" name="Text Box 1">
            <a:extLst>
              <a:ext uri="{FF2B5EF4-FFF2-40B4-BE49-F238E27FC236}">
                <a16:creationId xmlns:a16="http://schemas.microsoft.com/office/drawing/2014/main" id="{88BBEC46-73D9-6B84-7F6E-36F3FE1CC4A1}"/>
              </a:ext>
            </a:extLst>
          </p:cNvPr>
          <p:cNvSpPr txBox="1">
            <a:spLocks noChangeArrowheads="1"/>
          </p:cNvSpPr>
          <p:nvPr/>
        </p:nvSpPr>
        <p:spPr bwMode="auto">
          <a:xfrm>
            <a:off x="1085850" y="750888"/>
            <a:ext cx="10599738" cy="952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solidFill>
                  <a:srgbClr val="5E5E5E"/>
                </a:solidFill>
                <a:latin typeface="Calibri" panose="020F0502020204030204" pitchFamily="34" charset="0"/>
              </a:rPr>
              <a:t>Συμπεράσματα για αυτήν την ενότητα</a:t>
            </a:r>
          </a:p>
        </p:txBody>
      </p:sp>
      <p:sp>
        <p:nvSpPr>
          <p:cNvPr id="93186" name="Text Box 2">
            <a:extLst>
              <a:ext uri="{FF2B5EF4-FFF2-40B4-BE49-F238E27FC236}">
                <a16:creationId xmlns:a16="http://schemas.microsoft.com/office/drawing/2014/main" id="{548DE1BF-C95D-345F-DA6C-293BC8B12732}"/>
              </a:ext>
            </a:extLst>
          </p:cNvPr>
          <p:cNvSpPr txBox="1">
            <a:spLocks noChangeArrowheads="1"/>
          </p:cNvSpPr>
          <p:nvPr/>
        </p:nvSpPr>
        <p:spPr bwMode="auto">
          <a:xfrm>
            <a:off x="1085850" y="1776413"/>
            <a:ext cx="10587038" cy="39941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
                <a:srgbClr val="5E5E5E"/>
              </a:buClr>
              <a:buFont typeface="Wingdings" pitchFamily="2" charset="2"/>
              <a:buChar char=""/>
            </a:pPr>
            <a:r>
              <a:rPr lang="en-US" altLang="en-GR" sz="2200">
                <a:solidFill>
                  <a:srgbClr val="5E5E5E"/>
                </a:solidFill>
                <a:latin typeface="Calibri" panose="020F0502020204030204" pitchFamily="34" charset="0"/>
              </a:rPr>
              <a:t>Η προσωπική επικοινωνία είναι διαφορετική από την διαδικτυακή επικοινωνία</a:t>
            </a:r>
          </a:p>
          <a:p>
            <a:pPr hangingPunct="1">
              <a:lnSpc>
                <a:spcPct val="100000"/>
              </a:lnSpc>
              <a:spcBef>
                <a:spcPts val="1013"/>
              </a:spcBef>
              <a:buClr>
                <a:srgbClr val="5E5E5E"/>
              </a:buClr>
              <a:buFont typeface="Wingdings" pitchFamily="2" charset="2"/>
              <a:buChar char=""/>
            </a:pPr>
            <a:r>
              <a:rPr lang="en-US" altLang="en-GR" sz="2200">
                <a:solidFill>
                  <a:srgbClr val="5E5E5E"/>
                </a:solidFill>
                <a:latin typeface="Calibri" panose="020F0502020204030204" pitchFamily="34" charset="0"/>
              </a:rPr>
              <a:t>Υπάρχουν πολλά ψηφιακά εργαλεία που μπορείτε να χρησιμοποιήσετε για να διαχειριστείτε την επικοινωνία και τη διαδικτυακή σας συνεργασία</a:t>
            </a:r>
          </a:p>
          <a:p>
            <a:pPr hangingPunct="1">
              <a:lnSpc>
                <a:spcPct val="100000"/>
              </a:lnSpc>
              <a:spcBef>
                <a:spcPts val="1013"/>
              </a:spcBef>
              <a:buClr>
                <a:srgbClr val="5E5E5E"/>
              </a:buClr>
              <a:buFont typeface="Wingdings" pitchFamily="2" charset="2"/>
              <a:buChar char=""/>
            </a:pPr>
            <a:r>
              <a:rPr lang="en-US" altLang="en-GR" sz="2200">
                <a:solidFill>
                  <a:srgbClr val="5E5E5E"/>
                </a:solidFill>
                <a:latin typeface="Calibri" panose="020F0502020204030204" pitchFamily="34" charset="0"/>
              </a:rPr>
              <a:t>Να είστε ένας καλός διαδικτυακός πολίτης, να είστε ασφαλείς, να είστε ευγενικοί</a:t>
            </a:r>
          </a:p>
          <a:p>
            <a:pPr hangingPunct="1">
              <a:lnSpc>
                <a:spcPct val="100000"/>
              </a:lnSpc>
              <a:spcBef>
                <a:spcPts val="1013"/>
              </a:spcBef>
              <a:buClr>
                <a:srgbClr val="5E5E5E"/>
              </a:buClr>
              <a:buFont typeface="Wingdings" pitchFamily="2" charset="2"/>
              <a:buChar char=""/>
            </a:pPr>
            <a:r>
              <a:rPr lang="en-US" altLang="en-GR" sz="2200">
                <a:solidFill>
                  <a:srgbClr val="5E5E5E"/>
                </a:solidFill>
                <a:latin typeface="Calibri" panose="020F0502020204030204" pitchFamily="34" charset="0"/>
              </a:rPr>
              <a:t>Προσέξτε το ψηφιακό σας αποτύπωμα και ελέγξτε τι δημοσιεύετε και ποιος μπορεί να το δει</a:t>
            </a:r>
          </a:p>
          <a:p>
            <a:pPr hangingPunct="1">
              <a:lnSpc>
                <a:spcPct val="100000"/>
              </a:lnSpc>
              <a:spcBef>
                <a:spcPts val="1013"/>
              </a:spcBef>
              <a:buClr>
                <a:srgbClr val="5E5E5E"/>
              </a:buClr>
              <a:buFont typeface="Wingdings" pitchFamily="2" charset="2"/>
              <a:buChar char=""/>
            </a:pPr>
            <a:r>
              <a:rPr lang="en-US" altLang="en-GR" sz="2200">
                <a:solidFill>
                  <a:srgbClr val="5E5E5E"/>
                </a:solidFill>
                <a:latin typeface="Calibri" panose="020F0502020204030204" pitchFamily="34" charset="0"/>
              </a:rPr>
              <a:t>Να είστε αυθεντικοί και αξιόπιστοι σε όλη τη διάρκεια της διαδικτυακής σας ζωής</a:t>
            </a:r>
          </a:p>
          <a:p>
            <a:pPr hangingPunct="1">
              <a:lnSpc>
                <a:spcPct val="100000"/>
              </a:lnSpc>
              <a:spcBef>
                <a:spcPts val="1013"/>
              </a:spcBef>
              <a:buClr>
                <a:srgbClr val="5E5E5E"/>
              </a:buClr>
              <a:buFont typeface="Wingdings" pitchFamily="2" charset="2"/>
              <a:buChar char=""/>
            </a:pPr>
            <a:r>
              <a:rPr lang="en-US" altLang="en-GR" sz="2200">
                <a:solidFill>
                  <a:srgbClr val="5E5E5E"/>
                </a:solidFill>
                <a:latin typeface="Calibri" panose="020F0502020204030204" pitchFamily="34" charset="0"/>
              </a:rPr>
              <a:t>Προσέξτε την ευημερία σας στο διαδίκτυο όταν ασχολείστε και συνεργάζεστε, δεν χρειάζεται να είναι όλα ψηφιακά, αλλά η εξοικείωση με το ψηφιακό είναι ο τρόπος για την ισορροπία!</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09" name="Text Box 1">
            <a:extLst>
              <a:ext uri="{FF2B5EF4-FFF2-40B4-BE49-F238E27FC236}">
                <a16:creationId xmlns:a16="http://schemas.microsoft.com/office/drawing/2014/main" id="{A7441462-FCD3-FBA0-D551-492BF24B7304}"/>
              </a:ext>
            </a:extLst>
          </p:cNvPr>
          <p:cNvSpPr txBox="1">
            <a:spLocks noChangeArrowheads="1"/>
          </p:cNvSpPr>
          <p:nvPr/>
        </p:nvSpPr>
        <p:spPr bwMode="auto">
          <a:xfrm>
            <a:off x="515938" y="750888"/>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pPr>
            <a:r>
              <a:rPr lang="en-US" altLang="en-GR" sz="3600" b="1">
                <a:solidFill>
                  <a:srgbClr val="5E5E5E"/>
                </a:solidFill>
                <a:latin typeface="Calibri" panose="020F0502020204030204" pitchFamily="34" charset="0"/>
              </a:rPr>
              <a:t>Στην επόμενη ενότητα μάθετε πώς να:</a:t>
            </a:r>
          </a:p>
        </p:txBody>
      </p:sp>
      <p:sp>
        <p:nvSpPr>
          <p:cNvPr id="94210" name="Text Box 2">
            <a:extLst>
              <a:ext uri="{FF2B5EF4-FFF2-40B4-BE49-F238E27FC236}">
                <a16:creationId xmlns:a16="http://schemas.microsoft.com/office/drawing/2014/main" id="{630A11E0-E931-3522-4861-4AC07255DC62}"/>
              </a:ext>
            </a:extLst>
          </p:cNvPr>
          <p:cNvSpPr txBox="1">
            <a:spLocks noChangeArrowheads="1"/>
          </p:cNvSpPr>
          <p:nvPr/>
        </p:nvSpPr>
        <p:spPr bwMode="auto">
          <a:xfrm>
            <a:off x="811213" y="1782763"/>
            <a:ext cx="11156950"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501650" indent="-500063">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marL="285750" indent="-284163" hangingPunct="1">
              <a:lnSpc>
                <a:spcPct val="100000"/>
              </a:lnSpc>
              <a:spcBef>
                <a:spcPts val="1013"/>
              </a:spcBef>
            </a:pPr>
            <a:r>
              <a:rPr lang="en-US" altLang="en-GR" sz="2400">
                <a:solidFill>
                  <a:srgbClr val="5E5E5E"/>
                </a:solidFill>
                <a:latin typeface="Calibri" panose="020F0502020204030204" pitchFamily="34" charset="0"/>
              </a:rPr>
              <a:t>Δημιουργία ψηφιακού περιεχομένου, πιο συγκεκριμένα σχετικά με:</a:t>
            </a:r>
          </a:p>
          <a:p>
            <a:pPr hangingPunct="1">
              <a:lnSpc>
                <a:spcPct val="100000"/>
              </a:lnSpc>
              <a:spcBef>
                <a:spcPts val="1013"/>
              </a:spcBef>
              <a:buSzPct val="45000"/>
              <a:buFont typeface="Wingdings" pitchFamily="2" charset="2"/>
              <a:buChar char=""/>
            </a:pPr>
            <a:r>
              <a:rPr lang="en-US" altLang="en-GR" sz="2400">
                <a:solidFill>
                  <a:srgbClr val="5E5E5E"/>
                </a:solidFill>
                <a:latin typeface="Calibri" panose="020F0502020204030204" pitchFamily="34" charset="0"/>
              </a:rPr>
              <a:t>Ανάπτυξη ψηφιακού περιεχομένου</a:t>
            </a:r>
          </a:p>
          <a:p>
            <a:pPr hangingPunct="1">
              <a:lnSpc>
                <a:spcPct val="100000"/>
              </a:lnSpc>
              <a:spcBef>
                <a:spcPts val="1013"/>
              </a:spcBef>
              <a:buSzPct val="45000"/>
              <a:buFont typeface="Wingdings" pitchFamily="2" charset="2"/>
              <a:buChar char=""/>
            </a:pPr>
            <a:r>
              <a:rPr lang="en-US" altLang="en-GR" sz="2400">
                <a:solidFill>
                  <a:srgbClr val="5E5E5E"/>
                </a:solidFill>
                <a:latin typeface="Calibri" panose="020F0502020204030204" pitchFamily="34" charset="0"/>
              </a:rPr>
              <a:t>Ενσωμάτωση και εκ νέου επεξεργασία ψηφιακού περιεχομένου</a:t>
            </a:r>
          </a:p>
          <a:p>
            <a:pPr hangingPunct="1">
              <a:lnSpc>
                <a:spcPct val="100000"/>
              </a:lnSpc>
              <a:spcBef>
                <a:spcPts val="1013"/>
              </a:spcBef>
              <a:buSzPct val="45000"/>
              <a:buFont typeface="Wingdings" pitchFamily="2" charset="2"/>
              <a:buChar char=""/>
            </a:pPr>
            <a:r>
              <a:rPr lang="en-US" altLang="en-GR" sz="2400">
                <a:solidFill>
                  <a:srgbClr val="5E5E5E"/>
                </a:solidFill>
                <a:latin typeface="Calibri" panose="020F0502020204030204" pitchFamily="34" charset="0"/>
              </a:rPr>
              <a:t>Πνευματικά δικαιώματα και άδειες</a:t>
            </a:r>
          </a:p>
          <a:p>
            <a:pPr hangingPunct="1">
              <a:lnSpc>
                <a:spcPct val="100000"/>
              </a:lnSpc>
              <a:spcBef>
                <a:spcPts val="1013"/>
              </a:spcBef>
              <a:buSzPct val="45000"/>
              <a:buFont typeface="Wingdings" pitchFamily="2" charset="2"/>
              <a:buChar char=""/>
            </a:pPr>
            <a:r>
              <a:rPr lang="en-US" altLang="en-GR" sz="2400">
                <a:solidFill>
                  <a:srgbClr val="5E5E5E"/>
                </a:solidFill>
                <a:latin typeface="Calibri" panose="020F0502020204030204" pitchFamily="34" charset="0"/>
              </a:rPr>
              <a:t>Προγραμματισμός</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Text Box 1">
            <a:extLst>
              <a:ext uri="{FF2B5EF4-FFF2-40B4-BE49-F238E27FC236}">
                <a16:creationId xmlns:a16="http://schemas.microsoft.com/office/drawing/2014/main" id="{19A321BB-BF16-D39A-3C99-3674D1AFAB02}"/>
              </a:ext>
            </a:extLst>
          </p:cNvPr>
          <p:cNvSpPr txBox="1">
            <a:spLocks noChangeArrowheads="1"/>
          </p:cNvSpPr>
          <p:nvPr/>
        </p:nvSpPr>
        <p:spPr bwMode="auto">
          <a:xfrm>
            <a:off x="515938" y="406400"/>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5E5E5E"/>
                </a:solidFill>
                <a:latin typeface="Calibri" panose="020F0502020204030204" pitchFamily="34" charset="0"/>
              </a:rPr>
              <a:t>Είδη διαδικτυακής επικοινωνίας: Σύγχρονη και Ασύγχρονη Επικοινωνία</a:t>
            </a:r>
          </a:p>
        </p:txBody>
      </p:sp>
      <p:sp>
        <p:nvSpPr>
          <p:cNvPr id="30722" name="Text Box 2">
            <a:extLst>
              <a:ext uri="{FF2B5EF4-FFF2-40B4-BE49-F238E27FC236}">
                <a16:creationId xmlns:a16="http://schemas.microsoft.com/office/drawing/2014/main" id="{9CA87D32-A0A5-0EEA-6964-3284063884D2}"/>
              </a:ext>
            </a:extLst>
          </p:cNvPr>
          <p:cNvSpPr txBox="1">
            <a:spLocks noChangeArrowheads="1"/>
          </p:cNvSpPr>
          <p:nvPr/>
        </p:nvSpPr>
        <p:spPr bwMode="auto">
          <a:xfrm>
            <a:off x="428625" y="947738"/>
            <a:ext cx="6267450" cy="3155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endParaRPr lang="en-US" altLang="en-GR" sz="1600" dirty="0">
              <a:latin typeface="Calibri" panose="020F0502020204030204" pitchFamily="34" charset="0"/>
            </a:endParaRPr>
          </a:p>
          <a:p>
            <a:pPr hangingPunct="1">
              <a:lnSpc>
                <a:spcPct val="100000"/>
              </a:lnSpc>
              <a:spcBef>
                <a:spcPts val="1013"/>
              </a:spcBef>
              <a:buClrTx/>
              <a:buFontTx/>
              <a:buNone/>
            </a:pPr>
            <a:endParaRPr lang="en-US" altLang="en-GR" sz="1600" dirty="0">
              <a:latin typeface="Calibri" panose="020F0502020204030204" pitchFamily="34" charset="0"/>
            </a:endParaRPr>
          </a:p>
          <a:p>
            <a:pPr hangingPunct="1">
              <a:lnSpc>
                <a:spcPct val="100000"/>
              </a:lnSpc>
              <a:spcBef>
                <a:spcPts val="1013"/>
              </a:spcBef>
              <a:buClrTx/>
              <a:buFontTx/>
              <a:buNone/>
            </a:pPr>
            <a:r>
              <a:rPr lang="en-US" altLang="en-GR" sz="1600" dirty="0" err="1">
                <a:latin typeface="Calibri" panose="020F0502020204030204" pitchFamily="34" charset="0"/>
              </a:rPr>
              <a:t>Γνωρίζ</a:t>
            </a:r>
            <a:r>
              <a:rPr lang="en-US" altLang="en-GR" sz="1600" dirty="0">
                <a:latin typeface="Calibri" panose="020F0502020204030204" pitchFamily="34" charset="0"/>
              </a:rPr>
              <a:t>α</a:t>
            </a:r>
            <a:r>
              <a:rPr lang="en-US" altLang="en-GR" sz="1600" dirty="0" err="1">
                <a:latin typeface="Calibri" panose="020F0502020204030204" pitchFamily="34" charset="0"/>
              </a:rPr>
              <a:t>τε</a:t>
            </a:r>
            <a:r>
              <a:rPr lang="en-US" altLang="en-GR" sz="1600" dirty="0">
                <a:latin typeface="Calibri" panose="020F0502020204030204" pitchFamily="34" charset="0"/>
              </a:rPr>
              <a:t> </a:t>
            </a:r>
            <a:r>
              <a:rPr lang="en-US" altLang="en-GR" sz="1600" dirty="0" err="1">
                <a:latin typeface="Calibri" panose="020F0502020204030204" pitchFamily="34" charset="0"/>
              </a:rPr>
              <a:t>ότι</a:t>
            </a:r>
            <a:r>
              <a:rPr lang="en-US" altLang="en-GR" sz="1600" dirty="0">
                <a:latin typeface="Calibri" panose="020F0502020204030204" pitchFamily="34" charset="0"/>
              </a:rPr>
              <a:t> </a:t>
            </a:r>
            <a:r>
              <a:rPr lang="en-US" altLang="en-GR" sz="1600" dirty="0" err="1">
                <a:latin typeface="Calibri" panose="020F0502020204030204" pitchFamily="34" charset="0"/>
              </a:rPr>
              <a:t>η</a:t>
            </a:r>
            <a:r>
              <a:rPr lang="en-US" altLang="en-GR" sz="1600" dirty="0">
                <a:latin typeface="Calibri" panose="020F0502020204030204" pitchFamily="34" charset="0"/>
              </a:rPr>
              <a:t> </a:t>
            </a:r>
            <a:r>
              <a:rPr lang="en-US" altLang="en-GR" sz="1600" dirty="0" err="1">
                <a:latin typeface="Calibri" panose="020F0502020204030204" pitchFamily="34" charset="0"/>
              </a:rPr>
              <a:t>σύγχρονη</a:t>
            </a:r>
            <a:r>
              <a:rPr lang="en-US" altLang="en-GR" sz="1600" dirty="0">
                <a:latin typeface="Calibri" panose="020F0502020204030204" pitchFamily="34" charset="0"/>
              </a:rPr>
              <a:t> </a:t>
            </a:r>
            <a:r>
              <a:rPr lang="en-US" altLang="en-GR" sz="1600" dirty="0" err="1">
                <a:latin typeface="Calibri" panose="020F0502020204030204" pitchFamily="34" charset="0"/>
              </a:rPr>
              <a:t>κ</a:t>
            </a:r>
            <a:r>
              <a:rPr lang="en-US" altLang="en-GR" sz="1600" dirty="0">
                <a:latin typeface="Calibri" panose="020F0502020204030204" pitchFamily="34" charset="0"/>
              </a:rPr>
              <a:t>α</a:t>
            </a:r>
            <a:r>
              <a:rPr lang="en-US" altLang="en-GR" sz="1600" dirty="0" err="1">
                <a:latin typeface="Calibri" panose="020F0502020204030204" pitchFamily="34" charset="0"/>
              </a:rPr>
              <a:t>ι</a:t>
            </a:r>
            <a:r>
              <a:rPr lang="en-US" altLang="en-GR" sz="1600" dirty="0">
                <a:latin typeface="Calibri" panose="020F0502020204030204" pitchFamily="34" charset="0"/>
              </a:rPr>
              <a:t> </a:t>
            </a:r>
            <a:r>
              <a:rPr lang="en-US" altLang="en-GR" sz="1600" dirty="0" err="1">
                <a:latin typeface="Calibri" panose="020F0502020204030204" pitchFamily="34" charset="0"/>
              </a:rPr>
              <a:t>η</a:t>
            </a:r>
            <a:r>
              <a:rPr lang="en-US" altLang="en-GR" sz="1600" dirty="0">
                <a:latin typeface="Calibri" panose="020F0502020204030204" pitchFamily="34" charset="0"/>
              </a:rPr>
              <a:t> α</a:t>
            </a:r>
            <a:r>
              <a:rPr lang="en-US" altLang="en-GR" sz="1600" dirty="0" err="1">
                <a:latin typeface="Calibri" panose="020F0502020204030204" pitchFamily="34" charset="0"/>
              </a:rPr>
              <a:t>σύγχρονη</a:t>
            </a:r>
            <a:r>
              <a:rPr lang="en-US" altLang="en-GR" sz="1600" dirty="0">
                <a:latin typeface="Calibri" panose="020F0502020204030204" pitchFamily="34" charset="0"/>
              </a:rPr>
              <a:t> </a:t>
            </a:r>
            <a:r>
              <a:rPr lang="en-US" altLang="en-GR" sz="1600" dirty="0" err="1">
                <a:latin typeface="Calibri" panose="020F0502020204030204" pitchFamily="34" charset="0"/>
              </a:rPr>
              <a:t>είν</a:t>
            </a:r>
            <a:r>
              <a:rPr lang="en-US" altLang="en-GR" sz="1600" dirty="0">
                <a:latin typeface="Calibri" panose="020F0502020204030204" pitchFamily="34" charset="0"/>
              </a:rPr>
              <a:t>α</a:t>
            </a:r>
            <a:r>
              <a:rPr lang="en-US" altLang="en-GR" sz="1600" dirty="0" err="1">
                <a:latin typeface="Calibri" panose="020F0502020204030204" pitchFamily="34" charset="0"/>
              </a:rPr>
              <a:t>ι</a:t>
            </a:r>
            <a:r>
              <a:rPr lang="en-US" altLang="en-GR" sz="1600" dirty="0">
                <a:latin typeface="Calibri" panose="020F0502020204030204" pitchFamily="34" charset="0"/>
              </a:rPr>
              <a:t> </a:t>
            </a:r>
            <a:r>
              <a:rPr lang="en-US" altLang="en-GR" sz="1600" dirty="0" err="1">
                <a:latin typeface="Calibri" panose="020F0502020204030204" pitchFamily="34" charset="0"/>
              </a:rPr>
              <a:t>δύο</a:t>
            </a:r>
            <a:r>
              <a:rPr lang="en-US" altLang="en-GR" sz="1600" dirty="0">
                <a:latin typeface="Calibri" panose="020F0502020204030204" pitchFamily="34" charset="0"/>
              </a:rPr>
              <a:t> </a:t>
            </a:r>
            <a:r>
              <a:rPr lang="en-US" altLang="en-GR" sz="1600" dirty="0" err="1">
                <a:latin typeface="Calibri" panose="020F0502020204030204" pitchFamily="34" charset="0"/>
              </a:rPr>
              <a:t>τύ</a:t>
            </a:r>
            <a:r>
              <a:rPr lang="en-US" altLang="en-GR" sz="1600" dirty="0">
                <a:latin typeface="Calibri" panose="020F0502020204030204" pitchFamily="34" charset="0"/>
              </a:rPr>
              <a:t>π</a:t>
            </a:r>
            <a:r>
              <a:rPr lang="en-US" altLang="en-GR" sz="1600" dirty="0" err="1">
                <a:latin typeface="Calibri" panose="020F0502020204030204" pitchFamily="34" charset="0"/>
              </a:rPr>
              <a:t>οι</a:t>
            </a:r>
            <a:r>
              <a:rPr lang="en-US" altLang="en-GR" sz="1600" dirty="0">
                <a:latin typeface="Calibri" panose="020F0502020204030204" pitchFamily="34" charset="0"/>
              </a:rPr>
              <a:t> </a:t>
            </a:r>
            <a:r>
              <a:rPr lang="en-US" altLang="en-GR" sz="1600" dirty="0" err="1">
                <a:latin typeface="Calibri" panose="020F0502020204030204" pitchFamily="34" charset="0"/>
              </a:rPr>
              <a:t>δι</a:t>
            </a:r>
            <a:r>
              <a:rPr lang="en-US" altLang="en-GR" sz="1600" dirty="0">
                <a:latin typeface="Calibri" panose="020F0502020204030204" pitchFamily="34" charset="0"/>
              </a:rPr>
              <a:t>α</a:t>
            </a:r>
            <a:r>
              <a:rPr lang="en-US" altLang="en-GR" sz="1600" dirty="0" err="1">
                <a:latin typeface="Calibri" panose="020F0502020204030204" pitchFamily="34" charset="0"/>
              </a:rPr>
              <a:t>δικτυ</a:t>
            </a:r>
            <a:r>
              <a:rPr lang="en-US" altLang="en-GR" sz="1600" dirty="0">
                <a:latin typeface="Calibri" panose="020F0502020204030204" pitchFamily="34" charset="0"/>
              </a:rPr>
              <a:t>α</a:t>
            </a:r>
            <a:r>
              <a:rPr lang="en-US" altLang="en-GR" sz="1600" dirty="0" err="1">
                <a:latin typeface="Calibri" panose="020F0502020204030204" pitchFamily="34" charset="0"/>
              </a:rPr>
              <a:t>κής</a:t>
            </a:r>
            <a:r>
              <a:rPr lang="en-US" altLang="en-GR" sz="1600" dirty="0">
                <a:latin typeface="Calibri" panose="020F0502020204030204" pitchFamily="34" charset="0"/>
              </a:rPr>
              <a:t> </a:t>
            </a:r>
            <a:r>
              <a:rPr lang="en-US" altLang="en-GR" sz="1600" dirty="0" err="1">
                <a:latin typeface="Calibri" panose="020F0502020204030204" pitchFamily="34" charset="0"/>
              </a:rPr>
              <a:t>ε</a:t>
            </a:r>
            <a:r>
              <a:rPr lang="en-US" altLang="en-GR" sz="1600" dirty="0">
                <a:latin typeface="Calibri" panose="020F0502020204030204" pitchFamily="34" charset="0"/>
              </a:rPr>
              <a:t>π</a:t>
            </a:r>
            <a:r>
              <a:rPr lang="en-US" altLang="en-GR" sz="1600" dirty="0" err="1">
                <a:latin typeface="Calibri" panose="020F0502020204030204" pitchFamily="34" charset="0"/>
              </a:rPr>
              <a:t>ικοινωνί</a:t>
            </a:r>
            <a:r>
              <a:rPr lang="en-US" altLang="en-GR" sz="1600" dirty="0">
                <a:latin typeface="Calibri" panose="020F0502020204030204" pitchFamily="34" charset="0"/>
              </a:rPr>
              <a:t>α</a:t>
            </a:r>
            <a:r>
              <a:rPr lang="en-US" altLang="en-GR" sz="1600" dirty="0" err="1">
                <a:latin typeface="Calibri" panose="020F0502020204030204" pitchFamily="34" charset="0"/>
              </a:rPr>
              <a:t>ς</a:t>
            </a:r>
            <a:r>
              <a:rPr lang="en-US" altLang="en-GR" sz="1600" dirty="0">
                <a:latin typeface="Calibri" panose="020F0502020204030204" pitchFamily="34" charset="0"/>
              </a:rPr>
              <a:t>;</a:t>
            </a:r>
          </a:p>
          <a:p>
            <a:pPr hangingPunct="1">
              <a:lnSpc>
                <a:spcPct val="100000"/>
              </a:lnSpc>
              <a:spcBef>
                <a:spcPts val="1013"/>
              </a:spcBef>
              <a:buClrTx/>
              <a:buFontTx/>
              <a:buNone/>
            </a:pPr>
            <a:r>
              <a:rPr lang="en-US" altLang="en-GR" sz="1600" dirty="0" err="1">
                <a:latin typeface="Calibri" panose="020F0502020204030204" pitchFamily="34" charset="0"/>
              </a:rPr>
              <a:t>Η</a:t>
            </a:r>
            <a:r>
              <a:rPr lang="en-US" altLang="en-GR" sz="1600" dirty="0">
                <a:latin typeface="Calibri" panose="020F0502020204030204" pitchFamily="34" charset="0"/>
              </a:rPr>
              <a:t> </a:t>
            </a:r>
            <a:r>
              <a:rPr lang="en-US" altLang="en-GR" sz="1600" dirty="0" err="1">
                <a:latin typeface="Calibri" panose="020F0502020204030204" pitchFamily="34" charset="0"/>
              </a:rPr>
              <a:t>σύγχρονη</a:t>
            </a:r>
            <a:r>
              <a:rPr lang="en-US" altLang="en-GR" sz="1600" dirty="0">
                <a:latin typeface="Calibri" panose="020F0502020204030204" pitchFamily="34" charset="0"/>
              </a:rPr>
              <a:t> </a:t>
            </a:r>
            <a:r>
              <a:rPr lang="en-US" altLang="en-GR" sz="1600" dirty="0" err="1">
                <a:latin typeface="Calibri" panose="020F0502020204030204" pitchFamily="34" charset="0"/>
              </a:rPr>
              <a:t>ε</a:t>
            </a:r>
            <a:r>
              <a:rPr lang="en-US" altLang="en-GR" sz="1600" dirty="0">
                <a:latin typeface="Calibri" panose="020F0502020204030204" pitchFamily="34" charset="0"/>
              </a:rPr>
              <a:t>π</a:t>
            </a:r>
            <a:r>
              <a:rPr lang="en-US" altLang="en-GR" sz="1600" dirty="0" err="1">
                <a:latin typeface="Calibri" panose="020F0502020204030204" pitchFamily="34" charset="0"/>
              </a:rPr>
              <a:t>ικοινωνί</a:t>
            </a:r>
            <a:r>
              <a:rPr lang="en-US" altLang="en-GR" sz="1600" dirty="0">
                <a:latin typeface="Calibri" panose="020F0502020204030204" pitchFamily="34" charset="0"/>
              </a:rPr>
              <a:t>α </a:t>
            </a:r>
            <a:r>
              <a:rPr lang="en-US" altLang="en-GR" sz="1600" dirty="0" err="1">
                <a:latin typeface="Calibri" panose="020F0502020204030204" pitchFamily="34" charset="0"/>
              </a:rPr>
              <a:t>λ</a:t>
            </a:r>
            <a:r>
              <a:rPr lang="en-US" altLang="en-GR" sz="1600" dirty="0">
                <a:latin typeface="Calibri" panose="020F0502020204030204" pitchFamily="34" charset="0"/>
              </a:rPr>
              <a:t>α</a:t>
            </a:r>
            <a:r>
              <a:rPr lang="en-US" altLang="en-GR" sz="1600" dirty="0" err="1">
                <a:latin typeface="Calibri" panose="020F0502020204030204" pitchFamily="34" charset="0"/>
              </a:rPr>
              <a:t>μ</a:t>
            </a:r>
            <a:r>
              <a:rPr lang="en-US" altLang="en-GR" sz="1600" dirty="0">
                <a:latin typeface="Calibri" panose="020F0502020204030204" pitchFamily="34" charset="0"/>
              </a:rPr>
              <a:t>β</a:t>
            </a:r>
            <a:r>
              <a:rPr lang="en-US" altLang="en-GR" sz="1600" dirty="0" err="1">
                <a:latin typeface="Calibri" panose="020F0502020204030204" pitchFamily="34" charset="0"/>
              </a:rPr>
              <a:t>άνει</a:t>
            </a:r>
            <a:r>
              <a:rPr lang="en-US" altLang="en-GR" sz="1600" dirty="0">
                <a:latin typeface="Calibri" panose="020F0502020204030204" pitchFamily="34" charset="0"/>
              </a:rPr>
              <a:t> </a:t>
            </a:r>
            <a:r>
              <a:rPr lang="en-US" altLang="en-GR" sz="1600" dirty="0" err="1">
                <a:latin typeface="Calibri" panose="020F0502020204030204" pitchFamily="34" charset="0"/>
              </a:rPr>
              <a:t>χώρ</a:t>
            </a:r>
            <a:r>
              <a:rPr lang="en-US" altLang="en-GR" sz="1600" dirty="0">
                <a:latin typeface="Calibri" panose="020F0502020204030204" pitchFamily="34" charset="0"/>
              </a:rPr>
              <a:t>α </a:t>
            </a:r>
            <a:r>
              <a:rPr lang="en-US" altLang="en-GR" sz="1600" dirty="0" err="1">
                <a:latin typeface="Calibri" panose="020F0502020204030204" pitchFamily="34" charset="0"/>
              </a:rPr>
              <a:t>τ</a:t>
            </a:r>
            <a:r>
              <a:rPr lang="en-US" altLang="en-GR" sz="1600" dirty="0">
                <a:latin typeface="Calibri" panose="020F0502020204030204" pitchFamily="34" charset="0"/>
              </a:rPr>
              <a:t>α</a:t>
            </a:r>
            <a:r>
              <a:rPr lang="en-US" altLang="en-GR" sz="1600" dirty="0" err="1">
                <a:latin typeface="Calibri" panose="020F0502020204030204" pitchFamily="34" charset="0"/>
              </a:rPr>
              <a:t>υτόχρον</a:t>
            </a:r>
            <a:r>
              <a:rPr lang="en-US" altLang="en-GR" sz="1600" dirty="0">
                <a:latin typeface="Calibri" panose="020F0502020204030204" pitchFamily="34" charset="0"/>
              </a:rPr>
              <a:t>α (</a:t>
            </a:r>
            <a:r>
              <a:rPr lang="en-US" altLang="en-GR" sz="1600" dirty="0" err="1">
                <a:latin typeface="Calibri" panose="020F0502020204030204" pitchFamily="34" charset="0"/>
              </a:rPr>
              <a:t>σε</a:t>
            </a:r>
            <a:r>
              <a:rPr lang="en-US" altLang="en-GR" sz="1600" dirty="0">
                <a:latin typeface="Calibri" panose="020F0502020204030204" pitchFamily="34" charset="0"/>
              </a:rPr>
              <a:t> π</a:t>
            </a:r>
            <a:r>
              <a:rPr lang="en-US" altLang="en-GR" sz="1600" dirty="0" err="1">
                <a:latin typeface="Calibri" panose="020F0502020204030204" pitchFamily="34" charset="0"/>
              </a:rPr>
              <a:t>ρ</a:t>
            </a:r>
            <a:r>
              <a:rPr lang="en-US" altLang="en-GR" sz="1600" dirty="0">
                <a:latin typeface="Calibri" panose="020F0502020204030204" pitchFamily="34" charset="0"/>
              </a:rPr>
              <a:t>α</a:t>
            </a:r>
            <a:r>
              <a:rPr lang="en-US" altLang="en-GR" sz="1600" dirty="0" err="1">
                <a:latin typeface="Calibri" panose="020F0502020204030204" pitchFamily="34" charset="0"/>
              </a:rPr>
              <a:t>γμ</a:t>
            </a:r>
            <a:r>
              <a:rPr lang="en-US" altLang="en-GR" sz="1600" dirty="0">
                <a:latin typeface="Calibri" panose="020F0502020204030204" pitchFamily="34" charset="0"/>
              </a:rPr>
              <a:t>α</a:t>
            </a:r>
            <a:r>
              <a:rPr lang="en-US" altLang="en-GR" sz="1600" dirty="0" err="1">
                <a:latin typeface="Calibri" panose="020F0502020204030204" pitchFamily="34" charset="0"/>
              </a:rPr>
              <a:t>τικό</a:t>
            </a:r>
            <a:r>
              <a:rPr lang="en-US" altLang="en-GR" sz="1600" dirty="0">
                <a:latin typeface="Calibri" panose="020F0502020204030204" pitchFamily="34" charset="0"/>
              </a:rPr>
              <a:t> </a:t>
            </a:r>
            <a:r>
              <a:rPr lang="en-US" altLang="en-GR" sz="1600" dirty="0" err="1">
                <a:latin typeface="Calibri" panose="020F0502020204030204" pitchFamily="34" charset="0"/>
              </a:rPr>
              <a:t>χρόνο</a:t>
            </a:r>
            <a:r>
              <a:rPr lang="en-US" altLang="en-GR" sz="1600" dirty="0">
                <a:latin typeface="Calibri" panose="020F0502020204030204" pitchFamily="34" charset="0"/>
              </a:rPr>
              <a:t>) α</a:t>
            </a:r>
            <a:r>
              <a:rPr lang="en-US" altLang="en-GR" sz="1600" dirty="0" err="1">
                <a:latin typeface="Calibri" panose="020F0502020204030204" pitchFamily="34" charset="0"/>
              </a:rPr>
              <a:t>λλά</a:t>
            </a:r>
            <a:r>
              <a:rPr lang="en-US" altLang="en-GR" sz="1600" dirty="0">
                <a:latin typeface="Calibri" panose="020F0502020204030204" pitchFamily="34" charset="0"/>
              </a:rPr>
              <a:t> </a:t>
            </a:r>
            <a:r>
              <a:rPr lang="en-US" altLang="en-GR" sz="1600" dirty="0" err="1">
                <a:latin typeface="Calibri" panose="020F0502020204030204" pitchFamily="34" charset="0"/>
              </a:rPr>
              <a:t>σε</a:t>
            </a:r>
            <a:r>
              <a:rPr lang="en-US" altLang="en-GR" sz="1600" dirty="0">
                <a:latin typeface="Calibri" panose="020F0502020204030204" pitchFamily="34" charset="0"/>
              </a:rPr>
              <a:t> </a:t>
            </a:r>
            <a:r>
              <a:rPr lang="en-US" altLang="en-GR" sz="1600" dirty="0" err="1">
                <a:latin typeface="Calibri" panose="020F0502020204030204" pitchFamily="34" charset="0"/>
              </a:rPr>
              <a:t>δι</a:t>
            </a:r>
            <a:r>
              <a:rPr lang="en-US" altLang="en-GR" sz="1600" dirty="0">
                <a:latin typeface="Calibri" panose="020F0502020204030204" pitchFamily="34" charset="0"/>
              </a:rPr>
              <a:t>α</a:t>
            </a:r>
            <a:r>
              <a:rPr lang="en-US" altLang="en-GR" sz="1600" dirty="0" err="1">
                <a:latin typeface="Calibri" panose="020F0502020204030204" pitchFamily="34" charset="0"/>
              </a:rPr>
              <a:t>φορετικά</a:t>
            </a:r>
            <a:r>
              <a:rPr lang="en-US" altLang="en-GR" sz="1600" dirty="0">
                <a:latin typeface="Calibri" panose="020F0502020204030204" pitchFamily="34" charset="0"/>
              </a:rPr>
              <a:t> </a:t>
            </a:r>
            <a:r>
              <a:rPr lang="en-US" altLang="en-GR" sz="1600" dirty="0" err="1">
                <a:latin typeface="Calibri" panose="020F0502020204030204" pitchFamily="34" charset="0"/>
              </a:rPr>
              <a:t>μέρη</a:t>
            </a:r>
            <a:r>
              <a:rPr lang="en-US" altLang="en-GR" sz="1600" dirty="0">
                <a:latin typeface="Calibri" panose="020F0502020204030204" pitchFamily="34" charset="0"/>
              </a:rPr>
              <a:t>. </a:t>
            </a:r>
            <a:r>
              <a:rPr lang="en-US" altLang="en-GR" sz="1600" dirty="0" err="1">
                <a:latin typeface="Calibri" panose="020F0502020204030204" pitchFamily="34" charset="0"/>
              </a:rPr>
              <a:t>Έν</a:t>
            </a:r>
            <a:r>
              <a:rPr lang="en-US" altLang="en-GR" sz="1600" dirty="0">
                <a:latin typeface="Calibri" panose="020F0502020204030204" pitchFamily="34" charset="0"/>
              </a:rPr>
              <a:t>α </a:t>
            </a:r>
            <a:r>
              <a:rPr lang="en-US" altLang="en-GR" sz="1600" dirty="0" err="1">
                <a:latin typeface="Calibri" panose="020F0502020204030204" pitchFamily="34" charset="0"/>
              </a:rPr>
              <a:t>τηλέφωνο</a:t>
            </a:r>
            <a:r>
              <a:rPr lang="en-US" altLang="en-GR" sz="1600" dirty="0">
                <a:latin typeface="Calibri" panose="020F0502020204030204" pitchFamily="34" charset="0"/>
              </a:rPr>
              <a:t> </a:t>
            </a:r>
            <a:r>
              <a:rPr lang="en-US" altLang="en-GR" sz="1600" dirty="0" err="1">
                <a:latin typeface="Calibri" panose="020F0502020204030204" pitchFamily="34" charset="0"/>
              </a:rPr>
              <a:t>είν</a:t>
            </a:r>
            <a:r>
              <a:rPr lang="en-US" altLang="en-GR" sz="1600" dirty="0">
                <a:latin typeface="Calibri" panose="020F0502020204030204" pitchFamily="34" charset="0"/>
              </a:rPr>
              <a:t>α</a:t>
            </a:r>
            <a:r>
              <a:rPr lang="en-US" altLang="en-GR" sz="1600" dirty="0" err="1">
                <a:latin typeface="Calibri" panose="020F0502020204030204" pitchFamily="34" charset="0"/>
              </a:rPr>
              <a:t>ι</a:t>
            </a:r>
            <a:r>
              <a:rPr lang="en-US" altLang="en-GR" sz="1600" dirty="0">
                <a:latin typeface="Calibri" panose="020F0502020204030204" pitchFamily="34" charset="0"/>
              </a:rPr>
              <a:t> </a:t>
            </a:r>
            <a:r>
              <a:rPr lang="en-US" altLang="en-GR" sz="1600" dirty="0" err="1">
                <a:latin typeface="Calibri" panose="020F0502020204030204" pitchFamily="34" charset="0"/>
              </a:rPr>
              <a:t>έν</a:t>
            </a:r>
            <a:r>
              <a:rPr lang="en-US" altLang="en-GR" sz="1600" dirty="0">
                <a:latin typeface="Calibri" panose="020F0502020204030204" pitchFamily="34" charset="0"/>
              </a:rPr>
              <a:t>α πα</a:t>
            </a:r>
            <a:r>
              <a:rPr lang="en-US" altLang="en-GR" sz="1600" dirty="0" err="1">
                <a:latin typeface="Calibri" panose="020F0502020204030204" pitchFamily="34" charset="0"/>
              </a:rPr>
              <a:t>ράδειγμ</a:t>
            </a:r>
            <a:r>
              <a:rPr lang="en-US" altLang="en-GR" sz="1600" dirty="0">
                <a:latin typeface="Calibri" panose="020F0502020204030204" pitchFamily="34" charset="0"/>
              </a:rPr>
              <a:t>α </a:t>
            </a:r>
            <a:r>
              <a:rPr lang="en-US" altLang="en-GR" sz="1600" dirty="0" err="1">
                <a:latin typeface="Calibri" panose="020F0502020204030204" pitchFamily="34" charset="0"/>
              </a:rPr>
              <a:t>σύγχρονης</a:t>
            </a:r>
            <a:r>
              <a:rPr lang="en-US" altLang="en-GR" sz="1600" dirty="0">
                <a:latin typeface="Calibri" panose="020F0502020204030204" pitchFamily="34" charset="0"/>
              </a:rPr>
              <a:t> </a:t>
            </a:r>
            <a:r>
              <a:rPr lang="en-US" altLang="en-GR" sz="1600" dirty="0" err="1">
                <a:latin typeface="Calibri" panose="020F0502020204030204" pitchFamily="34" charset="0"/>
              </a:rPr>
              <a:t>ε</a:t>
            </a:r>
            <a:r>
              <a:rPr lang="en-US" altLang="en-GR" sz="1600" dirty="0">
                <a:latin typeface="Calibri" panose="020F0502020204030204" pitchFamily="34" charset="0"/>
              </a:rPr>
              <a:t>π</a:t>
            </a:r>
            <a:r>
              <a:rPr lang="en-US" altLang="en-GR" sz="1600" dirty="0" err="1">
                <a:latin typeface="Calibri" panose="020F0502020204030204" pitchFamily="34" charset="0"/>
              </a:rPr>
              <a:t>ικοινωνί</a:t>
            </a:r>
            <a:r>
              <a:rPr lang="en-US" altLang="en-GR" sz="1600" dirty="0">
                <a:latin typeface="Calibri" panose="020F0502020204030204" pitchFamily="34" charset="0"/>
              </a:rPr>
              <a:t>α</a:t>
            </a:r>
            <a:r>
              <a:rPr lang="en-US" altLang="en-GR" sz="1600" dirty="0" err="1">
                <a:latin typeface="Calibri" panose="020F0502020204030204" pitchFamily="34" charset="0"/>
              </a:rPr>
              <a:t>ς</a:t>
            </a:r>
            <a:r>
              <a:rPr lang="en-US" altLang="en-GR" sz="1600" dirty="0">
                <a:latin typeface="Calibri" panose="020F0502020204030204" pitchFamily="34" charset="0"/>
              </a:rPr>
              <a:t>. </a:t>
            </a:r>
            <a:r>
              <a:rPr lang="en-US" altLang="en-GR" sz="1600" dirty="0" err="1">
                <a:latin typeface="Calibri" panose="020F0502020204030204" pitchFamily="34" charset="0"/>
              </a:rPr>
              <a:t>Άλλ</a:t>
            </a:r>
            <a:r>
              <a:rPr lang="en-US" altLang="en-GR" sz="1600" dirty="0">
                <a:latin typeface="Calibri" panose="020F0502020204030204" pitchFamily="34" charset="0"/>
              </a:rPr>
              <a:t>α πα</a:t>
            </a:r>
            <a:r>
              <a:rPr lang="en-US" altLang="en-GR" sz="1600" dirty="0" err="1">
                <a:latin typeface="Calibri" panose="020F0502020204030204" pitchFamily="34" charset="0"/>
              </a:rPr>
              <a:t>ρ</a:t>
            </a:r>
            <a:r>
              <a:rPr lang="en-US" altLang="en-GR" sz="1600" dirty="0">
                <a:latin typeface="Calibri" panose="020F0502020204030204" pitchFamily="34" charset="0"/>
              </a:rPr>
              <a:t>α</a:t>
            </a:r>
            <a:r>
              <a:rPr lang="en-US" altLang="en-GR" sz="1600" dirty="0" err="1">
                <a:latin typeface="Calibri" panose="020F0502020204030204" pitchFamily="34" charset="0"/>
              </a:rPr>
              <a:t>δείγμ</a:t>
            </a:r>
            <a:r>
              <a:rPr lang="en-US" altLang="en-GR" sz="1600" dirty="0">
                <a:latin typeface="Calibri" panose="020F0502020204030204" pitchFamily="34" charset="0"/>
              </a:rPr>
              <a:t>α</a:t>
            </a:r>
            <a:r>
              <a:rPr lang="en-US" altLang="en-GR" sz="1600" dirty="0" err="1">
                <a:latin typeface="Calibri" panose="020F0502020204030204" pitchFamily="34" charset="0"/>
              </a:rPr>
              <a:t>τ</a:t>
            </a:r>
            <a:r>
              <a:rPr lang="en-US" altLang="en-GR" sz="1600" dirty="0">
                <a:latin typeface="Calibri" panose="020F0502020204030204" pitchFamily="34" charset="0"/>
              </a:rPr>
              <a:t>α π</a:t>
            </a:r>
            <a:r>
              <a:rPr lang="en-US" altLang="en-GR" sz="1600" dirty="0" err="1">
                <a:latin typeface="Calibri" panose="020F0502020204030204" pitchFamily="34" charset="0"/>
              </a:rPr>
              <a:t>εριλ</a:t>
            </a:r>
            <a:r>
              <a:rPr lang="en-US" altLang="en-GR" sz="1600" dirty="0">
                <a:latin typeface="Calibri" panose="020F0502020204030204" pitchFamily="34" charset="0"/>
              </a:rPr>
              <a:t>α</a:t>
            </a:r>
            <a:r>
              <a:rPr lang="en-US" altLang="en-GR" sz="1600" dirty="0" err="1">
                <a:latin typeface="Calibri" panose="020F0502020204030204" pitchFamily="34" charset="0"/>
              </a:rPr>
              <a:t>μ</a:t>
            </a:r>
            <a:r>
              <a:rPr lang="en-US" altLang="en-GR" sz="1600" dirty="0">
                <a:latin typeface="Calibri" panose="020F0502020204030204" pitchFamily="34" charset="0"/>
              </a:rPr>
              <a:t>β</a:t>
            </a:r>
            <a:r>
              <a:rPr lang="en-US" altLang="en-GR" sz="1600" dirty="0" err="1">
                <a:latin typeface="Calibri" panose="020F0502020204030204" pitchFamily="34" charset="0"/>
              </a:rPr>
              <a:t>άνουν</a:t>
            </a:r>
            <a:r>
              <a:rPr lang="en-US" altLang="en-GR" sz="1600" dirty="0">
                <a:latin typeface="Calibri" panose="020F0502020204030204" pitchFamily="34" charset="0"/>
              </a:rPr>
              <a:t> </a:t>
            </a:r>
            <a:r>
              <a:rPr lang="en-US" altLang="en-GR" sz="1600" dirty="0" err="1">
                <a:latin typeface="Calibri" panose="020F0502020204030204" pitchFamily="34" charset="0"/>
              </a:rPr>
              <a:t>συνομιλί</a:t>
            </a:r>
            <a:r>
              <a:rPr lang="en-US" altLang="en-GR" sz="1600" dirty="0">
                <a:latin typeface="Calibri" panose="020F0502020204030204" pitchFamily="34" charset="0"/>
              </a:rPr>
              <a:t>α, </a:t>
            </a:r>
            <a:r>
              <a:rPr lang="en-US" altLang="en-GR" sz="1600" dirty="0" err="1">
                <a:latin typeface="Calibri" panose="020F0502020204030204" pitchFamily="34" charset="0"/>
              </a:rPr>
              <a:t>τηλεδιάσκεψη</a:t>
            </a:r>
            <a:r>
              <a:rPr lang="en-US" altLang="en-GR" sz="1600" dirty="0">
                <a:latin typeface="Calibri" panose="020F0502020204030204" pitchFamily="34" charset="0"/>
              </a:rPr>
              <a:t>, Skype </a:t>
            </a:r>
            <a:r>
              <a:rPr lang="en-US" altLang="en-GR" sz="1600" dirty="0" err="1">
                <a:latin typeface="Calibri" panose="020F0502020204030204" pitchFamily="34" charset="0"/>
              </a:rPr>
              <a:t>κ</a:t>
            </a:r>
            <a:r>
              <a:rPr lang="en-US" altLang="en-GR" sz="1600" dirty="0">
                <a:latin typeface="Calibri" panose="020F0502020204030204" pitchFamily="34" charset="0"/>
              </a:rPr>
              <a:t>α</a:t>
            </a:r>
            <a:r>
              <a:rPr lang="en-US" altLang="en-GR" sz="1600" dirty="0" err="1">
                <a:latin typeface="Calibri" panose="020F0502020204030204" pitchFamily="34" charset="0"/>
              </a:rPr>
              <a:t>ι</a:t>
            </a:r>
            <a:r>
              <a:rPr lang="en-US" altLang="en-GR" sz="1600" dirty="0">
                <a:latin typeface="Calibri" panose="020F0502020204030204" pitchFamily="34" charset="0"/>
              </a:rPr>
              <a:t> </a:t>
            </a:r>
            <a:r>
              <a:rPr lang="en-US" altLang="en-GR" sz="1600" dirty="0" err="1">
                <a:latin typeface="Calibri" panose="020F0502020204030204" pitchFamily="34" charset="0"/>
              </a:rPr>
              <a:t>έν</a:t>
            </a:r>
            <a:r>
              <a:rPr lang="en-US" altLang="en-GR" sz="1600" dirty="0">
                <a:latin typeface="Calibri" panose="020F0502020204030204" pitchFamily="34" charset="0"/>
              </a:rPr>
              <a:t>α</a:t>
            </a:r>
            <a:r>
              <a:rPr lang="en-US" altLang="en-GR" sz="1600" dirty="0" err="1">
                <a:latin typeface="Calibri" panose="020F0502020204030204" pitchFamily="34" charset="0"/>
              </a:rPr>
              <a:t>ν</a:t>
            </a:r>
            <a:r>
              <a:rPr lang="en-US" altLang="en-GR" sz="1600" dirty="0">
                <a:latin typeface="Calibri" panose="020F0502020204030204" pitchFamily="34" charset="0"/>
              </a:rPr>
              <a:t> π</a:t>
            </a:r>
            <a:r>
              <a:rPr lang="en-US" altLang="en-GR" sz="1600" dirty="0" err="1">
                <a:latin typeface="Calibri" panose="020F0502020204030204" pitchFamily="34" charset="0"/>
              </a:rPr>
              <a:t>ίν</a:t>
            </a:r>
            <a:r>
              <a:rPr lang="en-US" altLang="en-GR" sz="1600" dirty="0">
                <a:latin typeface="Calibri" panose="020F0502020204030204" pitchFamily="34" charset="0"/>
              </a:rPr>
              <a:t>α</a:t>
            </a:r>
            <a:r>
              <a:rPr lang="en-US" altLang="en-GR" sz="1600" dirty="0" err="1">
                <a:latin typeface="Calibri" panose="020F0502020204030204" pitchFamily="34" charset="0"/>
              </a:rPr>
              <a:t>κ</a:t>
            </a:r>
            <a:r>
              <a:rPr lang="en-US" altLang="en-GR" sz="1600" dirty="0">
                <a:latin typeface="Calibri" panose="020F0502020204030204" pitchFamily="34" charset="0"/>
              </a:rPr>
              <a:t>α. </a:t>
            </a:r>
            <a:r>
              <a:rPr lang="en-US" altLang="en-GR" sz="1600" dirty="0" err="1">
                <a:latin typeface="Calibri" panose="020F0502020204030204" pitchFamily="34" charset="0"/>
              </a:rPr>
              <a:t>Μ</a:t>
            </a:r>
            <a:r>
              <a:rPr lang="en-US" altLang="en-GR" sz="1600" dirty="0">
                <a:latin typeface="Calibri" panose="020F0502020204030204" pitchFamily="34" charset="0"/>
              </a:rPr>
              <a:t>π</a:t>
            </a:r>
            <a:r>
              <a:rPr lang="en-US" altLang="en-GR" sz="1600" dirty="0" err="1">
                <a:latin typeface="Calibri" panose="020F0502020204030204" pitchFamily="34" charset="0"/>
              </a:rPr>
              <a:t>ορεί</a:t>
            </a:r>
            <a:r>
              <a:rPr lang="en-US" altLang="en-GR" sz="1600" dirty="0">
                <a:latin typeface="Calibri" panose="020F0502020204030204" pitchFamily="34" charset="0"/>
              </a:rPr>
              <a:t> </a:t>
            </a:r>
            <a:r>
              <a:rPr lang="en-US" altLang="en-GR" sz="1600" dirty="0" err="1">
                <a:latin typeface="Calibri" panose="020F0502020204030204" pitchFamily="34" charset="0"/>
              </a:rPr>
              <a:t>ν</a:t>
            </a:r>
            <a:r>
              <a:rPr lang="en-US" altLang="en-GR" sz="1600" dirty="0">
                <a:latin typeface="Calibri" panose="020F0502020204030204" pitchFamily="34" charset="0"/>
              </a:rPr>
              <a:t>α </a:t>
            </a:r>
            <a:r>
              <a:rPr lang="en-US" altLang="en-GR" sz="1600" dirty="0" err="1">
                <a:latin typeface="Calibri" panose="020F0502020204030204" pitchFamily="34" charset="0"/>
              </a:rPr>
              <a:t>έχετε</a:t>
            </a:r>
            <a:r>
              <a:rPr lang="en-US" altLang="en-GR" sz="1600" dirty="0">
                <a:latin typeface="Calibri" panose="020F0502020204030204" pitchFamily="34" charset="0"/>
              </a:rPr>
              <a:t> </a:t>
            </a:r>
            <a:r>
              <a:rPr lang="en-US" altLang="en-GR" sz="1600" dirty="0" err="1">
                <a:latin typeface="Calibri" panose="020F0502020204030204" pitchFamily="34" charset="0"/>
              </a:rPr>
              <a:t>συνηθίσει</a:t>
            </a:r>
            <a:r>
              <a:rPr lang="en-US" altLang="en-GR" sz="1600" dirty="0">
                <a:latin typeface="Calibri" panose="020F0502020204030204" pitchFamily="34" charset="0"/>
              </a:rPr>
              <a:t> </a:t>
            </a:r>
            <a:r>
              <a:rPr lang="en-US" altLang="en-GR" sz="1600" dirty="0" err="1">
                <a:latin typeface="Calibri" panose="020F0502020204030204" pitchFamily="34" charset="0"/>
              </a:rPr>
              <a:t>ν</a:t>
            </a:r>
            <a:r>
              <a:rPr lang="en-US" altLang="en-GR" sz="1600" dirty="0">
                <a:latin typeface="Calibri" panose="020F0502020204030204" pitchFamily="34" charset="0"/>
              </a:rPr>
              <a:t>α </a:t>
            </a:r>
            <a:r>
              <a:rPr lang="en-US" altLang="en-GR" sz="1600" dirty="0" err="1">
                <a:latin typeface="Calibri" panose="020F0502020204030204" pitchFamily="34" charset="0"/>
              </a:rPr>
              <a:t>χρησιμο</a:t>
            </a:r>
            <a:r>
              <a:rPr lang="en-US" altLang="en-GR" sz="1600" dirty="0">
                <a:latin typeface="Calibri" panose="020F0502020204030204" pitchFamily="34" charset="0"/>
              </a:rPr>
              <a:t>π</a:t>
            </a:r>
            <a:r>
              <a:rPr lang="en-US" altLang="en-GR" sz="1600" dirty="0" err="1">
                <a:latin typeface="Calibri" panose="020F0502020204030204" pitchFamily="34" charset="0"/>
              </a:rPr>
              <a:t>οιείτε</a:t>
            </a:r>
            <a:r>
              <a:rPr lang="en-US" altLang="en-GR" sz="1600" dirty="0">
                <a:latin typeface="Calibri" panose="020F0502020204030204" pitchFamily="34" charset="0"/>
              </a:rPr>
              <a:t> </a:t>
            </a:r>
            <a:r>
              <a:rPr lang="en-US" altLang="en-GR" sz="1600" dirty="0" err="1">
                <a:latin typeface="Calibri" panose="020F0502020204030204" pitchFamily="34" charset="0"/>
              </a:rPr>
              <a:t>ορισμέν</a:t>
            </a:r>
            <a:r>
              <a:rPr lang="en-US" altLang="en-GR" sz="1600" dirty="0">
                <a:latin typeface="Calibri" panose="020F0502020204030204" pitchFamily="34" charset="0"/>
              </a:rPr>
              <a:t>α απ</a:t>
            </a:r>
            <a:r>
              <a:rPr lang="en-US" altLang="en-GR" sz="1600" dirty="0" err="1">
                <a:latin typeface="Calibri" panose="020F0502020204030204" pitchFamily="34" charset="0"/>
              </a:rPr>
              <a:t>ό</a:t>
            </a:r>
            <a:r>
              <a:rPr lang="en-US" altLang="en-GR" sz="1600" dirty="0">
                <a:latin typeface="Calibri" panose="020F0502020204030204" pitchFamily="34" charset="0"/>
              </a:rPr>
              <a:t> α</a:t>
            </a:r>
            <a:r>
              <a:rPr lang="en-US" altLang="en-GR" sz="1600" dirty="0" err="1">
                <a:latin typeface="Calibri" panose="020F0502020204030204" pitchFamily="34" charset="0"/>
              </a:rPr>
              <a:t>υτά</a:t>
            </a:r>
            <a:r>
              <a:rPr lang="en-US" altLang="en-GR" sz="1600" dirty="0">
                <a:latin typeface="Calibri" panose="020F0502020204030204" pitchFamily="34" charset="0"/>
              </a:rPr>
              <a:t> </a:t>
            </a:r>
            <a:r>
              <a:rPr lang="en-US" altLang="en-GR" sz="1600" dirty="0" err="1">
                <a:latin typeface="Calibri" panose="020F0502020204030204" pitchFamily="34" charset="0"/>
              </a:rPr>
              <a:t>τ</a:t>
            </a:r>
            <a:r>
              <a:rPr lang="en-US" altLang="en-GR" sz="1600" dirty="0">
                <a:latin typeface="Calibri" panose="020F0502020204030204" pitchFamily="34" charset="0"/>
              </a:rPr>
              <a:t>α </a:t>
            </a:r>
            <a:r>
              <a:rPr lang="en-US" altLang="en-GR" sz="1600" dirty="0" err="1">
                <a:latin typeface="Calibri" panose="020F0502020204030204" pitchFamily="34" charset="0"/>
              </a:rPr>
              <a:t>εργ</a:t>
            </a:r>
            <a:r>
              <a:rPr lang="en-US" altLang="en-GR" sz="1600" dirty="0">
                <a:latin typeface="Calibri" panose="020F0502020204030204" pitchFamily="34" charset="0"/>
              </a:rPr>
              <a:t>α</a:t>
            </a:r>
            <a:r>
              <a:rPr lang="en-US" altLang="en-GR" sz="1600" dirty="0" err="1">
                <a:latin typeface="Calibri" panose="020F0502020204030204" pitchFamily="34" charset="0"/>
              </a:rPr>
              <a:t>λεί</a:t>
            </a:r>
            <a:r>
              <a:rPr lang="en-US" altLang="en-GR" sz="1600" dirty="0">
                <a:latin typeface="Calibri" panose="020F0502020204030204" pitchFamily="34" charset="0"/>
              </a:rPr>
              <a:t>α </a:t>
            </a:r>
            <a:r>
              <a:rPr lang="en-US" altLang="en-GR" sz="1600" dirty="0" err="1">
                <a:latin typeface="Calibri" panose="020F0502020204030204" pitchFamily="34" charset="0"/>
              </a:rPr>
              <a:t>γι</a:t>
            </a:r>
            <a:r>
              <a:rPr lang="en-US" altLang="en-GR" sz="1600" dirty="0">
                <a:latin typeface="Calibri" panose="020F0502020204030204" pitchFamily="34" charset="0"/>
              </a:rPr>
              <a:t>α </a:t>
            </a:r>
            <a:r>
              <a:rPr lang="en-US" altLang="en-GR" sz="1600" dirty="0" err="1">
                <a:latin typeface="Calibri" panose="020F0502020204030204" pitchFamily="34" charset="0"/>
              </a:rPr>
              <a:t>ν</a:t>
            </a:r>
            <a:r>
              <a:rPr lang="en-US" altLang="en-GR" sz="1600" dirty="0">
                <a:latin typeface="Calibri" panose="020F0502020204030204" pitchFamily="34" charset="0"/>
              </a:rPr>
              <a:t>α </a:t>
            </a:r>
            <a:r>
              <a:rPr lang="en-US" altLang="en-GR" sz="1600" dirty="0" err="1">
                <a:latin typeface="Calibri" panose="020F0502020204030204" pitchFamily="34" charset="0"/>
              </a:rPr>
              <a:t>ε</a:t>
            </a:r>
            <a:r>
              <a:rPr lang="en-US" altLang="en-GR" sz="1600" dirty="0">
                <a:latin typeface="Calibri" panose="020F0502020204030204" pitchFamily="34" charset="0"/>
              </a:rPr>
              <a:t>π</a:t>
            </a:r>
            <a:r>
              <a:rPr lang="en-US" altLang="en-GR" sz="1600" dirty="0" err="1">
                <a:latin typeface="Calibri" panose="020F0502020204030204" pitchFamily="34" charset="0"/>
              </a:rPr>
              <a:t>ικοινωνείτε</a:t>
            </a:r>
            <a:r>
              <a:rPr lang="en-US" altLang="en-GR" sz="1600" dirty="0">
                <a:latin typeface="Calibri" panose="020F0502020204030204" pitchFamily="34" charset="0"/>
              </a:rPr>
              <a:t> </a:t>
            </a:r>
            <a:r>
              <a:rPr lang="en-US" altLang="en-GR" sz="1600" dirty="0" err="1">
                <a:latin typeface="Calibri" panose="020F0502020204030204" pitchFamily="34" charset="0"/>
              </a:rPr>
              <a:t>με</a:t>
            </a:r>
            <a:r>
              <a:rPr lang="en-US" altLang="en-GR" sz="1600" dirty="0">
                <a:latin typeface="Calibri" panose="020F0502020204030204" pitchFamily="34" charset="0"/>
              </a:rPr>
              <a:t> </a:t>
            </a:r>
            <a:r>
              <a:rPr lang="en-US" altLang="en-GR" sz="1600" dirty="0" err="1">
                <a:latin typeface="Calibri" panose="020F0502020204030204" pitchFamily="34" charset="0"/>
              </a:rPr>
              <a:t>φίλους</a:t>
            </a:r>
            <a:r>
              <a:rPr lang="en-US" altLang="en-GR" sz="1600" dirty="0">
                <a:latin typeface="Calibri" panose="020F0502020204030204" pitchFamily="34" charset="0"/>
              </a:rPr>
              <a:t> </a:t>
            </a:r>
            <a:r>
              <a:rPr lang="en-US" altLang="en-GR" sz="1600" dirty="0" err="1">
                <a:latin typeface="Calibri" panose="020F0502020204030204" pitchFamily="34" charset="0"/>
              </a:rPr>
              <a:t>κ</a:t>
            </a:r>
            <a:r>
              <a:rPr lang="en-US" altLang="en-GR" sz="1600" dirty="0">
                <a:latin typeface="Calibri" panose="020F0502020204030204" pitchFamily="34" charset="0"/>
              </a:rPr>
              <a:t>α</a:t>
            </a:r>
            <a:r>
              <a:rPr lang="en-US" altLang="en-GR" sz="1600" dirty="0" err="1">
                <a:latin typeface="Calibri" panose="020F0502020204030204" pitchFamily="34" charset="0"/>
              </a:rPr>
              <a:t>ι</a:t>
            </a:r>
            <a:r>
              <a:rPr lang="en-US" altLang="en-GR" sz="1600" dirty="0">
                <a:latin typeface="Calibri" panose="020F0502020204030204" pitchFamily="34" charset="0"/>
              </a:rPr>
              <a:t> </a:t>
            </a:r>
            <a:r>
              <a:rPr lang="en-US" altLang="en-GR" sz="1600" dirty="0" err="1">
                <a:latin typeface="Calibri" panose="020F0502020204030204" pitchFamily="34" charset="0"/>
              </a:rPr>
              <a:t>οικογένει</a:t>
            </a:r>
            <a:r>
              <a:rPr lang="en-US" altLang="en-GR" sz="1600" dirty="0">
                <a:latin typeface="Calibri" panose="020F0502020204030204" pitchFamily="34" charset="0"/>
              </a:rPr>
              <a:t>α </a:t>
            </a:r>
            <a:r>
              <a:rPr lang="en-US" altLang="en-GR" sz="1600" dirty="0" err="1">
                <a:latin typeface="Calibri" panose="020F0502020204030204" pitchFamily="34" charset="0"/>
              </a:rPr>
              <a:t>εκτός</a:t>
            </a:r>
            <a:r>
              <a:rPr lang="en-US" altLang="en-GR" sz="1600" dirty="0">
                <a:latin typeface="Calibri" panose="020F0502020204030204" pitchFamily="34" charset="0"/>
              </a:rPr>
              <a:t> </a:t>
            </a:r>
            <a:r>
              <a:rPr lang="en-US" altLang="en-GR" sz="1600" dirty="0" err="1">
                <a:latin typeface="Calibri" panose="020F0502020204030204" pitchFamily="34" charset="0"/>
              </a:rPr>
              <a:t>εκ</a:t>
            </a:r>
            <a:r>
              <a:rPr lang="en-US" altLang="en-GR" sz="1600" dirty="0">
                <a:latin typeface="Calibri" panose="020F0502020204030204" pitchFamily="34" charset="0"/>
              </a:rPr>
              <a:t>πα</a:t>
            </a:r>
            <a:r>
              <a:rPr lang="en-US" altLang="en-GR" sz="1600" dirty="0" err="1">
                <a:latin typeface="Calibri" panose="020F0502020204030204" pitchFamily="34" charset="0"/>
              </a:rPr>
              <a:t>ιδευτικού</a:t>
            </a:r>
            <a:r>
              <a:rPr lang="en-US" altLang="en-GR" sz="1600" dirty="0">
                <a:latin typeface="Calibri" panose="020F0502020204030204" pitchFamily="34" charset="0"/>
              </a:rPr>
              <a:t> π</a:t>
            </a:r>
            <a:r>
              <a:rPr lang="en-US" altLang="en-GR" sz="1600" dirty="0" err="1">
                <a:latin typeface="Calibri" panose="020F0502020204030204" pitchFamily="34" charset="0"/>
              </a:rPr>
              <a:t>ερι</a:t>
            </a:r>
            <a:r>
              <a:rPr lang="en-US" altLang="en-GR" sz="1600" dirty="0">
                <a:latin typeface="Calibri" panose="020F0502020204030204" pitchFamily="34" charset="0"/>
              </a:rPr>
              <a:t>β</a:t>
            </a:r>
            <a:r>
              <a:rPr lang="en-US" altLang="en-GR" sz="1600" dirty="0" err="1">
                <a:latin typeface="Calibri" panose="020F0502020204030204" pitchFamily="34" charset="0"/>
              </a:rPr>
              <a:t>άλλοντος</a:t>
            </a:r>
            <a:r>
              <a:rPr lang="en-US" altLang="en-GR" sz="1600" dirty="0">
                <a:latin typeface="Calibri" panose="020F0502020204030204" pitchFamily="34" charset="0"/>
              </a:rPr>
              <a:t>. </a:t>
            </a:r>
            <a:r>
              <a:rPr lang="en-US" altLang="en-GR" sz="1600" dirty="0" err="1">
                <a:latin typeface="Calibri" panose="020F0502020204030204" pitchFamily="34" charset="0"/>
              </a:rPr>
              <a:t>Ε</a:t>
            </a:r>
            <a:r>
              <a:rPr lang="en-US" altLang="en-GR" sz="1600" dirty="0">
                <a:latin typeface="Calibri" panose="020F0502020204030204" pitchFamily="34" charset="0"/>
              </a:rPr>
              <a:t>π</a:t>
            </a:r>
            <a:r>
              <a:rPr lang="en-US" altLang="en-GR" sz="1600" dirty="0" err="1">
                <a:latin typeface="Calibri" panose="020F0502020204030204" pitchFamily="34" charset="0"/>
              </a:rPr>
              <a:t>ειδή</a:t>
            </a:r>
            <a:r>
              <a:rPr lang="en-US" altLang="en-GR" sz="1600" dirty="0">
                <a:latin typeface="Calibri" panose="020F0502020204030204" pitchFamily="34" charset="0"/>
              </a:rPr>
              <a:t> </a:t>
            </a:r>
            <a:r>
              <a:rPr lang="en-US" altLang="en-GR" sz="1600" dirty="0" err="1">
                <a:latin typeface="Calibri" panose="020F0502020204030204" pitchFamily="34" charset="0"/>
              </a:rPr>
              <a:t>η</a:t>
            </a:r>
            <a:r>
              <a:rPr lang="en-US" altLang="en-GR" sz="1600" dirty="0">
                <a:latin typeface="Calibri" panose="020F0502020204030204" pitchFamily="34" charset="0"/>
              </a:rPr>
              <a:t> </a:t>
            </a:r>
            <a:r>
              <a:rPr lang="en-US" altLang="en-GR" sz="1600" dirty="0" err="1">
                <a:latin typeface="Calibri" panose="020F0502020204030204" pitchFamily="34" charset="0"/>
              </a:rPr>
              <a:t>σύγχρονη</a:t>
            </a:r>
            <a:r>
              <a:rPr lang="en-US" altLang="en-GR" sz="1600" dirty="0">
                <a:latin typeface="Calibri" panose="020F0502020204030204" pitchFamily="34" charset="0"/>
              </a:rPr>
              <a:t> </a:t>
            </a:r>
            <a:r>
              <a:rPr lang="en-US" altLang="en-GR" sz="1600" dirty="0" err="1">
                <a:latin typeface="Calibri" panose="020F0502020204030204" pitchFamily="34" charset="0"/>
              </a:rPr>
              <a:t>ε</a:t>
            </a:r>
            <a:r>
              <a:rPr lang="en-US" altLang="en-GR" sz="1600" dirty="0">
                <a:latin typeface="Calibri" panose="020F0502020204030204" pitchFamily="34" charset="0"/>
              </a:rPr>
              <a:t>π</a:t>
            </a:r>
            <a:r>
              <a:rPr lang="en-US" altLang="en-GR" sz="1600" dirty="0" err="1">
                <a:latin typeface="Calibri" panose="020F0502020204030204" pitchFamily="34" charset="0"/>
              </a:rPr>
              <a:t>ικοινωνί</a:t>
            </a:r>
            <a:r>
              <a:rPr lang="en-US" altLang="en-GR" sz="1600" dirty="0">
                <a:latin typeface="Calibri" panose="020F0502020204030204" pitchFamily="34" charset="0"/>
              </a:rPr>
              <a:t>α π</a:t>
            </a:r>
            <a:r>
              <a:rPr lang="en-US" altLang="en-GR" sz="1600" dirty="0" err="1">
                <a:latin typeface="Calibri" panose="020F0502020204030204" pitchFamily="34" charset="0"/>
              </a:rPr>
              <a:t>εριλ</a:t>
            </a:r>
            <a:r>
              <a:rPr lang="en-US" altLang="en-GR" sz="1600" dirty="0">
                <a:latin typeface="Calibri" panose="020F0502020204030204" pitchFamily="34" charset="0"/>
              </a:rPr>
              <a:t>α</a:t>
            </a:r>
            <a:r>
              <a:rPr lang="en-US" altLang="en-GR" sz="1600" dirty="0" err="1">
                <a:latin typeface="Calibri" panose="020F0502020204030204" pitchFamily="34" charset="0"/>
              </a:rPr>
              <a:t>μ</a:t>
            </a:r>
            <a:r>
              <a:rPr lang="en-US" altLang="en-GR" sz="1600" dirty="0">
                <a:latin typeface="Calibri" panose="020F0502020204030204" pitchFamily="34" charset="0"/>
              </a:rPr>
              <a:t>β</a:t>
            </a:r>
            <a:r>
              <a:rPr lang="en-US" altLang="en-GR" sz="1600" dirty="0" err="1">
                <a:latin typeface="Calibri" panose="020F0502020204030204" pitchFamily="34" charset="0"/>
              </a:rPr>
              <a:t>άνει</a:t>
            </a:r>
            <a:r>
              <a:rPr lang="en-US" altLang="en-GR" sz="1600" dirty="0">
                <a:latin typeface="Calibri" panose="020F0502020204030204" pitchFamily="34" charset="0"/>
              </a:rPr>
              <a:t> </a:t>
            </a:r>
            <a:r>
              <a:rPr lang="en-US" altLang="en-GR" sz="1600" dirty="0" err="1">
                <a:latin typeface="Calibri" panose="020F0502020204030204" pitchFamily="34" charset="0"/>
              </a:rPr>
              <a:t>τη</a:t>
            </a:r>
            <a:r>
              <a:rPr lang="en-US" altLang="en-GR" sz="1600" dirty="0">
                <a:latin typeface="Calibri" panose="020F0502020204030204" pitchFamily="34" charset="0"/>
              </a:rPr>
              <a:t> </a:t>
            </a:r>
            <a:r>
              <a:rPr lang="en-US" altLang="en-GR" sz="1600" dirty="0" err="1">
                <a:latin typeface="Calibri" panose="020F0502020204030204" pitchFamily="34" charset="0"/>
              </a:rPr>
              <a:t>σύνδεση</a:t>
            </a:r>
            <a:r>
              <a:rPr lang="en-US" altLang="en-GR" sz="1600" dirty="0">
                <a:latin typeface="Calibri" panose="020F0502020204030204" pitchFamily="34" charset="0"/>
              </a:rPr>
              <a:t> </a:t>
            </a:r>
            <a:r>
              <a:rPr lang="en-US" altLang="en-GR" sz="1600" dirty="0" err="1">
                <a:latin typeface="Calibri" panose="020F0502020204030204" pitchFamily="34" charset="0"/>
              </a:rPr>
              <a:t>σε</a:t>
            </a:r>
            <a:r>
              <a:rPr lang="en-US" altLang="en-GR" sz="1600" dirty="0">
                <a:latin typeface="Calibri" panose="020F0502020204030204" pitchFamily="34" charset="0"/>
              </a:rPr>
              <a:t> </a:t>
            </a:r>
            <a:r>
              <a:rPr lang="en-US" altLang="en-GR" sz="1600" dirty="0" err="1">
                <a:latin typeface="Calibri" panose="020F0502020204030204" pitchFamily="34" charset="0"/>
              </a:rPr>
              <a:t>έν</a:t>
            </a:r>
            <a:r>
              <a:rPr lang="en-US" altLang="en-GR" sz="1600" dirty="0">
                <a:latin typeface="Calibri" panose="020F0502020204030204" pitchFamily="34" charset="0"/>
              </a:rPr>
              <a:t>α </a:t>
            </a:r>
            <a:r>
              <a:rPr lang="en-US" altLang="en-GR" sz="1600" dirty="0" err="1">
                <a:latin typeface="Calibri" panose="020F0502020204030204" pitchFamily="34" charset="0"/>
              </a:rPr>
              <a:t>συγκεκριμένο</a:t>
            </a:r>
            <a:r>
              <a:rPr lang="en-US" altLang="en-GR" sz="1600" dirty="0">
                <a:latin typeface="Calibri" panose="020F0502020204030204" pitchFamily="34" charset="0"/>
              </a:rPr>
              <a:t> </a:t>
            </a:r>
            <a:r>
              <a:rPr lang="en-US" altLang="en-GR" sz="1600" dirty="0" err="1">
                <a:latin typeface="Calibri" panose="020F0502020204030204" pitchFamily="34" charset="0"/>
              </a:rPr>
              <a:t>χρονικό</a:t>
            </a:r>
            <a:r>
              <a:rPr lang="en-US" altLang="en-GR" sz="1600" dirty="0">
                <a:latin typeface="Calibri" panose="020F0502020204030204" pitchFamily="34" charset="0"/>
              </a:rPr>
              <a:t> π</a:t>
            </a:r>
            <a:r>
              <a:rPr lang="en-US" altLang="en-GR" sz="1600" dirty="0" err="1">
                <a:latin typeface="Calibri" panose="020F0502020204030204" pitchFamily="34" charset="0"/>
              </a:rPr>
              <a:t>λ</a:t>
            </a:r>
            <a:r>
              <a:rPr lang="en-US" altLang="en-GR" sz="1600" dirty="0">
                <a:latin typeface="Calibri" panose="020F0502020204030204" pitchFamily="34" charset="0"/>
              </a:rPr>
              <a:t>α</a:t>
            </a:r>
            <a:r>
              <a:rPr lang="en-US" altLang="en-GR" sz="1600" dirty="0" err="1">
                <a:latin typeface="Calibri" panose="020F0502020204030204" pitchFamily="34" charset="0"/>
              </a:rPr>
              <a:t>ίσιο</a:t>
            </a:r>
            <a:r>
              <a:rPr lang="en-US" altLang="en-GR" sz="1600" dirty="0">
                <a:latin typeface="Calibri" panose="020F0502020204030204" pitchFamily="34" charset="0"/>
              </a:rPr>
              <a:t>, </a:t>
            </a:r>
            <a:r>
              <a:rPr lang="en-US" altLang="en-GR" sz="1600" dirty="0" err="1">
                <a:latin typeface="Calibri" panose="020F0502020204030204" pitchFamily="34" charset="0"/>
              </a:rPr>
              <a:t>ο</a:t>
            </a:r>
            <a:r>
              <a:rPr lang="en-US" altLang="en-GR" sz="1600" dirty="0">
                <a:latin typeface="Calibri" panose="020F0502020204030204" pitchFamily="34" charset="0"/>
              </a:rPr>
              <a:t> </a:t>
            </a:r>
            <a:r>
              <a:rPr lang="en-US" altLang="en-GR" sz="1600" dirty="0" err="1">
                <a:latin typeface="Calibri" panose="020F0502020204030204" pitchFamily="34" charset="0"/>
              </a:rPr>
              <a:t>εκ</a:t>
            </a:r>
            <a:r>
              <a:rPr lang="en-US" altLang="en-GR" sz="1600" dirty="0">
                <a:latin typeface="Calibri" panose="020F0502020204030204" pitchFamily="34" charset="0"/>
              </a:rPr>
              <a:t>πα</a:t>
            </a:r>
            <a:r>
              <a:rPr lang="en-US" altLang="en-GR" sz="1600" dirty="0" err="1">
                <a:latin typeface="Calibri" panose="020F0502020204030204" pitchFamily="34" charset="0"/>
              </a:rPr>
              <a:t>ιδευτής</a:t>
            </a:r>
            <a:r>
              <a:rPr lang="en-US" altLang="en-GR" sz="1600" dirty="0">
                <a:latin typeface="Calibri" panose="020F0502020204030204" pitchFamily="34" charset="0"/>
              </a:rPr>
              <a:t> </a:t>
            </a:r>
            <a:r>
              <a:rPr lang="en-US" altLang="en-GR" sz="1600" dirty="0" err="1">
                <a:latin typeface="Calibri" panose="020F0502020204030204" pitchFamily="34" charset="0"/>
              </a:rPr>
              <a:t>σ</a:t>
            </a:r>
            <a:r>
              <a:rPr lang="en-US" altLang="en-GR" sz="1600" dirty="0">
                <a:latin typeface="Calibri" panose="020F0502020204030204" pitchFamily="34" charset="0"/>
              </a:rPr>
              <a:t>α</a:t>
            </a:r>
            <a:r>
              <a:rPr lang="en-US" altLang="en-GR" sz="1600" dirty="0" err="1">
                <a:latin typeface="Calibri" panose="020F0502020204030204" pitchFamily="34" charset="0"/>
              </a:rPr>
              <a:t>ς</a:t>
            </a:r>
            <a:r>
              <a:rPr lang="en-US" altLang="en-GR" sz="1600" dirty="0">
                <a:latin typeface="Calibri" panose="020F0502020204030204" pitchFamily="34" charset="0"/>
              </a:rPr>
              <a:t> π</a:t>
            </a:r>
            <a:r>
              <a:rPr lang="en-US" altLang="en-GR" sz="1600" dirty="0" err="1">
                <a:latin typeface="Calibri" panose="020F0502020204030204" pitchFamily="34" charset="0"/>
              </a:rPr>
              <a:t>ιθ</a:t>
            </a:r>
            <a:r>
              <a:rPr lang="en-US" altLang="en-GR" sz="1600" dirty="0">
                <a:latin typeface="Calibri" panose="020F0502020204030204" pitchFamily="34" charset="0"/>
              </a:rPr>
              <a:t>α</a:t>
            </a:r>
            <a:r>
              <a:rPr lang="en-US" altLang="en-GR" sz="1600" dirty="0" err="1">
                <a:latin typeface="Calibri" panose="020F0502020204030204" pitchFamily="34" charset="0"/>
              </a:rPr>
              <a:t>νότ</a:t>
            </a:r>
            <a:r>
              <a:rPr lang="en-US" altLang="en-GR" sz="1600" dirty="0">
                <a:latin typeface="Calibri" panose="020F0502020204030204" pitchFamily="34" charset="0"/>
              </a:rPr>
              <a:t>α</a:t>
            </a:r>
            <a:r>
              <a:rPr lang="en-US" altLang="en-GR" sz="1600" dirty="0" err="1">
                <a:latin typeface="Calibri" panose="020F0502020204030204" pitchFamily="34" charset="0"/>
              </a:rPr>
              <a:t>τ</a:t>
            </a:r>
            <a:r>
              <a:rPr lang="en-US" altLang="en-GR" sz="1600" dirty="0">
                <a:latin typeface="Calibri" panose="020F0502020204030204" pitchFamily="34" charset="0"/>
              </a:rPr>
              <a:t>α </a:t>
            </a:r>
            <a:r>
              <a:rPr lang="en-US" altLang="en-GR" sz="1600" dirty="0" err="1">
                <a:latin typeface="Calibri" panose="020F0502020204030204" pitchFamily="34" charset="0"/>
              </a:rPr>
              <a:t>θ</a:t>
            </a:r>
            <a:r>
              <a:rPr lang="en-US" altLang="en-GR" sz="1600" dirty="0">
                <a:latin typeface="Calibri" panose="020F0502020204030204" pitchFamily="34" charset="0"/>
              </a:rPr>
              <a:t>α </a:t>
            </a:r>
            <a:r>
              <a:rPr lang="en-US" altLang="en-GR" sz="1600" dirty="0" err="1">
                <a:latin typeface="Calibri" panose="020F0502020204030204" pitchFamily="34" charset="0"/>
              </a:rPr>
              <a:t>σ</a:t>
            </a:r>
            <a:r>
              <a:rPr lang="en-US" altLang="en-GR" sz="1600" dirty="0">
                <a:latin typeface="Calibri" panose="020F0502020204030204" pitchFamily="34" charset="0"/>
              </a:rPr>
              <a:t>α</a:t>
            </a:r>
            <a:r>
              <a:rPr lang="en-US" altLang="en-GR" sz="1600" dirty="0" err="1">
                <a:latin typeface="Calibri" panose="020F0502020204030204" pitchFamily="34" charset="0"/>
              </a:rPr>
              <a:t>ς</a:t>
            </a:r>
            <a:r>
              <a:rPr lang="en-US" altLang="en-GR" sz="1600" dirty="0">
                <a:latin typeface="Calibri" panose="020F0502020204030204" pitchFamily="34" charset="0"/>
              </a:rPr>
              <a:t> </a:t>
            </a:r>
            <a:r>
              <a:rPr lang="en-US" altLang="en-GR" sz="1600" dirty="0" err="1">
                <a:latin typeface="Calibri" panose="020F0502020204030204" pitchFamily="34" charset="0"/>
              </a:rPr>
              <a:t>ενημερώσει</a:t>
            </a:r>
            <a:r>
              <a:rPr lang="en-US" altLang="en-GR" sz="1600" dirty="0">
                <a:latin typeface="Calibri" panose="020F0502020204030204" pitchFamily="34" charset="0"/>
              </a:rPr>
              <a:t> </a:t>
            </a:r>
            <a:r>
              <a:rPr lang="en-US" altLang="en-GR" sz="1600" dirty="0" err="1">
                <a:latin typeface="Calibri" panose="020F0502020204030204" pitchFamily="34" charset="0"/>
              </a:rPr>
              <a:t>εκ</a:t>
            </a:r>
            <a:r>
              <a:rPr lang="en-US" altLang="en-GR" sz="1600" dirty="0">
                <a:latin typeface="Calibri" panose="020F0502020204030204" pitchFamily="34" charset="0"/>
              </a:rPr>
              <a:t> </a:t>
            </a:r>
            <a:r>
              <a:rPr lang="en-US" altLang="en-GR" sz="1600" dirty="0" err="1">
                <a:latin typeface="Calibri" panose="020F0502020204030204" pitchFamily="34" charset="0"/>
              </a:rPr>
              <a:t>των</a:t>
            </a:r>
            <a:r>
              <a:rPr lang="en-US" altLang="en-GR" sz="1600" dirty="0">
                <a:latin typeface="Calibri" panose="020F0502020204030204" pitchFamily="34" charset="0"/>
              </a:rPr>
              <a:t> π</a:t>
            </a:r>
            <a:r>
              <a:rPr lang="en-US" altLang="en-GR" sz="1600" dirty="0" err="1">
                <a:latin typeface="Calibri" panose="020F0502020204030204" pitchFamily="34" charset="0"/>
              </a:rPr>
              <a:t>ροτέρων</a:t>
            </a:r>
            <a:r>
              <a:rPr lang="en-US" altLang="en-GR" sz="1600" dirty="0">
                <a:latin typeface="Calibri" panose="020F0502020204030204" pitchFamily="34" charset="0"/>
              </a:rPr>
              <a:t> </a:t>
            </a:r>
            <a:r>
              <a:rPr lang="en-US" altLang="en-GR" sz="1600" dirty="0" err="1">
                <a:latin typeface="Calibri" panose="020F0502020204030204" pitchFamily="34" charset="0"/>
              </a:rPr>
              <a:t>γι</a:t>
            </a:r>
            <a:r>
              <a:rPr lang="en-US" altLang="en-GR" sz="1600" dirty="0">
                <a:latin typeface="Calibri" panose="020F0502020204030204" pitchFamily="34" charset="0"/>
              </a:rPr>
              <a:t>α </a:t>
            </a:r>
            <a:r>
              <a:rPr lang="en-US" altLang="en-GR" sz="1600" dirty="0" err="1">
                <a:latin typeface="Calibri" panose="020F0502020204030204" pitchFamily="34" charset="0"/>
              </a:rPr>
              <a:t>μι</a:t>
            </a:r>
            <a:r>
              <a:rPr lang="en-US" altLang="en-GR" sz="1600" dirty="0">
                <a:latin typeface="Calibri" panose="020F0502020204030204" pitchFamily="34" charset="0"/>
              </a:rPr>
              <a:t>α π</a:t>
            </a:r>
            <a:r>
              <a:rPr lang="en-US" altLang="en-GR" sz="1600" dirty="0" err="1">
                <a:latin typeface="Calibri" panose="020F0502020204030204" pitchFamily="34" charset="0"/>
              </a:rPr>
              <a:t>ρογρ</a:t>
            </a:r>
            <a:r>
              <a:rPr lang="en-US" altLang="en-GR" sz="1600" dirty="0">
                <a:latin typeface="Calibri" panose="020F0502020204030204" pitchFamily="34" charset="0"/>
              </a:rPr>
              <a:t>α</a:t>
            </a:r>
            <a:r>
              <a:rPr lang="en-US" altLang="en-GR" sz="1600" dirty="0" err="1">
                <a:latin typeface="Calibri" panose="020F0502020204030204" pitchFamily="34" charset="0"/>
              </a:rPr>
              <a:t>μμ</a:t>
            </a:r>
            <a:r>
              <a:rPr lang="en-US" altLang="en-GR" sz="1600" dirty="0">
                <a:latin typeface="Calibri" panose="020F0502020204030204" pitchFamily="34" charset="0"/>
              </a:rPr>
              <a:t>α</a:t>
            </a:r>
            <a:r>
              <a:rPr lang="en-US" altLang="en-GR" sz="1600" dirty="0" err="1">
                <a:latin typeface="Calibri" panose="020F0502020204030204" pitchFamily="34" charset="0"/>
              </a:rPr>
              <a:t>τισμένη</a:t>
            </a:r>
            <a:r>
              <a:rPr lang="en-US" altLang="en-GR" sz="1600" dirty="0">
                <a:latin typeface="Calibri" panose="020F0502020204030204" pitchFamily="34" charset="0"/>
              </a:rPr>
              <a:t> </a:t>
            </a:r>
            <a:r>
              <a:rPr lang="en-US" altLang="en-GR" sz="1600" dirty="0" err="1">
                <a:latin typeface="Calibri" panose="020F0502020204030204" pitchFamily="34" charset="0"/>
              </a:rPr>
              <a:t>συνεδρί</a:t>
            </a:r>
            <a:r>
              <a:rPr lang="en-US" altLang="en-GR" sz="1600" dirty="0">
                <a:latin typeface="Calibri" panose="020F0502020204030204" pitchFamily="34" charset="0"/>
              </a:rPr>
              <a:t>α </a:t>
            </a:r>
            <a:r>
              <a:rPr lang="en-US" altLang="en-GR" sz="1600" dirty="0" err="1">
                <a:latin typeface="Calibri" panose="020F0502020204030204" pitchFamily="34" charset="0"/>
              </a:rPr>
              <a:t>ε</a:t>
            </a:r>
            <a:r>
              <a:rPr lang="en-US" altLang="en-GR" sz="1600" dirty="0">
                <a:latin typeface="Calibri" panose="020F0502020204030204" pitchFamily="34" charset="0"/>
              </a:rPr>
              <a:t>π</a:t>
            </a:r>
            <a:r>
              <a:rPr lang="en-US" altLang="en-GR" sz="1600" dirty="0" err="1">
                <a:latin typeface="Calibri" panose="020F0502020204030204" pitchFamily="34" charset="0"/>
              </a:rPr>
              <a:t>ικοινωνί</a:t>
            </a:r>
            <a:r>
              <a:rPr lang="en-US" altLang="en-GR" sz="1600" dirty="0">
                <a:latin typeface="Calibri" panose="020F0502020204030204" pitchFamily="34" charset="0"/>
              </a:rPr>
              <a:t>α</a:t>
            </a:r>
            <a:r>
              <a:rPr lang="en-US" altLang="en-GR" sz="1600" dirty="0" err="1">
                <a:latin typeface="Calibri" panose="020F0502020204030204" pitchFamily="34" charset="0"/>
              </a:rPr>
              <a:t>ς</a:t>
            </a:r>
            <a:r>
              <a:rPr lang="en-US" altLang="en-GR" sz="1600" dirty="0">
                <a:latin typeface="Calibri" panose="020F0502020204030204" pitchFamily="34" charset="0"/>
              </a:rPr>
              <a:t>.</a:t>
            </a:r>
          </a:p>
        </p:txBody>
      </p:sp>
      <p:pic>
        <p:nvPicPr>
          <p:cNvPr id="30723" name="Picture 3">
            <a:extLst>
              <a:ext uri="{FF2B5EF4-FFF2-40B4-BE49-F238E27FC236}">
                <a16:creationId xmlns:a16="http://schemas.microsoft.com/office/drawing/2014/main" id="{E4FAAB27-27A9-0EB7-F563-731028A496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8500" y="1419225"/>
            <a:ext cx="5143500" cy="3429000"/>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30724" name="Rectangle 4">
            <a:extLst>
              <a:ext uri="{FF2B5EF4-FFF2-40B4-BE49-F238E27FC236}">
                <a16:creationId xmlns:a16="http://schemas.microsoft.com/office/drawing/2014/main" id="{FDAA98F7-27AA-CA2F-0C10-33B9D6AF4672}"/>
              </a:ext>
            </a:extLst>
          </p:cNvPr>
          <p:cNvSpPr>
            <a:spLocks noChangeArrowheads="1"/>
          </p:cNvSpPr>
          <p:nvPr/>
        </p:nvSpPr>
        <p:spPr bwMode="auto">
          <a:xfrm>
            <a:off x="515938" y="5085184"/>
            <a:ext cx="9794875" cy="1187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a:solidFill>
                  <a:srgbClr val="5E5E5E"/>
                </a:solidFill>
                <a:latin typeface="Calibri" panose="020F0502020204030204" pitchFamily="34" charset="0"/>
              </a:rPr>
              <a:t>Αυτός ή αυτή μπορεί να σας δώσει μια ερώτηση για να εξετάσετε πριν από τη συνεδρία ή να σας αναθέσει σε μια μικρή ομάδα που θα επικοινωνήσετε κατά τη διάρκεια της συνεδρίας. Ο εκπαιδευτής σας μπορεί επίσης να ανοίξει το εργαλείο σύγχρονης επικοινωνίας για λιγότερο δομημένες εκδηλώσεις, όπως ώρες γραφείου στο διαδίκτυο ή δραστηριότητες μικρών ομάδων.</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3" name="Text Box 1">
            <a:extLst>
              <a:ext uri="{FF2B5EF4-FFF2-40B4-BE49-F238E27FC236}">
                <a16:creationId xmlns:a16="http://schemas.microsoft.com/office/drawing/2014/main" id="{FF33F424-2D1A-27A9-8568-9B58A6696785}"/>
              </a:ext>
            </a:extLst>
          </p:cNvPr>
          <p:cNvSpPr txBox="1">
            <a:spLocks noChangeArrowheads="1"/>
          </p:cNvSpPr>
          <p:nvPr/>
        </p:nvSpPr>
        <p:spPr bwMode="auto">
          <a:xfrm>
            <a:off x="3784600" y="3792538"/>
            <a:ext cx="5768975" cy="19542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4800" u="sng">
                <a:solidFill>
                  <a:srgbClr val="CCCCFF"/>
                </a:solidFill>
                <a:latin typeface="Calibri" panose="020F0502020204030204" pitchFamily="34" charset="0"/>
                <a:hlinkClick r:id="rId3"/>
              </a:rPr>
              <a:t>www.includeher.eu</a:t>
            </a:r>
            <a:r>
              <a:rPr lang="en-US" altLang="en-GR" sz="4800">
                <a:solidFill>
                  <a:srgbClr val="00ACA7"/>
                </a:solidFill>
                <a:latin typeface="Calibri" panose="020F0502020204030204" pitchFamily="34" charset="0"/>
              </a:rPr>
              <a:t> </a:t>
            </a:r>
          </a:p>
        </p:txBody>
      </p:sp>
      <p:sp>
        <p:nvSpPr>
          <p:cNvPr id="95234" name="Text Box 2">
            <a:extLst>
              <a:ext uri="{FF2B5EF4-FFF2-40B4-BE49-F238E27FC236}">
                <a16:creationId xmlns:a16="http://schemas.microsoft.com/office/drawing/2014/main" id="{07AEB5DF-AB27-34C0-6A68-82CEEBA089F6}"/>
              </a:ext>
            </a:extLst>
          </p:cNvPr>
          <p:cNvSpPr txBox="1">
            <a:spLocks noChangeArrowheads="1"/>
          </p:cNvSpPr>
          <p:nvPr/>
        </p:nvSpPr>
        <p:spPr bwMode="auto">
          <a:xfrm>
            <a:off x="166688" y="1119188"/>
            <a:ext cx="3195637" cy="2593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algn="ctr" hangingPunct="1">
              <a:lnSpc>
                <a:spcPct val="100000"/>
              </a:lnSpc>
              <a:spcBef>
                <a:spcPts val="1013"/>
              </a:spcBef>
              <a:buClrTx/>
              <a:buFontTx/>
              <a:buNone/>
            </a:pPr>
            <a:r>
              <a:rPr lang="en-US" altLang="en-GR" sz="3200">
                <a:solidFill>
                  <a:srgbClr val="FFFFFF"/>
                </a:solidFill>
                <a:latin typeface="Calibri" panose="020F0502020204030204" pitchFamily="34" charset="0"/>
              </a:rPr>
              <a:t>Thank you                and congratulations on finishing Module 2!</a:t>
            </a:r>
          </a:p>
          <a:p>
            <a:pPr algn="ctr" hangingPunct="1">
              <a:lnSpc>
                <a:spcPct val="100000"/>
              </a:lnSpc>
              <a:spcBef>
                <a:spcPts val="1013"/>
              </a:spcBef>
              <a:buClrTx/>
              <a:buFontTx/>
              <a:buNone/>
            </a:pPr>
            <a:endParaRPr lang="en-US" altLang="en-GR" sz="3200">
              <a:solidFill>
                <a:srgbClr val="FFFFFF"/>
              </a:solidFill>
              <a:latin typeface="Calibri" panose="020F0502020204030204" pitchFamily="34" charset="0"/>
            </a:endParaRPr>
          </a:p>
          <a:p>
            <a:pPr algn="ctr" hangingPunct="1">
              <a:lnSpc>
                <a:spcPct val="100000"/>
              </a:lnSpc>
              <a:spcBef>
                <a:spcPts val="1013"/>
              </a:spcBef>
              <a:buClrTx/>
              <a:buFontTx/>
              <a:buNone/>
            </a:pPr>
            <a:endParaRPr lang="en-US" altLang="en-GR" sz="3200">
              <a:solidFill>
                <a:srgbClr val="FFFFFF"/>
              </a:solidFill>
              <a:latin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Text Box 1">
            <a:extLst>
              <a:ext uri="{FF2B5EF4-FFF2-40B4-BE49-F238E27FC236}">
                <a16:creationId xmlns:a16="http://schemas.microsoft.com/office/drawing/2014/main" id="{682D4CD9-408C-9BC3-AD2C-CF2D95547350}"/>
              </a:ext>
            </a:extLst>
          </p:cNvPr>
          <p:cNvSpPr txBox="1">
            <a:spLocks noChangeArrowheads="1"/>
          </p:cNvSpPr>
          <p:nvPr/>
        </p:nvSpPr>
        <p:spPr bwMode="auto">
          <a:xfrm>
            <a:off x="515938" y="406400"/>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5E5E5E"/>
                </a:solidFill>
                <a:latin typeface="Calibri" panose="020F0502020204030204" pitchFamily="34" charset="0"/>
              </a:rPr>
              <a:t>Είδη διαδικτυακής επικοινωνίας: Σύγχρονη και Ασύγχρονη Επικοινωνία</a:t>
            </a:r>
          </a:p>
        </p:txBody>
      </p:sp>
      <p:sp>
        <p:nvSpPr>
          <p:cNvPr id="31746" name="Text Box 2">
            <a:extLst>
              <a:ext uri="{FF2B5EF4-FFF2-40B4-BE49-F238E27FC236}">
                <a16:creationId xmlns:a16="http://schemas.microsoft.com/office/drawing/2014/main" id="{54DCE2B5-3D9B-06F1-7606-D5CFEF88E7E9}"/>
              </a:ext>
            </a:extLst>
          </p:cNvPr>
          <p:cNvSpPr txBox="1">
            <a:spLocks noChangeArrowheads="1"/>
          </p:cNvSpPr>
          <p:nvPr/>
        </p:nvSpPr>
        <p:spPr bwMode="auto">
          <a:xfrm>
            <a:off x="515938" y="1764258"/>
            <a:ext cx="5119687" cy="35369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2000" dirty="0" err="1">
                <a:solidFill>
                  <a:srgbClr val="5E5E5E"/>
                </a:solidFill>
                <a:latin typeface="Calibri" panose="020F0502020204030204" pitchFamily="34" charset="0"/>
              </a:rPr>
              <a:t>Η</a:t>
            </a:r>
            <a:r>
              <a:rPr lang="en-US" altLang="en-GR" sz="2000" dirty="0">
                <a:solidFill>
                  <a:srgbClr val="5E5E5E"/>
                </a:solidFill>
                <a:latin typeface="Calibri" panose="020F0502020204030204" pitchFamily="34" charset="0"/>
              </a:rPr>
              <a:t> α</a:t>
            </a:r>
            <a:r>
              <a:rPr lang="en-US" altLang="en-GR" sz="2000" dirty="0" err="1">
                <a:solidFill>
                  <a:srgbClr val="5E5E5E"/>
                </a:solidFill>
                <a:latin typeface="Calibri" panose="020F0502020204030204" pitchFamily="34" charset="0"/>
              </a:rPr>
              <a:t>σύγχρονη</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ε</a:t>
            </a:r>
            <a:r>
              <a:rPr lang="en-US" altLang="en-GR" sz="2000" dirty="0">
                <a:solidFill>
                  <a:srgbClr val="5E5E5E"/>
                </a:solidFill>
                <a:latin typeface="Calibri" panose="020F0502020204030204" pitchFamily="34" charset="0"/>
              </a:rPr>
              <a:t>π</a:t>
            </a:r>
            <a:r>
              <a:rPr lang="en-US" altLang="en-GR" sz="2000" dirty="0" err="1">
                <a:solidFill>
                  <a:srgbClr val="5E5E5E"/>
                </a:solidFill>
                <a:latin typeface="Calibri" panose="020F0502020204030204" pitchFamily="34" charset="0"/>
              </a:rPr>
              <a:t>ικοινωνί</a:t>
            </a:r>
            <a:r>
              <a:rPr lang="en-US" altLang="en-GR" sz="2000" dirty="0">
                <a:solidFill>
                  <a:srgbClr val="5E5E5E"/>
                </a:solidFill>
                <a:latin typeface="Calibri" panose="020F0502020204030204" pitchFamily="34" charset="0"/>
              </a:rPr>
              <a:t>α π</a:t>
            </a:r>
            <a:r>
              <a:rPr lang="en-US" altLang="en-GR" sz="2000" dirty="0" err="1">
                <a:solidFill>
                  <a:srgbClr val="5E5E5E"/>
                </a:solidFill>
                <a:latin typeface="Calibri" panose="020F0502020204030204" pitchFamily="34" charset="0"/>
              </a:rPr>
              <a:t>ρ</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γμ</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το</a:t>
            </a:r>
            <a:r>
              <a:rPr lang="en-US" altLang="en-GR" sz="2000" dirty="0">
                <a:solidFill>
                  <a:srgbClr val="5E5E5E"/>
                </a:solidFill>
                <a:latin typeface="Calibri" panose="020F0502020204030204" pitchFamily="34" charset="0"/>
              </a:rPr>
              <a:t>π</a:t>
            </a:r>
            <a:r>
              <a:rPr lang="en-US" altLang="en-GR" sz="2000" dirty="0" err="1">
                <a:solidFill>
                  <a:srgbClr val="5E5E5E"/>
                </a:solidFill>
                <a:latin typeface="Calibri" panose="020F0502020204030204" pitchFamily="34" charset="0"/>
              </a:rPr>
              <a:t>οιείτ</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ι</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σε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δι</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φορετικούς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χρόνους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κ</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ι</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σε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δι</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φορετικά</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μέρη</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ε</a:t>
            </a:r>
            <a:r>
              <a:rPr lang="en-US" altLang="en-GR" sz="2000" dirty="0">
                <a:solidFill>
                  <a:srgbClr val="5E5E5E"/>
                </a:solidFill>
                <a:latin typeface="Calibri" panose="020F0502020204030204" pitchFamily="34" charset="0"/>
              </a:rPr>
              <a:t>π</a:t>
            </a:r>
            <a:r>
              <a:rPr lang="en-US" altLang="en-GR" sz="2000" dirty="0" err="1">
                <a:solidFill>
                  <a:srgbClr val="5E5E5E"/>
                </a:solidFill>
                <a:latin typeface="Calibri" panose="020F0502020204030204" pitchFamily="34" charset="0"/>
              </a:rPr>
              <a:t>ιτρέ</a:t>
            </a:r>
            <a:r>
              <a:rPr lang="en-US" altLang="en-GR" sz="2000" dirty="0">
                <a:solidFill>
                  <a:srgbClr val="5E5E5E"/>
                </a:solidFill>
                <a:latin typeface="Calibri" panose="020F0502020204030204" pitchFamily="34" charset="0"/>
              </a:rPr>
              <a:t>π</a:t>
            </a:r>
            <a:r>
              <a:rPr lang="en-US" altLang="en-GR" sz="2000" dirty="0" err="1">
                <a:solidFill>
                  <a:srgbClr val="5E5E5E"/>
                </a:solidFill>
                <a:latin typeface="Calibri" panose="020F0502020204030204" pitchFamily="34" charset="0"/>
              </a:rPr>
              <a:t>οντάς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σ</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ν</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ε</a:t>
            </a:r>
            <a:r>
              <a:rPr lang="en-US" altLang="en-GR" sz="2000" dirty="0">
                <a:solidFill>
                  <a:srgbClr val="5E5E5E"/>
                </a:solidFill>
                <a:latin typeface="Calibri" panose="020F0502020204030204" pitchFamily="34" charset="0"/>
              </a:rPr>
              <a:t>π</a:t>
            </a:r>
            <a:r>
              <a:rPr lang="en-US" altLang="en-GR" sz="2000" dirty="0" err="1">
                <a:solidFill>
                  <a:srgbClr val="5E5E5E"/>
                </a:solidFill>
                <a:latin typeface="Calibri" panose="020F0502020204030204" pitchFamily="34" charset="0"/>
              </a:rPr>
              <a:t>ικοινωνείτε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με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την</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άνεσή</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σ</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κ</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ι</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όχι</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σε</a:t>
            </a:r>
            <a:r>
              <a:rPr lang="en-US" altLang="en-GR" sz="2000" dirty="0">
                <a:solidFill>
                  <a:srgbClr val="5E5E5E"/>
                </a:solidFill>
                <a:latin typeface="Calibri" panose="020F0502020204030204" pitchFamily="34" charset="0"/>
              </a:rPr>
              <a:t> π</a:t>
            </a:r>
            <a:r>
              <a:rPr lang="en-US" altLang="en-GR" sz="2000" dirty="0" err="1">
                <a:solidFill>
                  <a:srgbClr val="5E5E5E"/>
                </a:solidFill>
                <a:latin typeface="Calibri" panose="020F0502020204030204" pitchFamily="34" charset="0"/>
              </a:rPr>
              <a:t>ρ</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γμ</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τικό</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χρόνο</a:t>
            </a:r>
            <a:r>
              <a:rPr lang="en-US" altLang="en-GR" sz="2000" dirty="0">
                <a:solidFill>
                  <a:srgbClr val="5E5E5E"/>
                </a:solidFill>
                <a:latin typeface="Calibri" panose="020F0502020204030204" pitchFamily="34" charset="0"/>
              </a:rPr>
              <a:t>.</a:t>
            </a:r>
          </a:p>
          <a:p>
            <a:pPr hangingPunct="1">
              <a:lnSpc>
                <a:spcPct val="100000"/>
              </a:lnSpc>
              <a:spcBef>
                <a:spcPts val="1013"/>
              </a:spcBef>
              <a:buClrTx/>
              <a:buFontTx/>
              <a:buNone/>
            </a:pPr>
            <a:r>
              <a:rPr lang="en-US" altLang="en-GR" sz="2000" dirty="0" err="1">
                <a:solidFill>
                  <a:srgbClr val="5E5E5E"/>
                </a:solidFill>
                <a:latin typeface="Calibri" panose="020F0502020204030204" pitchFamily="34" charset="0"/>
              </a:rPr>
              <a:t>Οι</a:t>
            </a:r>
            <a:r>
              <a:rPr lang="en-US" altLang="en-GR" sz="2000" dirty="0">
                <a:solidFill>
                  <a:srgbClr val="5E5E5E"/>
                </a:solidFill>
                <a:latin typeface="Calibri" panose="020F0502020204030204" pitchFamily="34" charset="0"/>
              </a:rPr>
              <a:t> α</a:t>
            </a:r>
            <a:r>
              <a:rPr lang="en-US" altLang="en-GR" sz="2000" dirty="0" err="1">
                <a:solidFill>
                  <a:srgbClr val="5E5E5E"/>
                </a:solidFill>
                <a:latin typeface="Calibri" panose="020F0502020204030204" pitchFamily="34" charset="0"/>
              </a:rPr>
              <a:t>σύγχρονες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δρ</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στηριότητες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ε</a:t>
            </a:r>
            <a:r>
              <a:rPr lang="en-US" altLang="en-GR" sz="2000" dirty="0">
                <a:solidFill>
                  <a:srgbClr val="5E5E5E"/>
                </a:solidFill>
                <a:latin typeface="Calibri" panose="020F0502020204030204" pitchFamily="34" charset="0"/>
              </a:rPr>
              <a:t>π</a:t>
            </a:r>
            <a:r>
              <a:rPr lang="en-US" altLang="en-GR" sz="2000" dirty="0" err="1">
                <a:solidFill>
                  <a:srgbClr val="5E5E5E"/>
                </a:solidFill>
                <a:latin typeface="Calibri" panose="020F0502020204030204" pitchFamily="34" charset="0"/>
              </a:rPr>
              <a:t>ιτρέ</a:t>
            </a:r>
            <a:r>
              <a:rPr lang="en-US" altLang="en-GR" sz="2000" dirty="0">
                <a:solidFill>
                  <a:srgbClr val="5E5E5E"/>
                </a:solidFill>
                <a:latin typeface="Calibri" panose="020F0502020204030204" pitchFamily="34" charset="0"/>
              </a:rPr>
              <a:t>π</a:t>
            </a:r>
            <a:r>
              <a:rPr lang="en-US" altLang="en-GR" sz="2000" dirty="0" err="1">
                <a:solidFill>
                  <a:srgbClr val="5E5E5E"/>
                </a:solidFill>
                <a:latin typeface="Calibri" panose="020F0502020204030204" pitchFamily="34" charset="0"/>
              </a:rPr>
              <a:t>ουν</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σε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κάθε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φωνή</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ν</a:t>
            </a:r>
            <a:r>
              <a:rPr lang="en-US" altLang="en-GR" sz="2000" dirty="0">
                <a:solidFill>
                  <a:srgbClr val="5E5E5E"/>
                </a:solidFill>
                <a:latin typeface="Calibri" panose="020F0502020204030204" pitchFamily="34" charset="0"/>
              </a:rPr>
              <a:t>α α</a:t>
            </a:r>
            <a:r>
              <a:rPr lang="en-US" altLang="en-GR" sz="2000" dirty="0" err="1">
                <a:solidFill>
                  <a:srgbClr val="5E5E5E"/>
                </a:solidFill>
                <a:latin typeface="Calibri" panose="020F0502020204030204" pitchFamily="34" charset="0"/>
              </a:rPr>
              <a:t>κουστεί</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είτε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συμμετέχετε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σε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μικρή</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είτε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μεγάλη</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ομάδ</a:t>
            </a:r>
            <a:r>
              <a:rPr lang="en-US" altLang="en-GR" sz="2000" dirty="0">
                <a:solidFill>
                  <a:srgbClr val="5E5E5E"/>
                </a:solidFill>
                <a:latin typeface="Calibri" panose="020F0502020204030204" pitchFamily="34" charset="0"/>
              </a:rPr>
              <a:t>α.</a:t>
            </a:r>
          </a:p>
          <a:p>
            <a:pPr hangingPunct="1">
              <a:lnSpc>
                <a:spcPct val="100000"/>
              </a:lnSpc>
              <a:spcBef>
                <a:spcPts val="1013"/>
              </a:spcBef>
              <a:buClrTx/>
              <a:buFontTx/>
              <a:buNone/>
            </a:pPr>
            <a:r>
              <a:rPr lang="en-US" altLang="en-GR" sz="2000" dirty="0" err="1">
                <a:solidFill>
                  <a:srgbClr val="5E5E5E"/>
                </a:solidFill>
                <a:latin typeface="Calibri" panose="020F0502020204030204" pitchFamily="34" charset="0"/>
              </a:rPr>
              <a:t>Μερικά</a:t>
            </a:r>
            <a:r>
              <a:rPr lang="en-US" altLang="en-GR" sz="2000" dirty="0">
                <a:solidFill>
                  <a:srgbClr val="5E5E5E"/>
                </a:solidFill>
                <a:latin typeface="Calibri" panose="020F0502020204030204" pitchFamily="34" charset="0"/>
              </a:rPr>
              <a:t> απ</a:t>
            </a:r>
            <a:r>
              <a:rPr lang="en-US" altLang="en-GR" sz="2000" dirty="0" err="1">
                <a:solidFill>
                  <a:srgbClr val="5E5E5E"/>
                </a:solidFill>
                <a:latin typeface="Calibri" panose="020F0502020204030204" pitchFamily="34" charset="0"/>
              </a:rPr>
              <a:t>ό</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τ</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εργ</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λεί</a:t>
            </a:r>
            <a:r>
              <a:rPr lang="en-US" altLang="en-GR" sz="2000" dirty="0">
                <a:solidFill>
                  <a:srgbClr val="5E5E5E"/>
                </a:solidFill>
                <a:latin typeface="Calibri" panose="020F0502020204030204" pitchFamily="34" charset="0"/>
              </a:rPr>
              <a:t>α π</a:t>
            </a:r>
            <a:r>
              <a:rPr lang="en-US" altLang="en-GR" sz="2000" dirty="0" err="1">
                <a:solidFill>
                  <a:srgbClr val="5E5E5E"/>
                </a:solidFill>
                <a:latin typeface="Calibri" panose="020F0502020204030204" pitchFamily="34" charset="0"/>
              </a:rPr>
              <a:t>ου</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μ</a:t>
            </a:r>
            <a:r>
              <a:rPr lang="en-US" altLang="en-GR" sz="2000" dirty="0">
                <a:solidFill>
                  <a:srgbClr val="5E5E5E"/>
                </a:solidFill>
                <a:latin typeface="Calibri" panose="020F0502020204030204" pitchFamily="34" charset="0"/>
              </a:rPr>
              <a:t>π</a:t>
            </a:r>
            <a:r>
              <a:rPr lang="en-US" altLang="en-GR" sz="2000" dirty="0" err="1">
                <a:solidFill>
                  <a:srgbClr val="5E5E5E"/>
                </a:solidFill>
                <a:latin typeface="Calibri" panose="020F0502020204030204" pitchFamily="34" charset="0"/>
              </a:rPr>
              <a:t>ορείτε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ν</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χρησιμο</a:t>
            </a:r>
            <a:r>
              <a:rPr lang="en-US" altLang="en-GR" sz="2000" dirty="0">
                <a:solidFill>
                  <a:srgbClr val="5E5E5E"/>
                </a:solidFill>
                <a:latin typeface="Calibri" panose="020F0502020204030204" pitchFamily="34" charset="0"/>
              </a:rPr>
              <a:t>π</a:t>
            </a:r>
            <a:r>
              <a:rPr lang="en-US" altLang="en-GR" sz="2000" dirty="0" err="1">
                <a:solidFill>
                  <a:srgbClr val="5E5E5E"/>
                </a:solidFill>
                <a:latin typeface="Calibri" panose="020F0502020204030204" pitchFamily="34" charset="0"/>
              </a:rPr>
              <a:t>οιήσετε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γι</a:t>
            </a:r>
            <a:r>
              <a:rPr lang="en-US" altLang="en-GR" sz="2000" dirty="0">
                <a:solidFill>
                  <a:srgbClr val="5E5E5E"/>
                </a:solidFill>
                <a:latin typeface="Calibri" panose="020F0502020204030204" pitchFamily="34" charset="0"/>
              </a:rPr>
              <a:t>α α</a:t>
            </a:r>
            <a:r>
              <a:rPr lang="en-US" altLang="en-GR" sz="2000" dirty="0" err="1">
                <a:solidFill>
                  <a:srgbClr val="5E5E5E"/>
                </a:solidFill>
                <a:latin typeface="Calibri" panose="020F0502020204030204" pitchFamily="34" charset="0"/>
              </a:rPr>
              <a:t>σύγχρονη</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ε</a:t>
            </a:r>
            <a:r>
              <a:rPr lang="en-US" altLang="en-GR" sz="2000" dirty="0">
                <a:solidFill>
                  <a:srgbClr val="5E5E5E"/>
                </a:solidFill>
                <a:latin typeface="Calibri" panose="020F0502020204030204" pitchFamily="34" charset="0"/>
              </a:rPr>
              <a:t>π</a:t>
            </a:r>
            <a:r>
              <a:rPr lang="en-US" altLang="en-GR" sz="2000" dirty="0" err="1">
                <a:solidFill>
                  <a:srgbClr val="5E5E5E"/>
                </a:solidFill>
                <a:latin typeface="Calibri" panose="020F0502020204030204" pitchFamily="34" charset="0"/>
              </a:rPr>
              <a:t>ικοινωνί</a:t>
            </a:r>
            <a:r>
              <a:rPr lang="en-US" altLang="en-GR" sz="2000" dirty="0">
                <a:solidFill>
                  <a:srgbClr val="5E5E5E"/>
                </a:solidFill>
                <a:latin typeface="Calibri" panose="020F0502020204030204" pitchFamily="34" charset="0"/>
              </a:rPr>
              <a:t>α π</a:t>
            </a:r>
            <a:r>
              <a:rPr lang="en-US" altLang="en-GR" sz="2000" dirty="0" err="1">
                <a:solidFill>
                  <a:srgbClr val="5E5E5E"/>
                </a:solidFill>
                <a:latin typeface="Calibri" panose="020F0502020204030204" pitchFamily="34" charset="0"/>
              </a:rPr>
              <a:t>εριλ</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μ</a:t>
            </a:r>
            <a:r>
              <a:rPr lang="en-US" altLang="en-GR" sz="2000" dirty="0">
                <a:solidFill>
                  <a:srgbClr val="5E5E5E"/>
                </a:solidFill>
                <a:latin typeface="Calibri" panose="020F0502020204030204" pitchFamily="34" charset="0"/>
              </a:rPr>
              <a:t>β</a:t>
            </a:r>
            <a:r>
              <a:rPr lang="en-US" altLang="en-GR" sz="2000" dirty="0" err="1">
                <a:solidFill>
                  <a:srgbClr val="5E5E5E"/>
                </a:solidFill>
                <a:latin typeface="Calibri" panose="020F0502020204030204" pitchFamily="34" charset="0"/>
              </a:rPr>
              <a:t>άνουν</a:t>
            </a:r>
            <a:r>
              <a:rPr lang="en-US" altLang="en-GR" sz="2000" dirty="0">
                <a:solidFill>
                  <a:srgbClr val="5E5E5E"/>
                </a:solidFill>
                <a:latin typeface="Calibri" panose="020F0502020204030204" pitchFamily="34" charset="0"/>
              </a:rPr>
              <a:t> e-mail </a:t>
            </a:r>
            <a:r>
              <a:rPr lang="en-US" altLang="en-GR" sz="2000" dirty="0" err="1">
                <a:solidFill>
                  <a:srgbClr val="5E5E5E"/>
                </a:solidFill>
                <a:latin typeface="Calibri" panose="020F0502020204030204" pitchFamily="34" charset="0"/>
              </a:rPr>
              <a:t>κ</a:t>
            </a:r>
            <a:r>
              <a:rPr lang="en-US" altLang="en-GR" sz="2000" dirty="0">
                <a:solidFill>
                  <a:srgbClr val="5E5E5E"/>
                </a:solidFill>
                <a:latin typeface="Calibri" panose="020F0502020204030204" pitchFamily="34" charset="0"/>
              </a:rPr>
              <a:t>α</a:t>
            </a:r>
            <a:r>
              <a:rPr lang="en-US" altLang="en-GR" sz="2000" dirty="0" err="1">
                <a:solidFill>
                  <a:srgbClr val="5E5E5E"/>
                </a:solidFill>
                <a:latin typeface="Calibri" panose="020F0502020204030204" pitchFamily="34" charset="0"/>
              </a:rPr>
              <a:t>ι</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φόρουμ</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συζήτησης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Μ</a:t>
            </a:r>
            <a:r>
              <a:rPr lang="en-US" altLang="en-GR" sz="2000" dirty="0">
                <a:solidFill>
                  <a:srgbClr val="5E5E5E"/>
                </a:solidFill>
                <a:latin typeface="Calibri" panose="020F0502020204030204" pitchFamily="34" charset="0"/>
              </a:rPr>
              <a:t>π</a:t>
            </a:r>
            <a:r>
              <a:rPr lang="en-US" altLang="en-GR" sz="2000" dirty="0" err="1">
                <a:solidFill>
                  <a:srgbClr val="5E5E5E"/>
                </a:solidFill>
                <a:latin typeface="Calibri" panose="020F0502020204030204" pitchFamily="34" charset="0"/>
              </a:rPr>
              <a:t>ορείτε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ε</a:t>
            </a:r>
            <a:r>
              <a:rPr lang="en-US" altLang="en-GR" sz="2000" dirty="0">
                <a:solidFill>
                  <a:srgbClr val="5E5E5E"/>
                </a:solidFill>
                <a:latin typeface="Calibri" panose="020F0502020204030204" pitchFamily="34" charset="0"/>
              </a:rPr>
              <a:t>π</a:t>
            </a:r>
            <a:r>
              <a:rPr lang="en-US" altLang="en-GR" sz="2000" dirty="0" err="1">
                <a:solidFill>
                  <a:srgbClr val="5E5E5E"/>
                </a:solidFill>
                <a:latin typeface="Calibri" panose="020F0502020204030204" pitchFamily="34" charset="0"/>
              </a:rPr>
              <a:t>ίσης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ν</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χρησιμο</a:t>
            </a:r>
            <a:r>
              <a:rPr lang="en-US" altLang="en-GR" sz="2000" dirty="0">
                <a:solidFill>
                  <a:srgbClr val="5E5E5E"/>
                </a:solidFill>
                <a:latin typeface="Calibri" panose="020F0502020204030204" pitchFamily="34" charset="0"/>
              </a:rPr>
              <a:t>π</a:t>
            </a:r>
            <a:r>
              <a:rPr lang="en-US" altLang="en-GR" sz="2000" dirty="0" err="1">
                <a:solidFill>
                  <a:srgbClr val="5E5E5E"/>
                </a:solidFill>
                <a:latin typeface="Calibri" panose="020F0502020204030204" pitchFamily="34" charset="0"/>
              </a:rPr>
              <a:t>οιήσετε</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μέσ</a:t>
            </a:r>
            <a:r>
              <a:rPr lang="en-US" altLang="en-GR" sz="2000" dirty="0">
                <a:solidFill>
                  <a:srgbClr val="5E5E5E"/>
                </a:solidFill>
                <a:latin typeface="Calibri" panose="020F0502020204030204" pitchFamily="34" charset="0"/>
              </a:rPr>
              <a:t>α </a:t>
            </a:r>
            <a:r>
              <a:rPr lang="en-US" altLang="en-GR" sz="2000" dirty="0" err="1">
                <a:solidFill>
                  <a:srgbClr val="5E5E5E"/>
                </a:solidFill>
                <a:latin typeface="Calibri" panose="020F0502020204030204" pitchFamily="34" charset="0"/>
              </a:rPr>
              <a:t>κοινωνικής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δικτύωσης</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ό</a:t>
            </a:r>
            <a:r>
              <a:rPr lang="en-US" altLang="en-GR" sz="2000" dirty="0">
                <a:solidFill>
                  <a:srgbClr val="5E5E5E"/>
                </a:solidFill>
                <a:latin typeface="Calibri" panose="020F0502020204030204" pitchFamily="34" charset="0"/>
              </a:rPr>
              <a:t>π</a:t>
            </a:r>
            <a:r>
              <a:rPr lang="en-US" altLang="en-GR" sz="2000" dirty="0" err="1">
                <a:solidFill>
                  <a:srgbClr val="5E5E5E"/>
                </a:solidFill>
                <a:latin typeface="Calibri" panose="020F0502020204030204" pitchFamily="34" charset="0"/>
              </a:rPr>
              <a:t>ως</a:t>
            </a:r>
            <a:r>
              <a:rPr lang="en-US" altLang="en-GR" sz="2000" dirty="0">
                <a:solidFill>
                  <a:srgbClr val="5E5E5E"/>
                </a:solidFill>
                <a:latin typeface="Calibri" panose="020F0502020204030204" pitchFamily="34" charset="0"/>
              </a:rPr>
              <a:t> Facebook, Twitter </a:t>
            </a:r>
            <a:r>
              <a:rPr lang="en-US" altLang="en-GR" sz="2000" dirty="0" err="1">
                <a:solidFill>
                  <a:srgbClr val="5E5E5E"/>
                </a:solidFill>
                <a:latin typeface="Calibri" panose="020F0502020204030204" pitchFamily="34" charset="0"/>
              </a:rPr>
              <a:t>ή</a:t>
            </a:r>
            <a:r>
              <a:rPr lang="en-US" altLang="en-GR" sz="2000" dirty="0">
                <a:solidFill>
                  <a:srgbClr val="5E5E5E"/>
                </a:solidFill>
                <a:latin typeface="Calibri" panose="020F0502020204030204" pitchFamily="34" charset="0"/>
              </a:rPr>
              <a:t> </a:t>
            </a:r>
            <a:r>
              <a:rPr lang="en-US" altLang="en-GR" sz="2000" dirty="0" err="1">
                <a:solidFill>
                  <a:srgbClr val="5E5E5E"/>
                </a:solidFill>
                <a:latin typeface="Calibri" panose="020F0502020204030204" pitchFamily="34" charset="0"/>
              </a:rPr>
              <a:t>ιστολόγι</a:t>
            </a:r>
            <a:r>
              <a:rPr lang="en-US" altLang="en-GR" sz="2000" dirty="0">
                <a:solidFill>
                  <a:srgbClr val="5E5E5E"/>
                </a:solidFill>
                <a:latin typeface="Calibri" panose="020F0502020204030204" pitchFamily="34" charset="0"/>
              </a:rPr>
              <a:t>α.</a:t>
            </a:r>
          </a:p>
        </p:txBody>
      </p:sp>
      <p:pic>
        <p:nvPicPr>
          <p:cNvPr id="31747" name="Picture 3">
            <a:extLst>
              <a:ext uri="{FF2B5EF4-FFF2-40B4-BE49-F238E27FC236}">
                <a16:creationId xmlns:a16="http://schemas.microsoft.com/office/drawing/2014/main" id="{0E7E5714-7863-8D4A-273A-0414B8E282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4088" y="1535113"/>
            <a:ext cx="6157912" cy="4105275"/>
          </a:xfrm>
          <a:prstGeom prst="rect">
            <a:avLst/>
          </a:prstGeom>
          <a:noFill/>
          <a:ln>
            <a:noFill/>
          </a:ln>
          <a:effectLst>
            <a:outerShdw dist="139498" dir="2700000" algn="ctr" rotWithShape="0">
              <a:srgbClr val="333333">
                <a:alpha val="65019"/>
              </a:srgbClr>
            </a:outerShdw>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Lst>
        </p:spPr>
      </p:pic>
      <p:sp>
        <p:nvSpPr>
          <p:cNvPr id="31748" name="Rectangle 4">
            <a:extLst>
              <a:ext uri="{FF2B5EF4-FFF2-40B4-BE49-F238E27FC236}">
                <a16:creationId xmlns:a16="http://schemas.microsoft.com/office/drawing/2014/main" id="{B1FB5D09-EC06-BF9F-B69C-48AB50622EEB}"/>
              </a:ext>
            </a:extLst>
          </p:cNvPr>
          <p:cNvSpPr>
            <a:spLocks noChangeArrowheads="1"/>
          </p:cNvSpPr>
          <p:nvPr/>
        </p:nvSpPr>
        <p:spPr bwMode="auto">
          <a:xfrm>
            <a:off x="649288" y="6242050"/>
            <a:ext cx="5673725" cy="30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1400">
                <a:latin typeface="Calibri" panose="020F0502020204030204" pitchFamily="34" charset="0"/>
              </a:rPr>
              <a:t>ΠΗΓΗ: </a:t>
            </a:r>
            <a:r>
              <a:rPr lang="el-GR" altLang="en-GR" sz="1400" u="sng">
                <a:solidFill>
                  <a:srgbClr val="CCCCFF"/>
                </a:solidFill>
                <a:latin typeface="Calibri" panose="020F0502020204030204" pitchFamily="34" charset="0"/>
                <a:hlinkClick r:id="rId4"/>
              </a:rPr>
              <a:t>https://grok.lsu.edu/File/306/Online_Communication_transcript.pdf</a:t>
            </a:r>
            <a:r>
              <a:rPr lang="el-GR" altLang="en-GR" sz="1400">
                <a:latin typeface="Calibri" panose="020F0502020204030204" pitchFamily="34" charset="0"/>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69" name="Text Box 1">
            <a:extLst>
              <a:ext uri="{FF2B5EF4-FFF2-40B4-BE49-F238E27FC236}">
                <a16:creationId xmlns:a16="http://schemas.microsoft.com/office/drawing/2014/main" id="{A9F502DD-63B1-6ADA-08E4-2E935914462B}"/>
              </a:ext>
            </a:extLst>
          </p:cNvPr>
          <p:cNvSpPr txBox="1">
            <a:spLocks noChangeArrowheads="1"/>
          </p:cNvSpPr>
          <p:nvPr/>
        </p:nvSpPr>
        <p:spPr bwMode="auto">
          <a:xfrm>
            <a:off x="515938" y="415925"/>
            <a:ext cx="11171237" cy="844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sz="3600" b="1">
                <a:solidFill>
                  <a:srgbClr val="5E5E5E"/>
                </a:solidFill>
                <a:latin typeface="Calibri" panose="020F0502020204030204" pitchFamily="34" charset="0"/>
              </a:rPr>
              <a:t>Διαδικτυακή επικοινωνία – χρήση Φόρουμ συζήτησης</a:t>
            </a:r>
          </a:p>
        </p:txBody>
      </p:sp>
      <p:sp>
        <p:nvSpPr>
          <p:cNvPr id="32770" name="Text Box 2">
            <a:extLst>
              <a:ext uri="{FF2B5EF4-FFF2-40B4-BE49-F238E27FC236}">
                <a16:creationId xmlns:a16="http://schemas.microsoft.com/office/drawing/2014/main" id="{D5CDD6B4-11B7-2F3C-CBE9-945672EBCB65}"/>
              </a:ext>
            </a:extLst>
          </p:cNvPr>
          <p:cNvSpPr txBox="1">
            <a:spLocks noChangeArrowheads="1"/>
          </p:cNvSpPr>
          <p:nvPr/>
        </p:nvSpPr>
        <p:spPr bwMode="auto">
          <a:xfrm>
            <a:off x="515938" y="1254125"/>
            <a:ext cx="11156950" cy="4800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lvl1pPr marL="342900" indent="-341313">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spcBef>
                <a:spcPts val="1013"/>
              </a:spcBef>
              <a:buClrTx/>
              <a:buFontTx/>
              <a:buNone/>
            </a:pPr>
            <a:r>
              <a:rPr lang="en-US" altLang="en-GR" b="1">
                <a:solidFill>
                  <a:srgbClr val="5E5E5E"/>
                </a:solidFill>
                <a:latin typeface="Calibri" panose="020F0502020204030204" pitchFamily="34" charset="0"/>
              </a:rPr>
              <a:t>Συμβουλές για Φόρουμ συζήτησης</a:t>
            </a:r>
          </a:p>
          <a:p>
            <a:pPr hangingPunct="1">
              <a:lnSpc>
                <a:spcPct val="100000"/>
              </a:lnSpc>
              <a:spcBef>
                <a:spcPts val="1013"/>
              </a:spcBef>
              <a:buClr>
                <a:srgbClr val="5E5E5E"/>
              </a:buClr>
              <a:buFont typeface="Wingdings" pitchFamily="2" charset="2"/>
              <a:buChar char=""/>
            </a:pPr>
            <a:r>
              <a:rPr lang="en-US" altLang="en-GR">
                <a:solidFill>
                  <a:srgbClr val="5E5E5E"/>
                </a:solidFill>
                <a:latin typeface="Calibri" panose="020F0502020204030204" pitchFamily="34" charset="0"/>
              </a:rPr>
              <a:t>Οι περισσότερες σχολές ζητούν από τους φοιτητές να συνεισφέρουν στη συζήτηση στην τάξη χρησιμοποιώντας τα φόρουμ συζήτησης στο σύστημα διαχείρισης μάθησης. Θυμηθείτε να διαβάσετε προσεκτικά την προτροπή συζήτησης. Μπορεί να σας ζητηθεί να δημοσιεύσετε μια αρχική ανάρτηση και στη συνέχεια να απαντήσετε σε άλλους μαθητές. Επιπλέον, ο εκπαιδευτής μπορεί να απαιτεί συγκεκριμένη διάρκεια ή ποιότητα συζήτησης. Λάβετε υπόψη ότι τα περισσότερα φόρουμ συζητήσεων βαθμολογούνται και υπολογίζονται ως συμμετοχή στην τάξη.</a:t>
            </a:r>
          </a:p>
          <a:p>
            <a:pPr hangingPunct="1">
              <a:lnSpc>
                <a:spcPct val="100000"/>
              </a:lnSpc>
              <a:spcBef>
                <a:spcPts val="1013"/>
              </a:spcBef>
              <a:buClr>
                <a:srgbClr val="5E5E5E"/>
              </a:buClr>
              <a:buFont typeface="Wingdings" pitchFamily="2" charset="2"/>
              <a:buChar char=""/>
            </a:pPr>
            <a:r>
              <a:rPr lang="en-US" altLang="en-GR" u="sng">
                <a:solidFill>
                  <a:srgbClr val="0563C1"/>
                </a:solidFill>
                <a:latin typeface="Calibri" panose="020F0502020204030204" pitchFamily="34" charset="0"/>
              </a:rPr>
              <a:t>Αυτό το άρθρο</a:t>
            </a:r>
            <a:r>
              <a:rPr lang="en-US" altLang="en-GR">
                <a:solidFill>
                  <a:srgbClr val="5E5E5E"/>
                </a:solidFill>
                <a:latin typeface="Calibri" panose="020F0502020204030204" pitchFamily="34" charset="0"/>
              </a:rPr>
              <a:t> σας προτείνει έντονα να συνθέσετε την απάντησή σας στο Word και στη συνέχεια να την κόψετε και να την επικολλήσετε στον πίνακα συζητήσεων. Με αυτόν τον τρόπο θα έχετε ένα αντίγραφο σε περίπτωση που κάτι πάει στραβά με την τεχνολογία. Επίσης, φροντίστε να κάνετε ορθογραφικό έλεγχο και να διαβάσετε ξανά την ανάρτησή σας πριν τη ανεβάσετε.</a:t>
            </a:r>
          </a:p>
          <a:p>
            <a:pPr hangingPunct="1">
              <a:lnSpc>
                <a:spcPct val="100000"/>
              </a:lnSpc>
              <a:spcBef>
                <a:spcPts val="1013"/>
              </a:spcBef>
              <a:buClr>
                <a:srgbClr val="5E5E5E"/>
              </a:buClr>
              <a:buFont typeface="Wingdings" pitchFamily="2" charset="2"/>
              <a:buChar char=""/>
            </a:pPr>
            <a:r>
              <a:rPr lang="en-US" altLang="en-GR">
                <a:solidFill>
                  <a:srgbClr val="5E5E5E"/>
                </a:solidFill>
                <a:latin typeface="Calibri" panose="020F0502020204030204" pitchFamily="34" charset="0"/>
              </a:rPr>
              <a:t>Ενώ οι πίνακες συζητήσεων θα πρέπει να περιλαμβάνουν σωστή χρήση της γραμματικής και της ορθογραφίας, αυτό δεν σημαίνει ότι δεν μπορείτε να μοιραστείτε προσωπικές εμπειρίες και να είστε λίγο πιο άτυποι. Οι προσωπικές εμπειρίες είναι εξαιρετικοί τρόποι για να παρέχετε παραδείγματα και να αποδείξετε ότι μπορείτε να συσχετίσετε τις έννοιες των μαθημάτων με τις καθημερινές σας εμπειρίες.</a:t>
            </a:r>
          </a:p>
        </p:txBody>
      </p:sp>
      <p:sp>
        <p:nvSpPr>
          <p:cNvPr id="32771" name="Rectangle 3">
            <a:extLst>
              <a:ext uri="{FF2B5EF4-FFF2-40B4-BE49-F238E27FC236}">
                <a16:creationId xmlns:a16="http://schemas.microsoft.com/office/drawing/2014/main" id="{1A0B13E6-1145-87D6-5E7C-E6779A39EC05}"/>
              </a:ext>
            </a:extLst>
          </p:cNvPr>
          <p:cNvSpPr>
            <a:spLocks noChangeArrowheads="1"/>
          </p:cNvSpPr>
          <p:nvPr/>
        </p:nvSpPr>
        <p:spPr bwMode="auto">
          <a:xfrm>
            <a:off x="649288" y="6242050"/>
            <a:ext cx="5673725" cy="303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90000" tIns="45000" rIns="90000" bIns="45000">
            <a:spAutoFit/>
          </a:bodyPr>
          <a:lstStyle>
            <a:lvl1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1pPr>
            <a:lvl2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2pPr>
            <a:lvl3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3pPr>
            <a:lvl4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4pPr>
            <a:lvl5pPr>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5pPr>
            <a:lvl6pPr marL="25146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6pPr>
            <a:lvl7pPr marL="29718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7pPr>
            <a:lvl8pPr marL="34290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8pPr>
            <a:lvl9pPr marL="3886200" indent="-228600" defTabSz="449263" fontAlgn="base" hangingPunct="0">
              <a:lnSpc>
                <a:spcPct val="93000"/>
              </a:lnSpc>
              <a:spcBef>
                <a:spcPts val="13"/>
              </a:spcBef>
              <a:spcAft>
                <a:spcPts val="13"/>
              </a:spcAft>
              <a:buClr>
                <a:srgbClr val="000000"/>
              </a:buClr>
              <a:buSzPct val="100000"/>
              <a:buFont typeface="Times New Roman" panose="02020603050405020304" pitchFamily="18" charset="0"/>
              <a:tabLst>
                <a:tab pos="0" algn="l"/>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 pos="10782300" algn="l"/>
              </a:tabLst>
              <a:defRPr>
                <a:solidFill>
                  <a:srgbClr val="000000"/>
                </a:solidFill>
                <a:latin typeface="Arial" panose="020B0604020202020204" pitchFamily="34" charset="0"/>
                <a:ea typeface="Microsoft YaHei" panose="020B0503020204020204" pitchFamily="34" charset="-122"/>
              </a:defRPr>
            </a:lvl9pPr>
          </a:lstStyle>
          <a:p>
            <a:pPr hangingPunct="1">
              <a:lnSpc>
                <a:spcPct val="100000"/>
              </a:lnSpc>
              <a:buClrTx/>
              <a:buFontTx/>
              <a:buNone/>
            </a:pPr>
            <a:r>
              <a:rPr lang="el-GR" altLang="en-GR" sz="1400">
                <a:latin typeface="Calibri" panose="020F0502020204030204" pitchFamily="34" charset="0"/>
              </a:rPr>
              <a:t>ΠΗΓΗ: </a:t>
            </a:r>
            <a:r>
              <a:rPr lang="el-GR" altLang="en-GR" sz="1400" u="sng">
                <a:solidFill>
                  <a:srgbClr val="CCCCFF"/>
                </a:solidFill>
                <a:latin typeface="Calibri" panose="020F0502020204030204" pitchFamily="34" charset="0"/>
                <a:hlinkClick r:id="rId3"/>
              </a:rPr>
              <a:t>https://grok.lsu.edu/File/306/Online_Communication_transcript.pdf</a:t>
            </a:r>
            <a:r>
              <a:rPr lang="el-GR" altLang="en-GR" sz="1400">
                <a:latin typeface="Calibri" panose="020F0502020204030204" pitchFamily="34" charset="0"/>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0.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ts val="13"/>
          </a:spcBef>
          <a:spcAft>
            <a:spcPts val="13"/>
          </a:spcAft>
          <a:buClr>
            <a:srgbClr val="000000"/>
          </a:buClr>
          <a:buSzPct val="100000"/>
          <a:buFont typeface="Times New Roman" panose="02020603050405020304" pitchFamily="18" charset="0"/>
          <a:buNone/>
          <a:tabLst/>
          <a:defRPr kumimoji="0" lang="en-GB" altLang="en-GR" sz="1800" b="0" i="0" u="none" strike="noStrike" cap="none" normalizeH="0" baseline="0" smtClean="0">
            <a:ln>
              <a:noFill/>
            </a:ln>
            <a:solidFill>
              <a:schemeClr val="bg1"/>
            </a:solidFill>
            <a:effectLst/>
            <a:latin typeface="Arial" panose="020B0604020202020204" pitchFamily="34" charset="0"/>
            <a:ea typeface="Microsoft YaHei" panose="020B0503020204020204" pitchFamily="34" charset="-122"/>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23598</TotalTime>
  <Words>6026</Words>
  <Application>Microsoft Macintosh PowerPoint</Application>
  <PresentationFormat>Custom</PresentationFormat>
  <Paragraphs>463</Paragraphs>
  <Slides>70</Slides>
  <Notes>70</Notes>
  <HiddenSlides>0</HiddenSlides>
  <MMClips>0</MMClips>
  <ScaleCrop>false</ScaleCrop>
  <HeadingPairs>
    <vt:vector size="6" baseType="variant">
      <vt:variant>
        <vt:lpstr>Fonts Used</vt:lpstr>
      </vt:variant>
      <vt:variant>
        <vt:i4>7</vt:i4>
      </vt:variant>
      <vt:variant>
        <vt:lpstr>Theme</vt:lpstr>
      </vt:variant>
      <vt:variant>
        <vt:i4>22</vt:i4>
      </vt:variant>
      <vt:variant>
        <vt:lpstr>Slide Titles</vt:lpstr>
      </vt:variant>
      <vt:variant>
        <vt:i4>70</vt:i4>
      </vt:variant>
    </vt:vector>
  </HeadingPairs>
  <TitlesOfParts>
    <vt:vector size="99" baseType="lpstr">
      <vt:lpstr>Arial</vt:lpstr>
      <vt:lpstr>Calibri</vt:lpstr>
      <vt:lpstr>Calibri Light</vt:lpstr>
      <vt:lpstr>EC Square Sans Pro</vt:lpstr>
      <vt:lpstr>ECSquareSansPro</vt:lpstr>
      <vt:lpstr>Times New Roman</vt:lpstr>
      <vt:lpstr>Wingdings</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nadina christopoulou</cp:lastModifiedBy>
  <cp:revision>341</cp:revision>
  <cp:lastPrinted>1601-01-01T00:00:00Z</cp:lastPrinted>
  <dcterms:created xsi:type="dcterms:W3CDTF">2019-11-20T11:08:21Z</dcterms:created>
  <dcterms:modified xsi:type="dcterms:W3CDTF">2022-08-09T15:40:20Z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ContentTypeId">
    <vt:lpwstr>0x010100FA49F9EB7260684A9B23226A0D2389F0</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6</vt:i4>
  </property>
  <property fmtid="{D5CDD505-2E9C-101B-9397-08002B2CF9AE}" pid="8" name="Notes">
    <vt:i4>0</vt:i4>
  </property>
  <property fmtid="{D5CDD505-2E9C-101B-9397-08002B2CF9AE}" pid="9" name="PresentationFormat">
    <vt:lpwstr>Widescreen</vt:lpwstr>
  </property>
  <property fmtid="{D5CDD505-2E9C-101B-9397-08002B2CF9AE}" pid="10" name="ScaleCrop">
    <vt:bool>false</vt:bool>
  </property>
  <property fmtid="{D5CDD505-2E9C-101B-9397-08002B2CF9AE}" pid="11" name="ShareDoc">
    <vt:bool>false</vt:bool>
  </property>
  <property fmtid="{D5CDD505-2E9C-101B-9397-08002B2CF9AE}" pid="12" name="Slides">
    <vt:i4>70</vt:i4>
  </property>
</Properties>
</file>