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Lst>
  <p:notesMasterIdLst>
    <p:notesMasterId r:id="rId93"/>
  </p:notes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Lst>
  <p:sldSz cx="12193588" cy="6858000"/>
  <p:notesSz cx="7559675" cy="10691813"/>
  <p:defaultTextStyle>
    <a:defPPr>
      <a:defRPr lang="en-GB"/>
    </a:defPPr>
    <a:lvl1pPr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6"/>
  </p:normalViewPr>
  <p:slideViewPr>
    <p:cSldViewPr>
      <p:cViewPr varScale="1">
        <p:scale>
          <a:sx n="111" d="100"/>
          <a:sy n="111" d="100"/>
        </p:scale>
        <p:origin x="632"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AutoShape 1">
            <a:extLst>
              <a:ext uri="{FF2B5EF4-FFF2-40B4-BE49-F238E27FC236}">
                <a16:creationId xmlns:a16="http://schemas.microsoft.com/office/drawing/2014/main" id="{6198717A-328E-2ABF-243D-CDE7A20DE404}"/>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4" name="Rectangle 2">
            <a:extLst>
              <a:ext uri="{FF2B5EF4-FFF2-40B4-BE49-F238E27FC236}">
                <a16:creationId xmlns:a16="http://schemas.microsoft.com/office/drawing/2014/main" id="{C94A644E-94EE-266B-2C42-25026001B879}"/>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3555" name="Rectangle 3">
            <a:extLst>
              <a:ext uri="{FF2B5EF4-FFF2-40B4-BE49-F238E27FC236}">
                <a16:creationId xmlns:a16="http://schemas.microsoft.com/office/drawing/2014/main" id="{775F0EAB-73BB-64D4-ABA1-5565B4D1EEE3}"/>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R" altLang="en-GR"/>
          </a:p>
        </p:txBody>
      </p:sp>
      <p:sp>
        <p:nvSpPr>
          <p:cNvPr id="23556" name="Rectangle 4">
            <a:extLst>
              <a:ext uri="{FF2B5EF4-FFF2-40B4-BE49-F238E27FC236}">
                <a16:creationId xmlns:a16="http://schemas.microsoft.com/office/drawing/2014/main" id="{5ED3507F-9069-33F8-8BCC-9D8B635FA8FD}"/>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7" name="Rectangle 5">
            <a:extLst>
              <a:ext uri="{FF2B5EF4-FFF2-40B4-BE49-F238E27FC236}">
                <a16:creationId xmlns:a16="http://schemas.microsoft.com/office/drawing/2014/main" id="{46C9EE5B-393B-1071-1DB8-26D539507116}"/>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8" name="Rectangle 6">
            <a:extLst>
              <a:ext uri="{FF2B5EF4-FFF2-40B4-BE49-F238E27FC236}">
                <a16:creationId xmlns:a16="http://schemas.microsoft.com/office/drawing/2014/main" id="{49EE8EE5-4A46-5EEA-2647-914443917C32}"/>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9" name="Rectangle 7">
            <a:extLst>
              <a:ext uri="{FF2B5EF4-FFF2-40B4-BE49-F238E27FC236}">
                <a16:creationId xmlns:a16="http://schemas.microsoft.com/office/drawing/2014/main" id="{73C2A33E-BE6E-7277-9083-3F0FED5340EA}"/>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fld id="{900C991B-1E64-474E-8748-D245857EEF0C}" type="slidenum">
              <a:rPr lang="el-GR" altLang="en-GR"/>
              <a:pPr/>
              <a:t>‹#›</a:t>
            </a:fld>
            <a:endParaRPr lang="el-GR" altLang="en-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0E9A59-B2C3-352D-EBD9-ECD438D74889}"/>
              </a:ext>
            </a:extLst>
          </p:cNvPr>
          <p:cNvSpPr>
            <a:spLocks noGrp="1" noChangeArrowheads="1"/>
          </p:cNvSpPr>
          <p:nvPr>
            <p:ph type="sldNum"/>
          </p:nvPr>
        </p:nvSpPr>
        <p:spPr>
          <a:ln/>
        </p:spPr>
        <p:txBody>
          <a:bodyPr/>
          <a:lstStyle/>
          <a:p>
            <a:fld id="{92F56BD0-ABBE-E54D-95EE-1489998C9758}" type="slidenum">
              <a:rPr lang="el-GR" altLang="en-GR"/>
              <a:pPr/>
              <a:t>1</a:t>
            </a:fld>
            <a:endParaRPr lang="el-GR" altLang="en-GR"/>
          </a:p>
        </p:txBody>
      </p:sp>
      <p:sp>
        <p:nvSpPr>
          <p:cNvPr id="96257" name="Text Box 1">
            <a:extLst>
              <a:ext uri="{FF2B5EF4-FFF2-40B4-BE49-F238E27FC236}">
                <a16:creationId xmlns:a16="http://schemas.microsoft.com/office/drawing/2014/main" id="{C4BDFC67-5281-E2D2-12F1-7EB5EAA677B8}"/>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7647B5F5-79D6-6481-D778-5A690856110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98ABFB-3C3B-C73D-A29C-0042B764C5EB}"/>
              </a:ext>
            </a:extLst>
          </p:cNvPr>
          <p:cNvSpPr>
            <a:spLocks noGrp="1" noChangeArrowheads="1"/>
          </p:cNvSpPr>
          <p:nvPr>
            <p:ph type="sldNum"/>
          </p:nvPr>
        </p:nvSpPr>
        <p:spPr>
          <a:ln/>
        </p:spPr>
        <p:txBody>
          <a:bodyPr/>
          <a:lstStyle/>
          <a:p>
            <a:fld id="{4E959D7A-14F8-CA4D-8B4C-49502A8ADDA5}" type="slidenum">
              <a:rPr lang="el-GR" altLang="en-GR"/>
              <a:pPr/>
              <a:t>10</a:t>
            </a:fld>
            <a:endParaRPr lang="el-GR" altLang="en-GR"/>
          </a:p>
        </p:txBody>
      </p:sp>
      <p:sp>
        <p:nvSpPr>
          <p:cNvPr id="105473" name="Text Box 1">
            <a:extLst>
              <a:ext uri="{FF2B5EF4-FFF2-40B4-BE49-F238E27FC236}">
                <a16:creationId xmlns:a16="http://schemas.microsoft.com/office/drawing/2014/main" id="{651A7FB4-579B-E552-5294-AFAB2C98228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243A1F08-C40F-95DD-681F-A5E789CC35E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E20724-7C10-BDB7-708E-805AD57E352A}"/>
              </a:ext>
            </a:extLst>
          </p:cNvPr>
          <p:cNvSpPr>
            <a:spLocks noGrp="1" noChangeArrowheads="1"/>
          </p:cNvSpPr>
          <p:nvPr>
            <p:ph type="sldNum"/>
          </p:nvPr>
        </p:nvSpPr>
        <p:spPr>
          <a:ln/>
        </p:spPr>
        <p:txBody>
          <a:bodyPr/>
          <a:lstStyle/>
          <a:p>
            <a:fld id="{CF8FFF74-E5B3-7D4E-B941-84EB262A575E}" type="slidenum">
              <a:rPr lang="el-GR" altLang="en-GR"/>
              <a:pPr/>
              <a:t>11</a:t>
            </a:fld>
            <a:endParaRPr lang="el-GR" altLang="en-GR"/>
          </a:p>
        </p:txBody>
      </p:sp>
      <p:sp>
        <p:nvSpPr>
          <p:cNvPr id="106497" name="Text Box 1">
            <a:extLst>
              <a:ext uri="{FF2B5EF4-FFF2-40B4-BE49-F238E27FC236}">
                <a16:creationId xmlns:a16="http://schemas.microsoft.com/office/drawing/2014/main" id="{281BA69B-E42B-6EE2-3414-3F6EB93EAA3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CF61559A-7470-BF72-3720-CD35F0144DA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EFA2F3-AC37-EA26-CECE-EBF3949BC283}"/>
              </a:ext>
            </a:extLst>
          </p:cNvPr>
          <p:cNvSpPr>
            <a:spLocks noGrp="1" noChangeArrowheads="1"/>
          </p:cNvSpPr>
          <p:nvPr>
            <p:ph type="sldNum"/>
          </p:nvPr>
        </p:nvSpPr>
        <p:spPr>
          <a:ln/>
        </p:spPr>
        <p:txBody>
          <a:bodyPr/>
          <a:lstStyle/>
          <a:p>
            <a:fld id="{39C19338-DDDF-9A47-847D-88E20F791CC6}" type="slidenum">
              <a:rPr lang="el-GR" altLang="en-GR"/>
              <a:pPr/>
              <a:t>12</a:t>
            </a:fld>
            <a:endParaRPr lang="el-GR" altLang="en-GR"/>
          </a:p>
        </p:txBody>
      </p:sp>
      <p:sp>
        <p:nvSpPr>
          <p:cNvPr id="107521" name="Text Box 1">
            <a:extLst>
              <a:ext uri="{FF2B5EF4-FFF2-40B4-BE49-F238E27FC236}">
                <a16:creationId xmlns:a16="http://schemas.microsoft.com/office/drawing/2014/main" id="{B45597F9-C863-4226-DA8F-C10A910F089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FA844BB4-5027-F5AF-0F88-CEB9B6F9365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570B6A-542A-7C01-3D7F-E16B25CE6AE9}"/>
              </a:ext>
            </a:extLst>
          </p:cNvPr>
          <p:cNvSpPr>
            <a:spLocks noGrp="1" noChangeArrowheads="1"/>
          </p:cNvSpPr>
          <p:nvPr>
            <p:ph type="sldNum"/>
          </p:nvPr>
        </p:nvSpPr>
        <p:spPr>
          <a:ln/>
        </p:spPr>
        <p:txBody>
          <a:bodyPr/>
          <a:lstStyle/>
          <a:p>
            <a:fld id="{EAAA9505-0658-E34C-814D-3EB91847C312}" type="slidenum">
              <a:rPr lang="el-GR" altLang="en-GR"/>
              <a:pPr/>
              <a:t>13</a:t>
            </a:fld>
            <a:endParaRPr lang="el-GR" altLang="en-GR"/>
          </a:p>
        </p:txBody>
      </p:sp>
      <p:sp>
        <p:nvSpPr>
          <p:cNvPr id="108545" name="Text Box 1">
            <a:extLst>
              <a:ext uri="{FF2B5EF4-FFF2-40B4-BE49-F238E27FC236}">
                <a16:creationId xmlns:a16="http://schemas.microsoft.com/office/drawing/2014/main" id="{22C69608-217D-C24A-E52D-C9C49461405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B58E1C97-F95B-693E-7154-C362F1C36B6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472686-E3F0-227F-7C37-7A7BE21EF49F}"/>
              </a:ext>
            </a:extLst>
          </p:cNvPr>
          <p:cNvSpPr>
            <a:spLocks noGrp="1" noChangeArrowheads="1"/>
          </p:cNvSpPr>
          <p:nvPr>
            <p:ph type="sldNum"/>
          </p:nvPr>
        </p:nvSpPr>
        <p:spPr>
          <a:ln/>
        </p:spPr>
        <p:txBody>
          <a:bodyPr/>
          <a:lstStyle/>
          <a:p>
            <a:fld id="{78E31F3E-2C2B-A248-AAD1-9EB622A810C2}" type="slidenum">
              <a:rPr lang="el-GR" altLang="en-GR"/>
              <a:pPr/>
              <a:t>14</a:t>
            </a:fld>
            <a:endParaRPr lang="el-GR" altLang="en-GR"/>
          </a:p>
        </p:txBody>
      </p:sp>
      <p:sp>
        <p:nvSpPr>
          <p:cNvPr id="109569" name="Text Box 1">
            <a:extLst>
              <a:ext uri="{FF2B5EF4-FFF2-40B4-BE49-F238E27FC236}">
                <a16:creationId xmlns:a16="http://schemas.microsoft.com/office/drawing/2014/main" id="{5CF50EA6-630C-CFE7-4E78-98B9DD93EDE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14FB62C4-62D4-335F-976C-23A0B410B18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153295-F103-674A-346C-A2A716F87C8C}"/>
              </a:ext>
            </a:extLst>
          </p:cNvPr>
          <p:cNvSpPr>
            <a:spLocks noGrp="1" noChangeArrowheads="1"/>
          </p:cNvSpPr>
          <p:nvPr>
            <p:ph type="sldNum"/>
          </p:nvPr>
        </p:nvSpPr>
        <p:spPr>
          <a:ln/>
        </p:spPr>
        <p:txBody>
          <a:bodyPr/>
          <a:lstStyle/>
          <a:p>
            <a:fld id="{51B62AD4-4E08-6B4B-83F3-816A7001C443}" type="slidenum">
              <a:rPr lang="el-GR" altLang="en-GR"/>
              <a:pPr/>
              <a:t>15</a:t>
            </a:fld>
            <a:endParaRPr lang="el-GR" altLang="en-GR"/>
          </a:p>
        </p:txBody>
      </p:sp>
      <p:sp>
        <p:nvSpPr>
          <p:cNvPr id="110593" name="Text Box 1">
            <a:extLst>
              <a:ext uri="{FF2B5EF4-FFF2-40B4-BE49-F238E27FC236}">
                <a16:creationId xmlns:a16="http://schemas.microsoft.com/office/drawing/2014/main" id="{006371DD-ED7C-1327-4DD7-EE6B585D816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13833FC0-B02C-BFF2-949E-7A2053F2BCD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5408F7-42AB-C209-74F2-9352F705B315}"/>
              </a:ext>
            </a:extLst>
          </p:cNvPr>
          <p:cNvSpPr>
            <a:spLocks noGrp="1" noChangeArrowheads="1"/>
          </p:cNvSpPr>
          <p:nvPr>
            <p:ph type="sldNum"/>
          </p:nvPr>
        </p:nvSpPr>
        <p:spPr>
          <a:ln/>
        </p:spPr>
        <p:txBody>
          <a:bodyPr/>
          <a:lstStyle/>
          <a:p>
            <a:fld id="{473947E1-F00C-E247-9530-0471F9FB6E0A}" type="slidenum">
              <a:rPr lang="el-GR" altLang="en-GR"/>
              <a:pPr/>
              <a:t>16</a:t>
            </a:fld>
            <a:endParaRPr lang="el-GR" altLang="en-GR"/>
          </a:p>
        </p:txBody>
      </p:sp>
      <p:sp>
        <p:nvSpPr>
          <p:cNvPr id="111617" name="Text Box 1">
            <a:extLst>
              <a:ext uri="{FF2B5EF4-FFF2-40B4-BE49-F238E27FC236}">
                <a16:creationId xmlns:a16="http://schemas.microsoft.com/office/drawing/2014/main" id="{EDCB95A8-3C52-92D8-F066-DE33E02F694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071524FE-43FE-4856-D1AF-DE984AD4C4A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180D46-E7B8-4431-8BA3-5C8FBC2EF0FF}"/>
              </a:ext>
            </a:extLst>
          </p:cNvPr>
          <p:cNvSpPr>
            <a:spLocks noGrp="1" noChangeArrowheads="1"/>
          </p:cNvSpPr>
          <p:nvPr>
            <p:ph type="sldNum"/>
          </p:nvPr>
        </p:nvSpPr>
        <p:spPr>
          <a:ln/>
        </p:spPr>
        <p:txBody>
          <a:bodyPr/>
          <a:lstStyle/>
          <a:p>
            <a:fld id="{B29152AC-1ADD-5448-89A2-1FDA07EE9A41}" type="slidenum">
              <a:rPr lang="el-GR" altLang="en-GR"/>
              <a:pPr/>
              <a:t>17</a:t>
            </a:fld>
            <a:endParaRPr lang="el-GR" altLang="en-GR"/>
          </a:p>
        </p:txBody>
      </p:sp>
      <p:sp>
        <p:nvSpPr>
          <p:cNvPr id="112641" name="Text Box 1">
            <a:extLst>
              <a:ext uri="{FF2B5EF4-FFF2-40B4-BE49-F238E27FC236}">
                <a16:creationId xmlns:a16="http://schemas.microsoft.com/office/drawing/2014/main" id="{C24DB3FD-D5D3-C68D-453C-22B2AE42227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0083D749-9A72-365C-568D-DB2E0A214DE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461C9B-91E4-2CD9-E683-AD1DA561CAD9}"/>
              </a:ext>
            </a:extLst>
          </p:cNvPr>
          <p:cNvSpPr>
            <a:spLocks noGrp="1" noChangeArrowheads="1"/>
          </p:cNvSpPr>
          <p:nvPr>
            <p:ph type="sldNum"/>
          </p:nvPr>
        </p:nvSpPr>
        <p:spPr>
          <a:ln/>
        </p:spPr>
        <p:txBody>
          <a:bodyPr/>
          <a:lstStyle/>
          <a:p>
            <a:fld id="{FE6D2F3A-B024-584E-9F1F-49ADCC40C550}" type="slidenum">
              <a:rPr lang="el-GR" altLang="en-GR"/>
              <a:pPr/>
              <a:t>18</a:t>
            </a:fld>
            <a:endParaRPr lang="el-GR" altLang="en-GR"/>
          </a:p>
        </p:txBody>
      </p:sp>
      <p:sp>
        <p:nvSpPr>
          <p:cNvPr id="113665" name="Text Box 1">
            <a:extLst>
              <a:ext uri="{FF2B5EF4-FFF2-40B4-BE49-F238E27FC236}">
                <a16:creationId xmlns:a16="http://schemas.microsoft.com/office/drawing/2014/main" id="{2809B33B-AC86-EAC5-1024-0304968D220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A00E5B7C-1121-6D11-2B95-F95CA9FB0F1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89E43B-16B7-EE22-A99E-6675F38BF78E}"/>
              </a:ext>
            </a:extLst>
          </p:cNvPr>
          <p:cNvSpPr>
            <a:spLocks noGrp="1" noChangeArrowheads="1"/>
          </p:cNvSpPr>
          <p:nvPr>
            <p:ph type="sldNum"/>
          </p:nvPr>
        </p:nvSpPr>
        <p:spPr>
          <a:ln/>
        </p:spPr>
        <p:txBody>
          <a:bodyPr/>
          <a:lstStyle/>
          <a:p>
            <a:fld id="{6F60650C-D7D6-1848-8FA3-61BC0C938260}" type="slidenum">
              <a:rPr lang="el-GR" altLang="en-GR"/>
              <a:pPr/>
              <a:t>19</a:t>
            </a:fld>
            <a:endParaRPr lang="el-GR" altLang="en-GR"/>
          </a:p>
        </p:txBody>
      </p:sp>
      <p:sp>
        <p:nvSpPr>
          <p:cNvPr id="114689" name="Text Box 1">
            <a:extLst>
              <a:ext uri="{FF2B5EF4-FFF2-40B4-BE49-F238E27FC236}">
                <a16:creationId xmlns:a16="http://schemas.microsoft.com/office/drawing/2014/main" id="{16A0FF55-C313-CE31-1914-6097830FE26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65D3E562-EB53-C231-C3CF-D62E077E3F6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57E665-84E7-6D2D-63FF-ED8D083CF7D7}"/>
              </a:ext>
            </a:extLst>
          </p:cNvPr>
          <p:cNvSpPr>
            <a:spLocks noGrp="1" noChangeArrowheads="1"/>
          </p:cNvSpPr>
          <p:nvPr>
            <p:ph type="sldNum"/>
          </p:nvPr>
        </p:nvSpPr>
        <p:spPr>
          <a:ln/>
        </p:spPr>
        <p:txBody>
          <a:bodyPr/>
          <a:lstStyle/>
          <a:p>
            <a:fld id="{209734BA-0D4E-E74D-BA92-2636066E2627}" type="slidenum">
              <a:rPr lang="el-GR" altLang="en-GR"/>
              <a:pPr/>
              <a:t>2</a:t>
            </a:fld>
            <a:endParaRPr lang="el-GR" altLang="en-GR"/>
          </a:p>
        </p:txBody>
      </p:sp>
      <p:sp>
        <p:nvSpPr>
          <p:cNvPr id="97281" name="Text Box 1">
            <a:extLst>
              <a:ext uri="{FF2B5EF4-FFF2-40B4-BE49-F238E27FC236}">
                <a16:creationId xmlns:a16="http://schemas.microsoft.com/office/drawing/2014/main" id="{E89885CC-5A32-AD64-1B4B-9887F4B3373A}"/>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3EF54402-48F6-69F9-738E-747C615877D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10FC6D-4558-C85B-8E21-D7DC86E506DA}"/>
              </a:ext>
            </a:extLst>
          </p:cNvPr>
          <p:cNvSpPr>
            <a:spLocks noGrp="1" noChangeArrowheads="1"/>
          </p:cNvSpPr>
          <p:nvPr>
            <p:ph type="sldNum"/>
          </p:nvPr>
        </p:nvSpPr>
        <p:spPr>
          <a:ln/>
        </p:spPr>
        <p:txBody>
          <a:bodyPr/>
          <a:lstStyle/>
          <a:p>
            <a:fld id="{F72E722F-F4C8-5940-AB44-EAEF6D210FD8}" type="slidenum">
              <a:rPr lang="el-GR" altLang="en-GR"/>
              <a:pPr/>
              <a:t>20</a:t>
            </a:fld>
            <a:endParaRPr lang="el-GR" altLang="en-GR"/>
          </a:p>
        </p:txBody>
      </p:sp>
      <p:sp>
        <p:nvSpPr>
          <p:cNvPr id="115713" name="Text Box 1">
            <a:extLst>
              <a:ext uri="{FF2B5EF4-FFF2-40B4-BE49-F238E27FC236}">
                <a16:creationId xmlns:a16="http://schemas.microsoft.com/office/drawing/2014/main" id="{BC71D89A-CF11-5970-F594-ABE5005E9E9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CB6D298A-C525-F96D-DCD7-4205ADAA617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870180-70F7-BDAD-A58B-F754DD2DDD48}"/>
              </a:ext>
            </a:extLst>
          </p:cNvPr>
          <p:cNvSpPr>
            <a:spLocks noGrp="1" noChangeArrowheads="1"/>
          </p:cNvSpPr>
          <p:nvPr>
            <p:ph type="sldNum"/>
          </p:nvPr>
        </p:nvSpPr>
        <p:spPr>
          <a:ln/>
        </p:spPr>
        <p:txBody>
          <a:bodyPr/>
          <a:lstStyle/>
          <a:p>
            <a:fld id="{B9959C98-1ACE-D245-A9A8-CCC519D3EA16}" type="slidenum">
              <a:rPr lang="el-GR" altLang="en-GR"/>
              <a:pPr/>
              <a:t>21</a:t>
            </a:fld>
            <a:endParaRPr lang="el-GR" altLang="en-GR"/>
          </a:p>
        </p:txBody>
      </p:sp>
      <p:sp>
        <p:nvSpPr>
          <p:cNvPr id="116737" name="Text Box 1">
            <a:extLst>
              <a:ext uri="{FF2B5EF4-FFF2-40B4-BE49-F238E27FC236}">
                <a16:creationId xmlns:a16="http://schemas.microsoft.com/office/drawing/2014/main" id="{4ED46CF7-E287-566B-B068-4096FAC0621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4296116E-6032-64B0-47E5-4EE42115C28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F69676-4B59-BFB6-352F-76615679DED0}"/>
              </a:ext>
            </a:extLst>
          </p:cNvPr>
          <p:cNvSpPr>
            <a:spLocks noGrp="1" noChangeArrowheads="1"/>
          </p:cNvSpPr>
          <p:nvPr>
            <p:ph type="sldNum"/>
          </p:nvPr>
        </p:nvSpPr>
        <p:spPr>
          <a:ln/>
        </p:spPr>
        <p:txBody>
          <a:bodyPr/>
          <a:lstStyle/>
          <a:p>
            <a:fld id="{64CD5539-9317-6543-BA55-87224062CD71}" type="slidenum">
              <a:rPr lang="el-GR" altLang="en-GR"/>
              <a:pPr/>
              <a:t>22</a:t>
            </a:fld>
            <a:endParaRPr lang="el-GR" altLang="en-GR"/>
          </a:p>
        </p:txBody>
      </p:sp>
      <p:sp>
        <p:nvSpPr>
          <p:cNvPr id="117761" name="Text Box 1">
            <a:extLst>
              <a:ext uri="{FF2B5EF4-FFF2-40B4-BE49-F238E27FC236}">
                <a16:creationId xmlns:a16="http://schemas.microsoft.com/office/drawing/2014/main" id="{5E6E140C-8FCE-D784-6048-158783CF46F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6804BBEB-48B1-086E-3ADF-B2A18FD63BE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25CF49-56FE-608D-4B10-5306AB9C9214}"/>
              </a:ext>
            </a:extLst>
          </p:cNvPr>
          <p:cNvSpPr>
            <a:spLocks noGrp="1" noChangeArrowheads="1"/>
          </p:cNvSpPr>
          <p:nvPr>
            <p:ph type="sldNum"/>
          </p:nvPr>
        </p:nvSpPr>
        <p:spPr>
          <a:ln/>
        </p:spPr>
        <p:txBody>
          <a:bodyPr/>
          <a:lstStyle/>
          <a:p>
            <a:fld id="{74C1E178-9B5E-D241-86CD-1D9F591F08FA}" type="slidenum">
              <a:rPr lang="el-GR" altLang="en-GR"/>
              <a:pPr/>
              <a:t>23</a:t>
            </a:fld>
            <a:endParaRPr lang="el-GR" altLang="en-GR"/>
          </a:p>
        </p:txBody>
      </p:sp>
      <p:sp>
        <p:nvSpPr>
          <p:cNvPr id="118785" name="Text Box 1">
            <a:extLst>
              <a:ext uri="{FF2B5EF4-FFF2-40B4-BE49-F238E27FC236}">
                <a16:creationId xmlns:a16="http://schemas.microsoft.com/office/drawing/2014/main" id="{6F43CF43-F2DA-5AEA-0899-5E91CE388BA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04A210DD-C241-20EE-5B05-BAD1CB81C6D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A6F55D-3CDE-A6D8-6B68-9658FC8DB4A9}"/>
              </a:ext>
            </a:extLst>
          </p:cNvPr>
          <p:cNvSpPr>
            <a:spLocks noGrp="1" noChangeArrowheads="1"/>
          </p:cNvSpPr>
          <p:nvPr>
            <p:ph type="sldNum"/>
          </p:nvPr>
        </p:nvSpPr>
        <p:spPr>
          <a:ln/>
        </p:spPr>
        <p:txBody>
          <a:bodyPr/>
          <a:lstStyle/>
          <a:p>
            <a:fld id="{A5444E6D-650B-3F48-B95A-CE37CAD6F87F}" type="slidenum">
              <a:rPr lang="el-GR" altLang="en-GR"/>
              <a:pPr/>
              <a:t>24</a:t>
            </a:fld>
            <a:endParaRPr lang="el-GR" altLang="en-GR"/>
          </a:p>
        </p:txBody>
      </p:sp>
      <p:sp>
        <p:nvSpPr>
          <p:cNvPr id="119809" name="Text Box 1">
            <a:extLst>
              <a:ext uri="{FF2B5EF4-FFF2-40B4-BE49-F238E27FC236}">
                <a16:creationId xmlns:a16="http://schemas.microsoft.com/office/drawing/2014/main" id="{0B373000-FD28-A574-1C86-FD395B8172A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D768DD5F-2C56-8DE9-2958-7CE7EB431DE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CC8154-7CA4-DA29-9F53-C52B85E3B97B}"/>
              </a:ext>
            </a:extLst>
          </p:cNvPr>
          <p:cNvSpPr>
            <a:spLocks noGrp="1" noChangeArrowheads="1"/>
          </p:cNvSpPr>
          <p:nvPr>
            <p:ph type="sldNum"/>
          </p:nvPr>
        </p:nvSpPr>
        <p:spPr>
          <a:ln/>
        </p:spPr>
        <p:txBody>
          <a:bodyPr/>
          <a:lstStyle/>
          <a:p>
            <a:fld id="{8F7A4501-6FB0-9E46-B16F-A71F125991C3}" type="slidenum">
              <a:rPr lang="el-GR" altLang="en-GR"/>
              <a:pPr/>
              <a:t>25</a:t>
            </a:fld>
            <a:endParaRPr lang="el-GR" altLang="en-GR"/>
          </a:p>
        </p:txBody>
      </p:sp>
      <p:sp>
        <p:nvSpPr>
          <p:cNvPr id="120833" name="Text Box 1">
            <a:extLst>
              <a:ext uri="{FF2B5EF4-FFF2-40B4-BE49-F238E27FC236}">
                <a16:creationId xmlns:a16="http://schemas.microsoft.com/office/drawing/2014/main" id="{4A270DD7-397A-BDA9-C045-AF6F72EE3B6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FAF0068A-5124-9EF1-B06D-3B8AC70344C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2A19AF-BCA7-C1C8-823C-29A552C31688}"/>
              </a:ext>
            </a:extLst>
          </p:cNvPr>
          <p:cNvSpPr>
            <a:spLocks noGrp="1" noChangeArrowheads="1"/>
          </p:cNvSpPr>
          <p:nvPr>
            <p:ph type="sldNum"/>
          </p:nvPr>
        </p:nvSpPr>
        <p:spPr>
          <a:ln/>
        </p:spPr>
        <p:txBody>
          <a:bodyPr/>
          <a:lstStyle/>
          <a:p>
            <a:fld id="{98118548-6EF8-A94F-967F-315D2D0BC9EE}" type="slidenum">
              <a:rPr lang="el-GR" altLang="en-GR"/>
              <a:pPr/>
              <a:t>26</a:t>
            </a:fld>
            <a:endParaRPr lang="el-GR" altLang="en-GR"/>
          </a:p>
        </p:txBody>
      </p:sp>
      <p:sp>
        <p:nvSpPr>
          <p:cNvPr id="121857" name="Text Box 1">
            <a:extLst>
              <a:ext uri="{FF2B5EF4-FFF2-40B4-BE49-F238E27FC236}">
                <a16:creationId xmlns:a16="http://schemas.microsoft.com/office/drawing/2014/main" id="{F3EF6197-E765-68D0-84A8-2DB9682738A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D46BDAA7-8F98-3038-50E8-9661C0B29F0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6929B3-166A-7F9D-6C4B-BD24CDAE4D55}"/>
              </a:ext>
            </a:extLst>
          </p:cNvPr>
          <p:cNvSpPr>
            <a:spLocks noGrp="1" noChangeArrowheads="1"/>
          </p:cNvSpPr>
          <p:nvPr>
            <p:ph type="sldNum"/>
          </p:nvPr>
        </p:nvSpPr>
        <p:spPr>
          <a:ln/>
        </p:spPr>
        <p:txBody>
          <a:bodyPr/>
          <a:lstStyle/>
          <a:p>
            <a:fld id="{3BBFBAC6-B3F4-694F-A582-5A3243B81D85}" type="slidenum">
              <a:rPr lang="el-GR" altLang="en-GR"/>
              <a:pPr/>
              <a:t>27</a:t>
            </a:fld>
            <a:endParaRPr lang="el-GR" altLang="en-GR"/>
          </a:p>
        </p:txBody>
      </p:sp>
      <p:sp>
        <p:nvSpPr>
          <p:cNvPr id="122881" name="Text Box 1">
            <a:extLst>
              <a:ext uri="{FF2B5EF4-FFF2-40B4-BE49-F238E27FC236}">
                <a16:creationId xmlns:a16="http://schemas.microsoft.com/office/drawing/2014/main" id="{4F179799-FC2B-B440-ED05-4DC63F58E12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AF85D94A-AFD2-A5F4-3DF7-30A076B692B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9ABF53-2989-6F22-9006-40A84BBEDEF0}"/>
              </a:ext>
            </a:extLst>
          </p:cNvPr>
          <p:cNvSpPr>
            <a:spLocks noGrp="1" noChangeArrowheads="1"/>
          </p:cNvSpPr>
          <p:nvPr>
            <p:ph type="sldNum"/>
          </p:nvPr>
        </p:nvSpPr>
        <p:spPr>
          <a:ln/>
        </p:spPr>
        <p:txBody>
          <a:bodyPr/>
          <a:lstStyle/>
          <a:p>
            <a:fld id="{3EA37042-D934-CB49-9C6D-88B34DFE8473}" type="slidenum">
              <a:rPr lang="el-GR" altLang="en-GR"/>
              <a:pPr/>
              <a:t>28</a:t>
            </a:fld>
            <a:endParaRPr lang="el-GR" altLang="en-GR"/>
          </a:p>
        </p:txBody>
      </p:sp>
      <p:sp>
        <p:nvSpPr>
          <p:cNvPr id="123905" name="Text Box 1">
            <a:extLst>
              <a:ext uri="{FF2B5EF4-FFF2-40B4-BE49-F238E27FC236}">
                <a16:creationId xmlns:a16="http://schemas.microsoft.com/office/drawing/2014/main" id="{69F4A69C-7A91-5939-B577-7BCC810E6FC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a:extLst>
              <a:ext uri="{FF2B5EF4-FFF2-40B4-BE49-F238E27FC236}">
                <a16:creationId xmlns:a16="http://schemas.microsoft.com/office/drawing/2014/main" id="{E363AF9A-3C5F-0319-A661-4D48FD36AEC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7D9120-7E5B-ECF9-33F9-DDCF0B4EDF95}"/>
              </a:ext>
            </a:extLst>
          </p:cNvPr>
          <p:cNvSpPr>
            <a:spLocks noGrp="1" noChangeArrowheads="1"/>
          </p:cNvSpPr>
          <p:nvPr>
            <p:ph type="sldNum"/>
          </p:nvPr>
        </p:nvSpPr>
        <p:spPr>
          <a:ln/>
        </p:spPr>
        <p:txBody>
          <a:bodyPr/>
          <a:lstStyle/>
          <a:p>
            <a:fld id="{E9DB610A-0254-4D4B-8EC2-96FB4A1A2A4D}" type="slidenum">
              <a:rPr lang="el-GR" altLang="en-GR"/>
              <a:pPr/>
              <a:t>29</a:t>
            </a:fld>
            <a:endParaRPr lang="el-GR" altLang="en-GR"/>
          </a:p>
        </p:txBody>
      </p:sp>
      <p:sp>
        <p:nvSpPr>
          <p:cNvPr id="124929" name="Text Box 1">
            <a:extLst>
              <a:ext uri="{FF2B5EF4-FFF2-40B4-BE49-F238E27FC236}">
                <a16:creationId xmlns:a16="http://schemas.microsoft.com/office/drawing/2014/main" id="{C93A04D6-DE85-A29C-F0CF-B9E5B851138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a:extLst>
              <a:ext uri="{FF2B5EF4-FFF2-40B4-BE49-F238E27FC236}">
                <a16:creationId xmlns:a16="http://schemas.microsoft.com/office/drawing/2014/main" id="{9E1449D2-E989-8DFE-D1C2-FFAC9366D58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5F3DD5-570E-1399-F626-B2A6C1611881}"/>
              </a:ext>
            </a:extLst>
          </p:cNvPr>
          <p:cNvSpPr>
            <a:spLocks noGrp="1" noChangeArrowheads="1"/>
          </p:cNvSpPr>
          <p:nvPr>
            <p:ph type="sldNum"/>
          </p:nvPr>
        </p:nvSpPr>
        <p:spPr>
          <a:ln/>
        </p:spPr>
        <p:txBody>
          <a:bodyPr/>
          <a:lstStyle/>
          <a:p>
            <a:fld id="{0C62BA11-A3CC-654B-BAE6-7B71D9D33367}" type="slidenum">
              <a:rPr lang="el-GR" altLang="en-GR"/>
              <a:pPr/>
              <a:t>3</a:t>
            </a:fld>
            <a:endParaRPr lang="el-GR" altLang="en-GR"/>
          </a:p>
        </p:txBody>
      </p:sp>
      <p:sp>
        <p:nvSpPr>
          <p:cNvPr id="98305" name="Text Box 1">
            <a:extLst>
              <a:ext uri="{FF2B5EF4-FFF2-40B4-BE49-F238E27FC236}">
                <a16:creationId xmlns:a16="http://schemas.microsoft.com/office/drawing/2014/main" id="{00FC13B7-8995-A4C8-0849-3B250C173F2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A13938B0-1A6F-D2FB-51F5-25BBD0C0837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12B0F6-71D6-25AE-EDBD-9F5785473769}"/>
              </a:ext>
            </a:extLst>
          </p:cNvPr>
          <p:cNvSpPr>
            <a:spLocks noGrp="1" noChangeArrowheads="1"/>
          </p:cNvSpPr>
          <p:nvPr>
            <p:ph type="sldNum"/>
          </p:nvPr>
        </p:nvSpPr>
        <p:spPr>
          <a:ln/>
        </p:spPr>
        <p:txBody>
          <a:bodyPr/>
          <a:lstStyle/>
          <a:p>
            <a:fld id="{CFC008BA-B2B8-6F41-94E0-ACCF4446A47B}" type="slidenum">
              <a:rPr lang="el-GR" altLang="en-GR"/>
              <a:pPr/>
              <a:t>30</a:t>
            </a:fld>
            <a:endParaRPr lang="el-GR" altLang="en-GR"/>
          </a:p>
        </p:txBody>
      </p:sp>
      <p:sp>
        <p:nvSpPr>
          <p:cNvPr id="125953" name="Text Box 1">
            <a:extLst>
              <a:ext uri="{FF2B5EF4-FFF2-40B4-BE49-F238E27FC236}">
                <a16:creationId xmlns:a16="http://schemas.microsoft.com/office/drawing/2014/main" id="{F57985BC-D965-5205-E8E1-B16FE1A4409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a:extLst>
              <a:ext uri="{FF2B5EF4-FFF2-40B4-BE49-F238E27FC236}">
                <a16:creationId xmlns:a16="http://schemas.microsoft.com/office/drawing/2014/main" id="{CA0E144E-8BEB-7097-329C-1FB56EDE386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183E5F-9C3D-01CF-076B-8622F093272B}"/>
              </a:ext>
            </a:extLst>
          </p:cNvPr>
          <p:cNvSpPr>
            <a:spLocks noGrp="1" noChangeArrowheads="1"/>
          </p:cNvSpPr>
          <p:nvPr>
            <p:ph type="sldNum"/>
          </p:nvPr>
        </p:nvSpPr>
        <p:spPr>
          <a:ln/>
        </p:spPr>
        <p:txBody>
          <a:bodyPr/>
          <a:lstStyle/>
          <a:p>
            <a:fld id="{A599E0D2-BE0B-9044-A791-52E057101B05}" type="slidenum">
              <a:rPr lang="el-GR" altLang="en-GR"/>
              <a:pPr/>
              <a:t>31</a:t>
            </a:fld>
            <a:endParaRPr lang="el-GR" altLang="en-GR"/>
          </a:p>
        </p:txBody>
      </p:sp>
      <p:sp>
        <p:nvSpPr>
          <p:cNvPr id="126977" name="Text Box 1">
            <a:extLst>
              <a:ext uri="{FF2B5EF4-FFF2-40B4-BE49-F238E27FC236}">
                <a16:creationId xmlns:a16="http://schemas.microsoft.com/office/drawing/2014/main" id="{73FC6541-2E4B-618B-14AE-9BD42792753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2AD44A7F-518D-3CAD-E1F7-04377A5A45B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D14C61-18FF-A0D1-0A99-CF9ED7FBD52D}"/>
              </a:ext>
            </a:extLst>
          </p:cNvPr>
          <p:cNvSpPr>
            <a:spLocks noGrp="1" noChangeArrowheads="1"/>
          </p:cNvSpPr>
          <p:nvPr>
            <p:ph type="sldNum"/>
          </p:nvPr>
        </p:nvSpPr>
        <p:spPr>
          <a:ln/>
        </p:spPr>
        <p:txBody>
          <a:bodyPr/>
          <a:lstStyle/>
          <a:p>
            <a:fld id="{6CAD67EC-2F92-1444-837D-EBD983F79DDC}" type="slidenum">
              <a:rPr lang="el-GR" altLang="en-GR"/>
              <a:pPr/>
              <a:t>32</a:t>
            </a:fld>
            <a:endParaRPr lang="el-GR" altLang="en-GR"/>
          </a:p>
        </p:txBody>
      </p:sp>
      <p:sp>
        <p:nvSpPr>
          <p:cNvPr id="128001" name="Text Box 1">
            <a:extLst>
              <a:ext uri="{FF2B5EF4-FFF2-40B4-BE49-F238E27FC236}">
                <a16:creationId xmlns:a16="http://schemas.microsoft.com/office/drawing/2014/main" id="{F34F5DE5-D856-0A6E-FF0E-CBA952B3056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85B34C00-63EA-4205-834C-A19E9C4B92C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1AE8AA-27E4-B245-3FF3-2594B2FDCB67}"/>
              </a:ext>
            </a:extLst>
          </p:cNvPr>
          <p:cNvSpPr>
            <a:spLocks noGrp="1" noChangeArrowheads="1"/>
          </p:cNvSpPr>
          <p:nvPr>
            <p:ph type="sldNum"/>
          </p:nvPr>
        </p:nvSpPr>
        <p:spPr>
          <a:ln/>
        </p:spPr>
        <p:txBody>
          <a:bodyPr/>
          <a:lstStyle/>
          <a:p>
            <a:fld id="{905E5C9C-065D-4C4E-A79A-3D33DFE75D10}" type="slidenum">
              <a:rPr lang="el-GR" altLang="en-GR"/>
              <a:pPr/>
              <a:t>33</a:t>
            </a:fld>
            <a:endParaRPr lang="el-GR" altLang="en-GR"/>
          </a:p>
        </p:txBody>
      </p:sp>
      <p:sp>
        <p:nvSpPr>
          <p:cNvPr id="129025" name="Text Box 1">
            <a:extLst>
              <a:ext uri="{FF2B5EF4-FFF2-40B4-BE49-F238E27FC236}">
                <a16:creationId xmlns:a16="http://schemas.microsoft.com/office/drawing/2014/main" id="{1C6A3645-08E3-ED04-6EBE-BE315E3425D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a:extLst>
              <a:ext uri="{FF2B5EF4-FFF2-40B4-BE49-F238E27FC236}">
                <a16:creationId xmlns:a16="http://schemas.microsoft.com/office/drawing/2014/main" id="{2BE1DC9F-58A7-565E-729E-2712BBBED09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0B7E42-76CC-E8F8-D2F1-F0793B471D85}"/>
              </a:ext>
            </a:extLst>
          </p:cNvPr>
          <p:cNvSpPr>
            <a:spLocks noGrp="1" noChangeArrowheads="1"/>
          </p:cNvSpPr>
          <p:nvPr>
            <p:ph type="sldNum"/>
          </p:nvPr>
        </p:nvSpPr>
        <p:spPr>
          <a:ln/>
        </p:spPr>
        <p:txBody>
          <a:bodyPr/>
          <a:lstStyle/>
          <a:p>
            <a:fld id="{4C9579D6-BAA9-6E44-8F05-0EBE966F3D08}" type="slidenum">
              <a:rPr lang="el-GR" altLang="en-GR"/>
              <a:pPr/>
              <a:t>34</a:t>
            </a:fld>
            <a:endParaRPr lang="el-GR" altLang="en-GR"/>
          </a:p>
        </p:txBody>
      </p:sp>
      <p:sp>
        <p:nvSpPr>
          <p:cNvPr id="130049" name="Text Box 1">
            <a:extLst>
              <a:ext uri="{FF2B5EF4-FFF2-40B4-BE49-F238E27FC236}">
                <a16:creationId xmlns:a16="http://schemas.microsoft.com/office/drawing/2014/main" id="{73439A7B-B069-537E-7F92-F49A0703152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a:extLst>
              <a:ext uri="{FF2B5EF4-FFF2-40B4-BE49-F238E27FC236}">
                <a16:creationId xmlns:a16="http://schemas.microsoft.com/office/drawing/2014/main" id="{6724585C-8DF4-B612-7AFF-FB938443030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E19CB0-3338-AB5F-C635-7EDF234D0D5F}"/>
              </a:ext>
            </a:extLst>
          </p:cNvPr>
          <p:cNvSpPr>
            <a:spLocks noGrp="1" noChangeArrowheads="1"/>
          </p:cNvSpPr>
          <p:nvPr>
            <p:ph type="sldNum"/>
          </p:nvPr>
        </p:nvSpPr>
        <p:spPr>
          <a:ln/>
        </p:spPr>
        <p:txBody>
          <a:bodyPr/>
          <a:lstStyle/>
          <a:p>
            <a:fld id="{30F52373-4F14-854C-BB00-DD9C4E91EB23}" type="slidenum">
              <a:rPr lang="el-GR" altLang="en-GR"/>
              <a:pPr/>
              <a:t>35</a:t>
            </a:fld>
            <a:endParaRPr lang="el-GR" altLang="en-GR"/>
          </a:p>
        </p:txBody>
      </p:sp>
      <p:sp>
        <p:nvSpPr>
          <p:cNvPr id="131073" name="Text Box 1">
            <a:extLst>
              <a:ext uri="{FF2B5EF4-FFF2-40B4-BE49-F238E27FC236}">
                <a16:creationId xmlns:a16="http://schemas.microsoft.com/office/drawing/2014/main" id="{B3E10D95-E3B8-14B9-9CFB-EDA641756F9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a:extLst>
              <a:ext uri="{FF2B5EF4-FFF2-40B4-BE49-F238E27FC236}">
                <a16:creationId xmlns:a16="http://schemas.microsoft.com/office/drawing/2014/main" id="{A18ADC07-C0BA-0E8D-AABC-44D5A0DDE5B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F78F99-E3B5-76A4-257E-8022E9F07B87}"/>
              </a:ext>
            </a:extLst>
          </p:cNvPr>
          <p:cNvSpPr>
            <a:spLocks noGrp="1" noChangeArrowheads="1"/>
          </p:cNvSpPr>
          <p:nvPr>
            <p:ph type="sldNum"/>
          </p:nvPr>
        </p:nvSpPr>
        <p:spPr>
          <a:ln/>
        </p:spPr>
        <p:txBody>
          <a:bodyPr/>
          <a:lstStyle/>
          <a:p>
            <a:fld id="{4BF4C51F-F209-9349-93A6-88058CFA9F4C}" type="slidenum">
              <a:rPr lang="el-GR" altLang="en-GR"/>
              <a:pPr/>
              <a:t>36</a:t>
            </a:fld>
            <a:endParaRPr lang="el-GR" altLang="en-GR"/>
          </a:p>
        </p:txBody>
      </p:sp>
      <p:sp>
        <p:nvSpPr>
          <p:cNvPr id="132097" name="Text Box 1">
            <a:extLst>
              <a:ext uri="{FF2B5EF4-FFF2-40B4-BE49-F238E27FC236}">
                <a16:creationId xmlns:a16="http://schemas.microsoft.com/office/drawing/2014/main" id="{A77CED23-3FA6-2A74-AF90-94FDF53219C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B49AD66A-6E90-43D5-BFCE-FAE01437F2D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1CCC75-46A5-47F9-C22D-06CDE2047110}"/>
              </a:ext>
            </a:extLst>
          </p:cNvPr>
          <p:cNvSpPr>
            <a:spLocks noGrp="1" noChangeArrowheads="1"/>
          </p:cNvSpPr>
          <p:nvPr>
            <p:ph type="sldNum"/>
          </p:nvPr>
        </p:nvSpPr>
        <p:spPr>
          <a:ln/>
        </p:spPr>
        <p:txBody>
          <a:bodyPr/>
          <a:lstStyle/>
          <a:p>
            <a:fld id="{8EA121B0-B7DC-FD4F-8F63-C8BD5D4AF5B4}" type="slidenum">
              <a:rPr lang="el-GR" altLang="en-GR"/>
              <a:pPr/>
              <a:t>37</a:t>
            </a:fld>
            <a:endParaRPr lang="el-GR" altLang="en-GR"/>
          </a:p>
        </p:txBody>
      </p:sp>
      <p:sp>
        <p:nvSpPr>
          <p:cNvPr id="133121" name="Text Box 1">
            <a:extLst>
              <a:ext uri="{FF2B5EF4-FFF2-40B4-BE49-F238E27FC236}">
                <a16:creationId xmlns:a16="http://schemas.microsoft.com/office/drawing/2014/main" id="{56E4E207-D1A5-D38A-EEDF-60C91BC3B1D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a:extLst>
              <a:ext uri="{FF2B5EF4-FFF2-40B4-BE49-F238E27FC236}">
                <a16:creationId xmlns:a16="http://schemas.microsoft.com/office/drawing/2014/main" id="{3CD1A3DB-7211-7579-72A6-79EDC781DC4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3DFD7B-18D0-CB92-3289-D9281C6365C3}"/>
              </a:ext>
            </a:extLst>
          </p:cNvPr>
          <p:cNvSpPr>
            <a:spLocks noGrp="1" noChangeArrowheads="1"/>
          </p:cNvSpPr>
          <p:nvPr>
            <p:ph type="sldNum"/>
          </p:nvPr>
        </p:nvSpPr>
        <p:spPr>
          <a:ln/>
        </p:spPr>
        <p:txBody>
          <a:bodyPr/>
          <a:lstStyle/>
          <a:p>
            <a:fld id="{8362641A-50B4-9D48-BC32-A04EA0C82490}" type="slidenum">
              <a:rPr lang="el-GR" altLang="en-GR"/>
              <a:pPr/>
              <a:t>38</a:t>
            </a:fld>
            <a:endParaRPr lang="el-GR" altLang="en-GR"/>
          </a:p>
        </p:txBody>
      </p:sp>
      <p:sp>
        <p:nvSpPr>
          <p:cNvPr id="134145" name="Text Box 1">
            <a:extLst>
              <a:ext uri="{FF2B5EF4-FFF2-40B4-BE49-F238E27FC236}">
                <a16:creationId xmlns:a16="http://schemas.microsoft.com/office/drawing/2014/main" id="{1A3A0FA8-CC8E-BF8D-AF9F-0528965F535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BFFD3463-9505-4E3A-545D-3552228A915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FD0298-9707-5465-E2D5-254513A959BB}"/>
              </a:ext>
            </a:extLst>
          </p:cNvPr>
          <p:cNvSpPr>
            <a:spLocks noGrp="1" noChangeArrowheads="1"/>
          </p:cNvSpPr>
          <p:nvPr>
            <p:ph type="sldNum"/>
          </p:nvPr>
        </p:nvSpPr>
        <p:spPr>
          <a:ln/>
        </p:spPr>
        <p:txBody>
          <a:bodyPr/>
          <a:lstStyle/>
          <a:p>
            <a:fld id="{571A67F3-64F9-7D46-B6C7-D1372732F549}" type="slidenum">
              <a:rPr lang="el-GR" altLang="en-GR"/>
              <a:pPr/>
              <a:t>39</a:t>
            </a:fld>
            <a:endParaRPr lang="el-GR" altLang="en-GR"/>
          </a:p>
        </p:txBody>
      </p:sp>
      <p:sp>
        <p:nvSpPr>
          <p:cNvPr id="135169" name="Text Box 1">
            <a:extLst>
              <a:ext uri="{FF2B5EF4-FFF2-40B4-BE49-F238E27FC236}">
                <a16:creationId xmlns:a16="http://schemas.microsoft.com/office/drawing/2014/main" id="{B9F35790-2BAD-F334-A146-2B2022CAAF4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a:extLst>
              <a:ext uri="{FF2B5EF4-FFF2-40B4-BE49-F238E27FC236}">
                <a16:creationId xmlns:a16="http://schemas.microsoft.com/office/drawing/2014/main" id="{B65A273A-8B91-7281-81B5-489A121AE6F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643AE2-F298-5CE6-CFB8-E997706B7A44}"/>
              </a:ext>
            </a:extLst>
          </p:cNvPr>
          <p:cNvSpPr>
            <a:spLocks noGrp="1" noChangeArrowheads="1"/>
          </p:cNvSpPr>
          <p:nvPr>
            <p:ph type="sldNum"/>
          </p:nvPr>
        </p:nvSpPr>
        <p:spPr>
          <a:ln/>
        </p:spPr>
        <p:txBody>
          <a:bodyPr/>
          <a:lstStyle/>
          <a:p>
            <a:fld id="{EB9F0FBB-520F-504F-80DD-8378AD2F3648}" type="slidenum">
              <a:rPr lang="el-GR" altLang="en-GR"/>
              <a:pPr/>
              <a:t>4</a:t>
            </a:fld>
            <a:endParaRPr lang="el-GR" altLang="en-GR"/>
          </a:p>
        </p:txBody>
      </p:sp>
      <p:sp>
        <p:nvSpPr>
          <p:cNvPr id="99329" name="Text Box 1">
            <a:extLst>
              <a:ext uri="{FF2B5EF4-FFF2-40B4-BE49-F238E27FC236}">
                <a16:creationId xmlns:a16="http://schemas.microsoft.com/office/drawing/2014/main" id="{7537E8F7-8920-7CE0-FE87-82E9C3DAD7B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3277ECA7-0D9F-85F0-F7C0-A328C37C671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55D630-7645-F18A-C9A1-B9D0E28098B8}"/>
              </a:ext>
            </a:extLst>
          </p:cNvPr>
          <p:cNvSpPr>
            <a:spLocks noGrp="1" noChangeArrowheads="1"/>
          </p:cNvSpPr>
          <p:nvPr>
            <p:ph type="sldNum"/>
          </p:nvPr>
        </p:nvSpPr>
        <p:spPr>
          <a:ln/>
        </p:spPr>
        <p:txBody>
          <a:bodyPr/>
          <a:lstStyle/>
          <a:p>
            <a:fld id="{6FE6F279-8B8E-F146-AA7A-929B8BE338E1}" type="slidenum">
              <a:rPr lang="el-GR" altLang="en-GR"/>
              <a:pPr/>
              <a:t>40</a:t>
            </a:fld>
            <a:endParaRPr lang="el-GR" altLang="en-GR"/>
          </a:p>
        </p:txBody>
      </p:sp>
      <p:sp>
        <p:nvSpPr>
          <p:cNvPr id="136193" name="Text Box 1">
            <a:extLst>
              <a:ext uri="{FF2B5EF4-FFF2-40B4-BE49-F238E27FC236}">
                <a16:creationId xmlns:a16="http://schemas.microsoft.com/office/drawing/2014/main" id="{93E39FED-B606-D38D-6FC8-F31F5D4FDBC7}"/>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a:extLst>
              <a:ext uri="{FF2B5EF4-FFF2-40B4-BE49-F238E27FC236}">
                <a16:creationId xmlns:a16="http://schemas.microsoft.com/office/drawing/2014/main" id="{6EBF310C-AD99-0624-FF58-456856F559B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F03089-6869-BAC5-C238-C6D422157FE3}"/>
              </a:ext>
            </a:extLst>
          </p:cNvPr>
          <p:cNvSpPr>
            <a:spLocks noGrp="1" noChangeArrowheads="1"/>
          </p:cNvSpPr>
          <p:nvPr>
            <p:ph type="sldNum"/>
          </p:nvPr>
        </p:nvSpPr>
        <p:spPr>
          <a:ln/>
        </p:spPr>
        <p:txBody>
          <a:bodyPr/>
          <a:lstStyle/>
          <a:p>
            <a:fld id="{51963FEC-7163-004F-BD63-7E712A9D6931}" type="slidenum">
              <a:rPr lang="el-GR" altLang="en-GR"/>
              <a:pPr/>
              <a:t>41</a:t>
            </a:fld>
            <a:endParaRPr lang="el-GR" altLang="en-GR"/>
          </a:p>
        </p:txBody>
      </p:sp>
      <p:sp>
        <p:nvSpPr>
          <p:cNvPr id="137217" name="Text Box 1">
            <a:extLst>
              <a:ext uri="{FF2B5EF4-FFF2-40B4-BE49-F238E27FC236}">
                <a16:creationId xmlns:a16="http://schemas.microsoft.com/office/drawing/2014/main" id="{C1633C3A-4080-7183-D3F3-37E0244F2FC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a:extLst>
              <a:ext uri="{FF2B5EF4-FFF2-40B4-BE49-F238E27FC236}">
                <a16:creationId xmlns:a16="http://schemas.microsoft.com/office/drawing/2014/main" id="{489A1E09-52F9-D67F-64EA-24D8BC37AC6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58E8BC-8307-1024-CDEC-DE7B5217EFF1}"/>
              </a:ext>
            </a:extLst>
          </p:cNvPr>
          <p:cNvSpPr>
            <a:spLocks noGrp="1" noChangeArrowheads="1"/>
          </p:cNvSpPr>
          <p:nvPr>
            <p:ph type="sldNum"/>
          </p:nvPr>
        </p:nvSpPr>
        <p:spPr>
          <a:ln/>
        </p:spPr>
        <p:txBody>
          <a:bodyPr/>
          <a:lstStyle/>
          <a:p>
            <a:fld id="{915B3BCA-7096-7B41-A10D-36F2B98D2792}" type="slidenum">
              <a:rPr lang="el-GR" altLang="en-GR"/>
              <a:pPr/>
              <a:t>42</a:t>
            </a:fld>
            <a:endParaRPr lang="el-GR" altLang="en-GR"/>
          </a:p>
        </p:txBody>
      </p:sp>
      <p:sp>
        <p:nvSpPr>
          <p:cNvPr id="138241" name="Text Box 1">
            <a:extLst>
              <a:ext uri="{FF2B5EF4-FFF2-40B4-BE49-F238E27FC236}">
                <a16:creationId xmlns:a16="http://schemas.microsoft.com/office/drawing/2014/main" id="{4038F404-3DFD-C24B-59E1-764C1AB0281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A3FF729F-9DC1-506A-A819-FF148649E92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5DDA3D-A7FE-8217-D097-2A0E051796CF}"/>
              </a:ext>
            </a:extLst>
          </p:cNvPr>
          <p:cNvSpPr>
            <a:spLocks noGrp="1" noChangeArrowheads="1"/>
          </p:cNvSpPr>
          <p:nvPr>
            <p:ph type="sldNum"/>
          </p:nvPr>
        </p:nvSpPr>
        <p:spPr>
          <a:ln/>
        </p:spPr>
        <p:txBody>
          <a:bodyPr/>
          <a:lstStyle/>
          <a:p>
            <a:fld id="{EB9730A0-9224-6142-9332-166B0E788D52}" type="slidenum">
              <a:rPr lang="el-GR" altLang="en-GR"/>
              <a:pPr/>
              <a:t>43</a:t>
            </a:fld>
            <a:endParaRPr lang="el-GR" altLang="en-GR"/>
          </a:p>
        </p:txBody>
      </p:sp>
      <p:sp>
        <p:nvSpPr>
          <p:cNvPr id="139265" name="Text Box 1">
            <a:extLst>
              <a:ext uri="{FF2B5EF4-FFF2-40B4-BE49-F238E27FC236}">
                <a16:creationId xmlns:a16="http://schemas.microsoft.com/office/drawing/2014/main" id="{7C1C46DC-D4A4-23D9-E840-BC6BC701353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a:extLst>
              <a:ext uri="{FF2B5EF4-FFF2-40B4-BE49-F238E27FC236}">
                <a16:creationId xmlns:a16="http://schemas.microsoft.com/office/drawing/2014/main" id="{95F1228A-ABD2-8EFB-86D8-7A1D9CF77A5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132F71-EB30-A932-D105-3B3DFEC053DF}"/>
              </a:ext>
            </a:extLst>
          </p:cNvPr>
          <p:cNvSpPr>
            <a:spLocks noGrp="1" noChangeArrowheads="1"/>
          </p:cNvSpPr>
          <p:nvPr>
            <p:ph type="sldNum"/>
          </p:nvPr>
        </p:nvSpPr>
        <p:spPr>
          <a:ln/>
        </p:spPr>
        <p:txBody>
          <a:bodyPr/>
          <a:lstStyle/>
          <a:p>
            <a:fld id="{F9C0B016-644F-1541-84ED-8404C0146661}" type="slidenum">
              <a:rPr lang="el-GR" altLang="en-GR"/>
              <a:pPr/>
              <a:t>44</a:t>
            </a:fld>
            <a:endParaRPr lang="el-GR" altLang="en-GR"/>
          </a:p>
        </p:txBody>
      </p:sp>
      <p:sp>
        <p:nvSpPr>
          <p:cNvPr id="140289" name="Text Box 1">
            <a:extLst>
              <a:ext uri="{FF2B5EF4-FFF2-40B4-BE49-F238E27FC236}">
                <a16:creationId xmlns:a16="http://schemas.microsoft.com/office/drawing/2014/main" id="{C8598C46-CCC9-0056-DC06-E3F8BC37437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86E00F2A-FAAD-2128-FEF3-685777302B1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B8E5F-0087-480A-BD4E-60ECAA2EBFFD}"/>
              </a:ext>
            </a:extLst>
          </p:cNvPr>
          <p:cNvSpPr>
            <a:spLocks noGrp="1" noChangeArrowheads="1"/>
          </p:cNvSpPr>
          <p:nvPr>
            <p:ph type="sldNum"/>
          </p:nvPr>
        </p:nvSpPr>
        <p:spPr>
          <a:ln/>
        </p:spPr>
        <p:txBody>
          <a:bodyPr/>
          <a:lstStyle/>
          <a:p>
            <a:fld id="{021549A7-2D95-F94D-BE75-5E20F80D33F4}" type="slidenum">
              <a:rPr lang="el-GR" altLang="en-GR"/>
              <a:pPr/>
              <a:t>45</a:t>
            </a:fld>
            <a:endParaRPr lang="el-GR" altLang="en-GR"/>
          </a:p>
        </p:txBody>
      </p:sp>
      <p:sp>
        <p:nvSpPr>
          <p:cNvPr id="141313" name="Text Box 1">
            <a:extLst>
              <a:ext uri="{FF2B5EF4-FFF2-40B4-BE49-F238E27FC236}">
                <a16:creationId xmlns:a16="http://schemas.microsoft.com/office/drawing/2014/main" id="{EA29637C-6553-B713-0361-716A660870E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Text Box 2">
            <a:extLst>
              <a:ext uri="{FF2B5EF4-FFF2-40B4-BE49-F238E27FC236}">
                <a16:creationId xmlns:a16="http://schemas.microsoft.com/office/drawing/2014/main" id="{6C0C84E2-7163-FC4A-2C59-4BE42810C4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BB88CE-75F5-5C33-CEE4-F9C026DB1416}"/>
              </a:ext>
            </a:extLst>
          </p:cNvPr>
          <p:cNvSpPr>
            <a:spLocks noGrp="1" noChangeArrowheads="1"/>
          </p:cNvSpPr>
          <p:nvPr>
            <p:ph type="sldNum"/>
          </p:nvPr>
        </p:nvSpPr>
        <p:spPr>
          <a:ln/>
        </p:spPr>
        <p:txBody>
          <a:bodyPr/>
          <a:lstStyle/>
          <a:p>
            <a:fld id="{A386B48E-1952-8F49-9844-BF2B8C83E470}" type="slidenum">
              <a:rPr lang="el-GR" altLang="en-GR"/>
              <a:pPr/>
              <a:t>46</a:t>
            </a:fld>
            <a:endParaRPr lang="el-GR" altLang="en-GR"/>
          </a:p>
        </p:txBody>
      </p:sp>
      <p:sp>
        <p:nvSpPr>
          <p:cNvPr id="142337" name="Text Box 1">
            <a:extLst>
              <a:ext uri="{FF2B5EF4-FFF2-40B4-BE49-F238E27FC236}">
                <a16:creationId xmlns:a16="http://schemas.microsoft.com/office/drawing/2014/main" id="{08C8E3A0-050F-1A18-AEAC-AC2CB681BF3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a:extLst>
              <a:ext uri="{FF2B5EF4-FFF2-40B4-BE49-F238E27FC236}">
                <a16:creationId xmlns:a16="http://schemas.microsoft.com/office/drawing/2014/main" id="{71AFE739-E303-C9E1-D3C2-E2D78B8A447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1FBD92-4AE3-CC71-91C3-5757BDF47104}"/>
              </a:ext>
            </a:extLst>
          </p:cNvPr>
          <p:cNvSpPr>
            <a:spLocks noGrp="1" noChangeArrowheads="1"/>
          </p:cNvSpPr>
          <p:nvPr>
            <p:ph type="sldNum"/>
          </p:nvPr>
        </p:nvSpPr>
        <p:spPr>
          <a:ln/>
        </p:spPr>
        <p:txBody>
          <a:bodyPr/>
          <a:lstStyle/>
          <a:p>
            <a:fld id="{416FEAE4-E051-584F-AFEA-45A1E8450949}" type="slidenum">
              <a:rPr lang="el-GR" altLang="en-GR"/>
              <a:pPr/>
              <a:t>47</a:t>
            </a:fld>
            <a:endParaRPr lang="el-GR" altLang="en-GR"/>
          </a:p>
        </p:txBody>
      </p:sp>
      <p:sp>
        <p:nvSpPr>
          <p:cNvPr id="143361" name="Text Box 1">
            <a:extLst>
              <a:ext uri="{FF2B5EF4-FFF2-40B4-BE49-F238E27FC236}">
                <a16:creationId xmlns:a16="http://schemas.microsoft.com/office/drawing/2014/main" id="{4E11D421-CB43-5B38-3F45-6B7C1046414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a:extLst>
              <a:ext uri="{FF2B5EF4-FFF2-40B4-BE49-F238E27FC236}">
                <a16:creationId xmlns:a16="http://schemas.microsoft.com/office/drawing/2014/main" id="{E53EE6AA-39AC-9A40-DB5C-06AD53043AB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C1372F-70A3-D14D-E8E8-B42B950AB644}"/>
              </a:ext>
            </a:extLst>
          </p:cNvPr>
          <p:cNvSpPr>
            <a:spLocks noGrp="1" noChangeArrowheads="1"/>
          </p:cNvSpPr>
          <p:nvPr>
            <p:ph type="sldNum"/>
          </p:nvPr>
        </p:nvSpPr>
        <p:spPr>
          <a:ln/>
        </p:spPr>
        <p:txBody>
          <a:bodyPr/>
          <a:lstStyle/>
          <a:p>
            <a:fld id="{CBCE4D41-61A3-0649-A1A1-AF413424C4F2}" type="slidenum">
              <a:rPr lang="el-GR" altLang="en-GR"/>
              <a:pPr/>
              <a:t>48</a:t>
            </a:fld>
            <a:endParaRPr lang="el-GR" altLang="en-GR"/>
          </a:p>
        </p:txBody>
      </p:sp>
      <p:sp>
        <p:nvSpPr>
          <p:cNvPr id="144385" name="Text Box 1">
            <a:extLst>
              <a:ext uri="{FF2B5EF4-FFF2-40B4-BE49-F238E27FC236}">
                <a16:creationId xmlns:a16="http://schemas.microsoft.com/office/drawing/2014/main" id="{59800CB2-CED6-C1AC-8965-FD2EC7682F3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a:extLst>
              <a:ext uri="{FF2B5EF4-FFF2-40B4-BE49-F238E27FC236}">
                <a16:creationId xmlns:a16="http://schemas.microsoft.com/office/drawing/2014/main" id="{04BCFAFB-FA0A-676A-1380-F3482677F93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3057EE-10C5-FC3E-0837-773F21EAC72A}"/>
              </a:ext>
            </a:extLst>
          </p:cNvPr>
          <p:cNvSpPr>
            <a:spLocks noGrp="1" noChangeArrowheads="1"/>
          </p:cNvSpPr>
          <p:nvPr>
            <p:ph type="sldNum"/>
          </p:nvPr>
        </p:nvSpPr>
        <p:spPr>
          <a:ln/>
        </p:spPr>
        <p:txBody>
          <a:bodyPr/>
          <a:lstStyle/>
          <a:p>
            <a:fld id="{D0141366-FEFF-8E4C-AA15-1BA3B4C58016}" type="slidenum">
              <a:rPr lang="el-GR" altLang="en-GR"/>
              <a:pPr/>
              <a:t>49</a:t>
            </a:fld>
            <a:endParaRPr lang="el-GR" altLang="en-GR"/>
          </a:p>
        </p:txBody>
      </p:sp>
      <p:sp>
        <p:nvSpPr>
          <p:cNvPr id="145409" name="Text Box 1">
            <a:extLst>
              <a:ext uri="{FF2B5EF4-FFF2-40B4-BE49-F238E27FC236}">
                <a16:creationId xmlns:a16="http://schemas.microsoft.com/office/drawing/2014/main" id="{6340A8CA-23C9-E1FD-3F03-6CA2BF39219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F0715A8B-2C68-B4C2-76FC-D4A5C667CE9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B83D7C-CDB1-8274-58ED-0F46C30B5CC4}"/>
              </a:ext>
            </a:extLst>
          </p:cNvPr>
          <p:cNvSpPr>
            <a:spLocks noGrp="1" noChangeArrowheads="1"/>
          </p:cNvSpPr>
          <p:nvPr>
            <p:ph type="sldNum"/>
          </p:nvPr>
        </p:nvSpPr>
        <p:spPr>
          <a:ln/>
        </p:spPr>
        <p:txBody>
          <a:bodyPr/>
          <a:lstStyle/>
          <a:p>
            <a:fld id="{59554090-3C02-9C46-80AC-4B462A28C27D}" type="slidenum">
              <a:rPr lang="el-GR" altLang="en-GR"/>
              <a:pPr/>
              <a:t>5</a:t>
            </a:fld>
            <a:endParaRPr lang="el-GR" altLang="en-GR"/>
          </a:p>
        </p:txBody>
      </p:sp>
      <p:sp>
        <p:nvSpPr>
          <p:cNvPr id="100353" name="Text Box 1">
            <a:extLst>
              <a:ext uri="{FF2B5EF4-FFF2-40B4-BE49-F238E27FC236}">
                <a16:creationId xmlns:a16="http://schemas.microsoft.com/office/drawing/2014/main" id="{25E6EDF6-F083-549C-2380-388D538E615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D72020B6-D968-9FC7-30DD-A78F855A457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1FE94C-3DF4-3177-BC8E-A173B15D4A78}"/>
              </a:ext>
            </a:extLst>
          </p:cNvPr>
          <p:cNvSpPr>
            <a:spLocks noGrp="1" noChangeArrowheads="1"/>
          </p:cNvSpPr>
          <p:nvPr>
            <p:ph type="sldNum"/>
          </p:nvPr>
        </p:nvSpPr>
        <p:spPr>
          <a:ln/>
        </p:spPr>
        <p:txBody>
          <a:bodyPr/>
          <a:lstStyle/>
          <a:p>
            <a:fld id="{B37DD802-40BD-5349-A2A4-AD4D9C2E69D5}" type="slidenum">
              <a:rPr lang="el-GR" altLang="en-GR"/>
              <a:pPr/>
              <a:t>50</a:t>
            </a:fld>
            <a:endParaRPr lang="el-GR" altLang="en-GR"/>
          </a:p>
        </p:txBody>
      </p:sp>
      <p:sp>
        <p:nvSpPr>
          <p:cNvPr id="146433" name="Text Box 1">
            <a:extLst>
              <a:ext uri="{FF2B5EF4-FFF2-40B4-BE49-F238E27FC236}">
                <a16:creationId xmlns:a16="http://schemas.microsoft.com/office/drawing/2014/main" id="{57517643-76C0-ABC5-AE2D-6A2FF03E917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a:extLst>
              <a:ext uri="{FF2B5EF4-FFF2-40B4-BE49-F238E27FC236}">
                <a16:creationId xmlns:a16="http://schemas.microsoft.com/office/drawing/2014/main" id="{8E610525-5352-E998-17C3-2F118B5F679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DE03CD-1A57-22CB-16D4-143044C4A40F}"/>
              </a:ext>
            </a:extLst>
          </p:cNvPr>
          <p:cNvSpPr>
            <a:spLocks noGrp="1" noChangeArrowheads="1"/>
          </p:cNvSpPr>
          <p:nvPr>
            <p:ph type="sldNum"/>
          </p:nvPr>
        </p:nvSpPr>
        <p:spPr>
          <a:ln/>
        </p:spPr>
        <p:txBody>
          <a:bodyPr/>
          <a:lstStyle/>
          <a:p>
            <a:fld id="{35F86EBF-D6BB-E84C-84EB-5D47F754CAAB}" type="slidenum">
              <a:rPr lang="el-GR" altLang="en-GR"/>
              <a:pPr/>
              <a:t>51</a:t>
            </a:fld>
            <a:endParaRPr lang="el-GR" altLang="en-GR"/>
          </a:p>
        </p:txBody>
      </p:sp>
      <p:sp>
        <p:nvSpPr>
          <p:cNvPr id="147457" name="Text Box 1">
            <a:extLst>
              <a:ext uri="{FF2B5EF4-FFF2-40B4-BE49-F238E27FC236}">
                <a16:creationId xmlns:a16="http://schemas.microsoft.com/office/drawing/2014/main" id="{A90E5DA3-FD56-B693-3FF7-4F1EFCA5A6A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a:extLst>
              <a:ext uri="{FF2B5EF4-FFF2-40B4-BE49-F238E27FC236}">
                <a16:creationId xmlns:a16="http://schemas.microsoft.com/office/drawing/2014/main" id="{BCCE1FC5-14CA-3A84-E5BB-C2F32F2549F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FF1B02-5E40-8BC9-E29C-4A923EA45A79}"/>
              </a:ext>
            </a:extLst>
          </p:cNvPr>
          <p:cNvSpPr>
            <a:spLocks noGrp="1" noChangeArrowheads="1"/>
          </p:cNvSpPr>
          <p:nvPr>
            <p:ph type="sldNum"/>
          </p:nvPr>
        </p:nvSpPr>
        <p:spPr>
          <a:ln/>
        </p:spPr>
        <p:txBody>
          <a:bodyPr/>
          <a:lstStyle/>
          <a:p>
            <a:fld id="{33D194E3-53B5-5A4D-AD92-5401B8E94745}" type="slidenum">
              <a:rPr lang="el-GR" altLang="en-GR"/>
              <a:pPr/>
              <a:t>52</a:t>
            </a:fld>
            <a:endParaRPr lang="el-GR" altLang="en-GR"/>
          </a:p>
        </p:txBody>
      </p:sp>
      <p:sp>
        <p:nvSpPr>
          <p:cNvPr id="148481" name="Text Box 1">
            <a:extLst>
              <a:ext uri="{FF2B5EF4-FFF2-40B4-BE49-F238E27FC236}">
                <a16:creationId xmlns:a16="http://schemas.microsoft.com/office/drawing/2014/main" id="{B34274A9-33B8-0F60-AF5D-8C6BA5FD0F5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a:extLst>
              <a:ext uri="{FF2B5EF4-FFF2-40B4-BE49-F238E27FC236}">
                <a16:creationId xmlns:a16="http://schemas.microsoft.com/office/drawing/2014/main" id="{558FF674-8E2B-0175-C959-882AE016712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C3A295-4997-35DC-29FF-EDE3A99A7EC5}"/>
              </a:ext>
            </a:extLst>
          </p:cNvPr>
          <p:cNvSpPr>
            <a:spLocks noGrp="1" noChangeArrowheads="1"/>
          </p:cNvSpPr>
          <p:nvPr>
            <p:ph type="sldNum"/>
          </p:nvPr>
        </p:nvSpPr>
        <p:spPr>
          <a:ln/>
        </p:spPr>
        <p:txBody>
          <a:bodyPr/>
          <a:lstStyle/>
          <a:p>
            <a:fld id="{C9A3A733-A8B8-F549-A56C-9319F31AB77F}" type="slidenum">
              <a:rPr lang="el-GR" altLang="en-GR"/>
              <a:pPr/>
              <a:t>53</a:t>
            </a:fld>
            <a:endParaRPr lang="el-GR" altLang="en-GR"/>
          </a:p>
        </p:txBody>
      </p:sp>
      <p:sp>
        <p:nvSpPr>
          <p:cNvPr id="149505" name="Text Box 1">
            <a:extLst>
              <a:ext uri="{FF2B5EF4-FFF2-40B4-BE49-F238E27FC236}">
                <a16:creationId xmlns:a16="http://schemas.microsoft.com/office/drawing/2014/main" id="{DFD293E5-0915-3866-6B76-6FA4B7A413D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0B0054DF-303E-EDB0-987A-45E27AF9981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DB9DA9-7067-DF6F-3DFB-F4C305894F24}"/>
              </a:ext>
            </a:extLst>
          </p:cNvPr>
          <p:cNvSpPr>
            <a:spLocks noGrp="1" noChangeArrowheads="1"/>
          </p:cNvSpPr>
          <p:nvPr>
            <p:ph type="sldNum"/>
          </p:nvPr>
        </p:nvSpPr>
        <p:spPr>
          <a:ln/>
        </p:spPr>
        <p:txBody>
          <a:bodyPr/>
          <a:lstStyle/>
          <a:p>
            <a:fld id="{E1F74EF2-D497-7748-A965-3D1004699D6C}" type="slidenum">
              <a:rPr lang="el-GR" altLang="en-GR"/>
              <a:pPr/>
              <a:t>54</a:t>
            </a:fld>
            <a:endParaRPr lang="el-GR" altLang="en-GR"/>
          </a:p>
        </p:txBody>
      </p:sp>
      <p:sp>
        <p:nvSpPr>
          <p:cNvPr id="150529" name="Text Box 1">
            <a:extLst>
              <a:ext uri="{FF2B5EF4-FFF2-40B4-BE49-F238E27FC236}">
                <a16:creationId xmlns:a16="http://schemas.microsoft.com/office/drawing/2014/main" id="{38278250-6CB0-A0C5-4312-9B965852B67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D5D54AD6-2D15-F5CE-EF1E-D78F7670ADC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4CCADF-A802-0DFD-BC57-B72FD1CAAF92}"/>
              </a:ext>
            </a:extLst>
          </p:cNvPr>
          <p:cNvSpPr>
            <a:spLocks noGrp="1" noChangeArrowheads="1"/>
          </p:cNvSpPr>
          <p:nvPr>
            <p:ph type="sldNum"/>
          </p:nvPr>
        </p:nvSpPr>
        <p:spPr>
          <a:ln/>
        </p:spPr>
        <p:txBody>
          <a:bodyPr/>
          <a:lstStyle/>
          <a:p>
            <a:fld id="{590A16F5-70E2-ED49-9DB7-538929207C2E}" type="slidenum">
              <a:rPr lang="el-GR" altLang="en-GR"/>
              <a:pPr/>
              <a:t>55</a:t>
            </a:fld>
            <a:endParaRPr lang="el-GR" altLang="en-GR"/>
          </a:p>
        </p:txBody>
      </p:sp>
      <p:sp>
        <p:nvSpPr>
          <p:cNvPr id="151553" name="Text Box 1">
            <a:extLst>
              <a:ext uri="{FF2B5EF4-FFF2-40B4-BE49-F238E27FC236}">
                <a16:creationId xmlns:a16="http://schemas.microsoft.com/office/drawing/2014/main" id="{041D31A3-0AA8-5754-5B72-D12050D289C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1A5930BF-85B1-5F3E-9392-019CF764384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4D8969-A906-B512-D971-129F63F5EDC0}"/>
              </a:ext>
            </a:extLst>
          </p:cNvPr>
          <p:cNvSpPr>
            <a:spLocks noGrp="1" noChangeArrowheads="1"/>
          </p:cNvSpPr>
          <p:nvPr>
            <p:ph type="sldNum"/>
          </p:nvPr>
        </p:nvSpPr>
        <p:spPr>
          <a:ln/>
        </p:spPr>
        <p:txBody>
          <a:bodyPr/>
          <a:lstStyle/>
          <a:p>
            <a:fld id="{654D8459-BEC2-0747-8B4E-DA84E69CE01D}" type="slidenum">
              <a:rPr lang="el-GR" altLang="en-GR"/>
              <a:pPr/>
              <a:t>56</a:t>
            </a:fld>
            <a:endParaRPr lang="el-GR" altLang="en-GR"/>
          </a:p>
        </p:txBody>
      </p:sp>
      <p:sp>
        <p:nvSpPr>
          <p:cNvPr id="152577" name="Text Box 1">
            <a:extLst>
              <a:ext uri="{FF2B5EF4-FFF2-40B4-BE49-F238E27FC236}">
                <a16:creationId xmlns:a16="http://schemas.microsoft.com/office/drawing/2014/main" id="{2FE195F0-45B5-CC08-57F2-88F3CF71F6D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60FC8686-A4AD-CD14-1CE1-34D8AF85358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C8853F-0C29-E3AE-EEF8-4D926A90E968}"/>
              </a:ext>
            </a:extLst>
          </p:cNvPr>
          <p:cNvSpPr>
            <a:spLocks noGrp="1" noChangeArrowheads="1"/>
          </p:cNvSpPr>
          <p:nvPr>
            <p:ph type="sldNum"/>
          </p:nvPr>
        </p:nvSpPr>
        <p:spPr>
          <a:ln/>
        </p:spPr>
        <p:txBody>
          <a:bodyPr/>
          <a:lstStyle/>
          <a:p>
            <a:fld id="{4588BF10-FBBB-5749-9820-15FC06EFB7ED}" type="slidenum">
              <a:rPr lang="el-GR" altLang="en-GR"/>
              <a:pPr/>
              <a:t>57</a:t>
            </a:fld>
            <a:endParaRPr lang="el-GR" altLang="en-GR"/>
          </a:p>
        </p:txBody>
      </p:sp>
      <p:sp>
        <p:nvSpPr>
          <p:cNvPr id="153601" name="Text Box 1">
            <a:extLst>
              <a:ext uri="{FF2B5EF4-FFF2-40B4-BE49-F238E27FC236}">
                <a16:creationId xmlns:a16="http://schemas.microsoft.com/office/drawing/2014/main" id="{C9173668-83CC-C93A-605B-5D8EB810373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Text Box 2">
            <a:extLst>
              <a:ext uri="{FF2B5EF4-FFF2-40B4-BE49-F238E27FC236}">
                <a16:creationId xmlns:a16="http://schemas.microsoft.com/office/drawing/2014/main" id="{C0221BD4-437E-7C97-55B4-4A19A2C7044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69A4AE-C703-6060-3AE9-25180B212E8E}"/>
              </a:ext>
            </a:extLst>
          </p:cNvPr>
          <p:cNvSpPr>
            <a:spLocks noGrp="1" noChangeArrowheads="1"/>
          </p:cNvSpPr>
          <p:nvPr>
            <p:ph type="sldNum"/>
          </p:nvPr>
        </p:nvSpPr>
        <p:spPr>
          <a:ln/>
        </p:spPr>
        <p:txBody>
          <a:bodyPr/>
          <a:lstStyle/>
          <a:p>
            <a:fld id="{715E513B-A752-7E48-9D34-381370E4E313}" type="slidenum">
              <a:rPr lang="el-GR" altLang="en-GR"/>
              <a:pPr/>
              <a:t>58</a:t>
            </a:fld>
            <a:endParaRPr lang="el-GR" altLang="en-GR"/>
          </a:p>
        </p:txBody>
      </p:sp>
      <p:sp>
        <p:nvSpPr>
          <p:cNvPr id="154625" name="Text Box 1">
            <a:extLst>
              <a:ext uri="{FF2B5EF4-FFF2-40B4-BE49-F238E27FC236}">
                <a16:creationId xmlns:a16="http://schemas.microsoft.com/office/drawing/2014/main" id="{D461DDAA-9E6F-5733-A30F-6195DF0CBF7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Text Box 2">
            <a:extLst>
              <a:ext uri="{FF2B5EF4-FFF2-40B4-BE49-F238E27FC236}">
                <a16:creationId xmlns:a16="http://schemas.microsoft.com/office/drawing/2014/main" id="{65F0BD16-97F9-E45A-D81D-97625B687FD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0D0DFE-6355-E6DF-99FC-1BD67E49529B}"/>
              </a:ext>
            </a:extLst>
          </p:cNvPr>
          <p:cNvSpPr>
            <a:spLocks noGrp="1" noChangeArrowheads="1"/>
          </p:cNvSpPr>
          <p:nvPr>
            <p:ph type="sldNum"/>
          </p:nvPr>
        </p:nvSpPr>
        <p:spPr>
          <a:ln/>
        </p:spPr>
        <p:txBody>
          <a:bodyPr/>
          <a:lstStyle/>
          <a:p>
            <a:fld id="{FD74F246-795A-FA48-BB2E-06B4706F005F}" type="slidenum">
              <a:rPr lang="el-GR" altLang="en-GR"/>
              <a:pPr/>
              <a:t>59</a:t>
            </a:fld>
            <a:endParaRPr lang="el-GR" altLang="en-GR"/>
          </a:p>
        </p:txBody>
      </p:sp>
      <p:sp>
        <p:nvSpPr>
          <p:cNvPr id="155649" name="Text Box 1">
            <a:extLst>
              <a:ext uri="{FF2B5EF4-FFF2-40B4-BE49-F238E27FC236}">
                <a16:creationId xmlns:a16="http://schemas.microsoft.com/office/drawing/2014/main" id="{6E3B1845-7C4F-86C5-1E0E-F31F3ACF847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Text Box 2">
            <a:extLst>
              <a:ext uri="{FF2B5EF4-FFF2-40B4-BE49-F238E27FC236}">
                <a16:creationId xmlns:a16="http://schemas.microsoft.com/office/drawing/2014/main" id="{344C5126-991E-AFC3-CD65-9C14C4BF1BA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45B83A-585C-FCBB-F1B6-772FF43A616A}"/>
              </a:ext>
            </a:extLst>
          </p:cNvPr>
          <p:cNvSpPr>
            <a:spLocks noGrp="1" noChangeArrowheads="1"/>
          </p:cNvSpPr>
          <p:nvPr>
            <p:ph type="sldNum"/>
          </p:nvPr>
        </p:nvSpPr>
        <p:spPr>
          <a:ln/>
        </p:spPr>
        <p:txBody>
          <a:bodyPr/>
          <a:lstStyle/>
          <a:p>
            <a:fld id="{7DF27CBA-ED61-2E4E-BE9F-554676BA71FD}" type="slidenum">
              <a:rPr lang="el-GR" altLang="en-GR"/>
              <a:pPr/>
              <a:t>6</a:t>
            </a:fld>
            <a:endParaRPr lang="el-GR" altLang="en-GR"/>
          </a:p>
        </p:txBody>
      </p:sp>
      <p:sp>
        <p:nvSpPr>
          <p:cNvPr id="101377" name="Text Box 1">
            <a:extLst>
              <a:ext uri="{FF2B5EF4-FFF2-40B4-BE49-F238E27FC236}">
                <a16:creationId xmlns:a16="http://schemas.microsoft.com/office/drawing/2014/main" id="{C73D061A-4F22-D7BF-332B-7B210D130F3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DE7E1616-3F0B-093B-9220-9FDD90356BF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B52E56-3A6E-A89A-06B2-E687EFD90FF5}"/>
              </a:ext>
            </a:extLst>
          </p:cNvPr>
          <p:cNvSpPr>
            <a:spLocks noGrp="1" noChangeArrowheads="1"/>
          </p:cNvSpPr>
          <p:nvPr>
            <p:ph type="sldNum"/>
          </p:nvPr>
        </p:nvSpPr>
        <p:spPr>
          <a:ln/>
        </p:spPr>
        <p:txBody>
          <a:bodyPr/>
          <a:lstStyle/>
          <a:p>
            <a:fld id="{E27914C6-12CD-434A-B13F-80DEA8D76F62}" type="slidenum">
              <a:rPr lang="el-GR" altLang="en-GR"/>
              <a:pPr/>
              <a:t>60</a:t>
            </a:fld>
            <a:endParaRPr lang="el-GR" altLang="en-GR"/>
          </a:p>
        </p:txBody>
      </p:sp>
      <p:sp>
        <p:nvSpPr>
          <p:cNvPr id="156673" name="Text Box 1">
            <a:extLst>
              <a:ext uri="{FF2B5EF4-FFF2-40B4-BE49-F238E27FC236}">
                <a16:creationId xmlns:a16="http://schemas.microsoft.com/office/drawing/2014/main" id="{78DC3DF7-6BE9-80DE-23C9-17BC1724D83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Text Box 2">
            <a:extLst>
              <a:ext uri="{FF2B5EF4-FFF2-40B4-BE49-F238E27FC236}">
                <a16:creationId xmlns:a16="http://schemas.microsoft.com/office/drawing/2014/main" id="{260DBEA6-5C51-6FC6-9AE3-57A660F8EEF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AAE87C-3FB1-21B8-0385-D8BE44B675F5}"/>
              </a:ext>
            </a:extLst>
          </p:cNvPr>
          <p:cNvSpPr>
            <a:spLocks noGrp="1" noChangeArrowheads="1"/>
          </p:cNvSpPr>
          <p:nvPr>
            <p:ph type="sldNum"/>
          </p:nvPr>
        </p:nvSpPr>
        <p:spPr>
          <a:ln/>
        </p:spPr>
        <p:txBody>
          <a:bodyPr/>
          <a:lstStyle/>
          <a:p>
            <a:fld id="{0941E1B6-09B6-474C-87CB-5557717A973B}" type="slidenum">
              <a:rPr lang="el-GR" altLang="en-GR"/>
              <a:pPr/>
              <a:t>61</a:t>
            </a:fld>
            <a:endParaRPr lang="el-GR" altLang="en-GR"/>
          </a:p>
        </p:txBody>
      </p:sp>
      <p:sp>
        <p:nvSpPr>
          <p:cNvPr id="157697" name="Text Box 1">
            <a:extLst>
              <a:ext uri="{FF2B5EF4-FFF2-40B4-BE49-F238E27FC236}">
                <a16:creationId xmlns:a16="http://schemas.microsoft.com/office/drawing/2014/main" id="{18033AC9-AE8B-4E2D-E1E9-97154D0C5A6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Text Box 2">
            <a:extLst>
              <a:ext uri="{FF2B5EF4-FFF2-40B4-BE49-F238E27FC236}">
                <a16:creationId xmlns:a16="http://schemas.microsoft.com/office/drawing/2014/main" id="{63050788-0BFD-CCF1-E802-3E8B2E1E5CA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796BB7-0864-0811-36D6-AB4BB62F78FC}"/>
              </a:ext>
            </a:extLst>
          </p:cNvPr>
          <p:cNvSpPr>
            <a:spLocks noGrp="1" noChangeArrowheads="1"/>
          </p:cNvSpPr>
          <p:nvPr>
            <p:ph type="sldNum"/>
          </p:nvPr>
        </p:nvSpPr>
        <p:spPr>
          <a:ln/>
        </p:spPr>
        <p:txBody>
          <a:bodyPr/>
          <a:lstStyle/>
          <a:p>
            <a:fld id="{F49E116A-5636-8949-9B3D-B679B8893F7F}" type="slidenum">
              <a:rPr lang="el-GR" altLang="en-GR"/>
              <a:pPr/>
              <a:t>62</a:t>
            </a:fld>
            <a:endParaRPr lang="el-GR" altLang="en-GR"/>
          </a:p>
        </p:txBody>
      </p:sp>
      <p:sp>
        <p:nvSpPr>
          <p:cNvPr id="158721" name="Text Box 1">
            <a:extLst>
              <a:ext uri="{FF2B5EF4-FFF2-40B4-BE49-F238E27FC236}">
                <a16:creationId xmlns:a16="http://schemas.microsoft.com/office/drawing/2014/main" id="{63EE3601-E9FA-244B-77AD-D17CA8F27B7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Text Box 2">
            <a:extLst>
              <a:ext uri="{FF2B5EF4-FFF2-40B4-BE49-F238E27FC236}">
                <a16:creationId xmlns:a16="http://schemas.microsoft.com/office/drawing/2014/main" id="{7E264B69-EEB0-666F-F0E0-B2A28FA43B1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CB4339-0F70-9EB3-6172-A91EEB2FFA63}"/>
              </a:ext>
            </a:extLst>
          </p:cNvPr>
          <p:cNvSpPr>
            <a:spLocks noGrp="1" noChangeArrowheads="1"/>
          </p:cNvSpPr>
          <p:nvPr>
            <p:ph type="sldNum"/>
          </p:nvPr>
        </p:nvSpPr>
        <p:spPr>
          <a:ln/>
        </p:spPr>
        <p:txBody>
          <a:bodyPr/>
          <a:lstStyle/>
          <a:p>
            <a:fld id="{5F6438CF-5AE7-1846-BCD3-53780AFD46AB}" type="slidenum">
              <a:rPr lang="el-GR" altLang="en-GR"/>
              <a:pPr/>
              <a:t>63</a:t>
            </a:fld>
            <a:endParaRPr lang="el-GR" altLang="en-GR"/>
          </a:p>
        </p:txBody>
      </p:sp>
      <p:sp>
        <p:nvSpPr>
          <p:cNvPr id="159745" name="Text Box 1">
            <a:extLst>
              <a:ext uri="{FF2B5EF4-FFF2-40B4-BE49-F238E27FC236}">
                <a16:creationId xmlns:a16="http://schemas.microsoft.com/office/drawing/2014/main" id="{71B71045-C78A-85AF-89AA-D493B8E8DC4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Text Box 2">
            <a:extLst>
              <a:ext uri="{FF2B5EF4-FFF2-40B4-BE49-F238E27FC236}">
                <a16:creationId xmlns:a16="http://schemas.microsoft.com/office/drawing/2014/main" id="{192953CA-779B-E0B0-16FE-D56267B5AC2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9F8B25-E659-87DC-33CB-EEC3DC288EE6}"/>
              </a:ext>
            </a:extLst>
          </p:cNvPr>
          <p:cNvSpPr>
            <a:spLocks noGrp="1" noChangeArrowheads="1"/>
          </p:cNvSpPr>
          <p:nvPr>
            <p:ph type="sldNum"/>
          </p:nvPr>
        </p:nvSpPr>
        <p:spPr>
          <a:ln/>
        </p:spPr>
        <p:txBody>
          <a:bodyPr/>
          <a:lstStyle/>
          <a:p>
            <a:fld id="{55729E24-E27E-5A49-A8D9-7CA5DB533703}" type="slidenum">
              <a:rPr lang="el-GR" altLang="en-GR"/>
              <a:pPr/>
              <a:t>64</a:t>
            </a:fld>
            <a:endParaRPr lang="el-GR" altLang="en-GR"/>
          </a:p>
        </p:txBody>
      </p:sp>
      <p:sp>
        <p:nvSpPr>
          <p:cNvPr id="160769" name="Text Box 1">
            <a:extLst>
              <a:ext uri="{FF2B5EF4-FFF2-40B4-BE49-F238E27FC236}">
                <a16:creationId xmlns:a16="http://schemas.microsoft.com/office/drawing/2014/main" id="{1196E766-B403-1750-BA87-F939A9A4A3B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Text Box 2">
            <a:extLst>
              <a:ext uri="{FF2B5EF4-FFF2-40B4-BE49-F238E27FC236}">
                <a16:creationId xmlns:a16="http://schemas.microsoft.com/office/drawing/2014/main" id="{6F008D2A-20C6-DCB0-CFB0-29D03D4B3E6B}"/>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BF9A78-60AC-C776-707C-EB5AA608814B}"/>
              </a:ext>
            </a:extLst>
          </p:cNvPr>
          <p:cNvSpPr>
            <a:spLocks noGrp="1" noChangeArrowheads="1"/>
          </p:cNvSpPr>
          <p:nvPr>
            <p:ph type="sldNum"/>
          </p:nvPr>
        </p:nvSpPr>
        <p:spPr>
          <a:ln/>
        </p:spPr>
        <p:txBody>
          <a:bodyPr/>
          <a:lstStyle/>
          <a:p>
            <a:fld id="{4973E21C-0CF1-1947-98C3-6101BAEB9D3F}" type="slidenum">
              <a:rPr lang="el-GR" altLang="en-GR"/>
              <a:pPr/>
              <a:t>65</a:t>
            </a:fld>
            <a:endParaRPr lang="el-GR" altLang="en-GR"/>
          </a:p>
        </p:txBody>
      </p:sp>
      <p:sp>
        <p:nvSpPr>
          <p:cNvPr id="161793" name="Text Box 1">
            <a:extLst>
              <a:ext uri="{FF2B5EF4-FFF2-40B4-BE49-F238E27FC236}">
                <a16:creationId xmlns:a16="http://schemas.microsoft.com/office/drawing/2014/main" id="{CF00E70D-8D17-01B6-6480-3459885F0EB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Text Box 2">
            <a:extLst>
              <a:ext uri="{FF2B5EF4-FFF2-40B4-BE49-F238E27FC236}">
                <a16:creationId xmlns:a16="http://schemas.microsoft.com/office/drawing/2014/main" id="{F0ABF6D1-BDD0-3A66-30CA-D816D800EE8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2C0DF0-C35C-4994-C619-9A65B835E92D}"/>
              </a:ext>
            </a:extLst>
          </p:cNvPr>
          <p:cNvSpPr>
            <a:spLocks noGrp="1" noChangeArrowheads="1"/>
          </p:cNvSpPr>
          <p:nvPr>
            <p:ph type="sldNum"/>
          </p:nvPr>
        </p:nvSpPr>
        <p:spPr>
          <a:ln/>
        </p:spPr>
        <p:txBody>
          <a:bodyPr/>
          <a:lstStyle/>
          <a:p>
            <a:fld id="{84220D90-DD45-6140-A4DC-D167308FF332}" type="slidenum">
              <a:rPr lang="el-GR" altLang="en-GR"/>
              <a:pPr/>
              <a:t>66</a:t>
            </a:fld>
            <a:endParaRPr lang="el-GR" altLang="en-GR"/>
          </a:p>
        </p:txBody>
      </p:sp>
      <p:sp>
        <p:nvSpPr>
          <p:cNvPr id="162817" name="Text Box 1">
            <a:extLst>
              <a:ext uri="{FF2B5EF4-FFF2-40B4-BE49-F238E27FC236}">
                <a16:creationId xmlns:a16="http://schemas.microsoft.com/office/drawing/2014/main" id="{BE742883-65B4-13C1-4CC1-E513E12E2E3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Text Box 2">
            <a:extLst>
              <a:ext uri="{FF2B5EF4-FFF2-40B4-BE49-F238E27FC236}">
                <a16:creationId xmlns:a16="http://schemas.microsoft.com/office/drawing/2014/main" id="{C819ED11-E11D-1967-8808-75689354857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C684B3-E8B7-4A0C-BF9E-E80BA6A41932}"/>
              </a:ext>
            </a:extLst>
          </p:cNvPr>
          <p:cNvSpPr>
            <a:spLocks noGrp="1" noChangeArrowheads="1"/>
          </p:cNvSpPr>
          <p:nvPr>
            <p:ph type="sldNum"/>
          </p:nvPr>
        </p:nvSpPr>
        <p:spPr>
          <a:ln/>
        </p:spPr>
        <p:txBody>
          <a:bodyPr/>
          <a:lstStyle/>
          <a:p>
            <a:fld id="{C1977041-8C7E-4449-91D9-9758A05EBF37}" type="slidenum">
              <a:rPr lang="el-GR" altLang="en-GR"/>
              <a:pPr/>
              <a:t>67</a:t>
            </a:fld>
            <a:endParaRPr lang="el-GR" altLang="en-GR"/>
          </a:p>
        </p:txBody>
      </p:sp>
      <p:sp>
        <p:nvSpPr>
          <p:cNvPr id="163841" name="Text Box 1">
            <a:extLst>
              <a:ext uri="{FF2B5EF4-FFF2-40B4-BE49-F238E27FC236}">
                <a16:creationId xmlns:a16="http://schemas.microsoft.com/office/drawing/2014/main" id="{24B1B891-2D44-85A9-0DC7-0BDB0B523A1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Text Box 2">
            <a:extLst>
              <a:ext uri="{FF2B5EF4-FFF2-40B4-BE49-F238E27FC236}">
                <a16:creationId xmlns:a16="http://schemas.microsoft.com/office/drawing/2014/main" id="{CE7BDB77-F7B1-222F-9188-0FAEF573ABA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47A09F-B978-84AF-29DD-7E36461B0AAD}"/>
              </a:ext>
            </a:extLst>
          </p:cNvPr>
          <p:cNvSpPr>
            <a:spLocks noGrp="1" noChangeArrowheads="1"/>
          </p:cNvSpPr>
          <p:nvPr>
            <p:ph type="sldNum"/>
          </p:nvPr>
        </p:nvSpPr>
        <p:spPr>
          <a:ln/>
        </p:spPr>
        <p:txBody>
          <a:bodyPr/>
          <a:lstStyle/>
          <a:p>
            <a:fld id="{09480653-7A8B-DB46-960A-4AAC505B188E}" type="slidenum">
              <a:rPr lang="el-GR" altLang="en-GR"/>
              <a:pPr/>
              <a:t>68</a:t>
            </a:fld>
            <a:endParaRPr lang="el-GR" altLang="en-GR"/>
          </a:p>
        </p:txBody>
      </p:sp>
      <p:sp>
        <p:nvSpPr>
          <p:cNvPr id="164865" name="Text Box 1">
            <a:extLst>
              <a:ext uri="{FF2B5EF4-FFF2-40B4-BE49-F238E27FC236}">
                <a16:creationId xmlns:a16="http://schemas.microsoft.com/office/drawing/2014/main" id="{9750D9BF-8CFE-6C15-098A-409B2711D8C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Text Box 2">
            <a:extLst>
              <a:ext uri="{FF2B5EF4-FFF2-40B4-BE49-F238E27FC236}">
                <a16:creationId xmlns:a16="http://schemas.microsoft.com/office/drawing/2014/main" id="{E85EE58E-DE27-F171-7FFE-A360275C9C2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7B32BF-840F-E855-2B4D-2E580C19950E}"/>
              </a:ext>
            </a:extLst>
          </p:cNvPr>
          <p:cNvSpPr>
            <a:spLocks noGrp="1" noChangeArrowheads="1"/>
          </p:cNvSpPr>
          <p:nvPr>
            <p:ph type="sldNum"/>
          </p:nvPr>
        </p:nvSpPr>
        <p:spPr>
          <a:ln/>
        </p:spPr>
        <p:txBody>
          <a:bodyPr/>
          <a:lstStyle/>
          <a:p>
            <a:fld id="{6358FCE4-EE00-8846-ACF8-A79B6A7AD6D3}" type="slidenum">
              <a:rPr lang="el-GR" altLang="en-GR"/>
              <a:pPr/>
              <a:t>69</a:t>
            </a:fld>
            <a:endParaRPr lang="el-GR" altLang="en-GR"/>
          </a:p>
        </p:txBody>
      </p:sp>
      <p:sp>
        <p:nvSpPr>
          <p:cNvPr id="165889" name="Text Box 1">
            <a:extLst>
              <a:ext uri="{FF2B5EF4-FFF2-40B4-BE49-F238E27FC236}">
                <a16:creationId xmlns:a16="http://schemas.microsoft.com/office/drawing/2014/main" id="{55FB6CAD-860F-592B-6E23-353CAE46997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Text Box 2">
            <a:extLst>
              <a:ext uri="{FF2B5EF4-FFF2-40B4-BE49-F238E27FC236}">
                <a16:creationId xmlns:a16="http://schemas.microsoft.com/office/drawing/2014/main" id="{80778E89-E745-E0ED-B429-087B39F12BD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5C0332-950A-1141-85D0-E2FA139B9117}"/>
              </a:ext>
            </a:extLst>
          </p:cNvPr>
          <p:cNvSpPr>
            <a:spLocks noGrp="1" noChangeArrowheads="1"/>
          </p:cNvSpPr>
          <p:nvPr>
            <p:ph type="sldNum"/>
          </p:nvPr>
        </p:nvSpPr>
        <p:spPr>
          <a:ln/>
        </p:spPr>
        <p:txBody>
          <a:bodyPr/>
          <a:lstStyle/>
          <a:p>
            <a:fld id="{2DC7BE05-B705-984E-8DB5-ECEEE7C94F7D}" type="slidenum">
              <a:rPr lang="el-GR" altLang="en-GR"/>
              <a:pPr/>
              <a:t>7</a:t>
            </a:fld>
            <a:endParaRPr lang="el-GR" altLang="en-GR"/>
          </a:p>
        </p:txBody>
      </p:sp>
      <p:sp>
        <p:nvSpPr>
          <p:cNvPr id="102401" name="Text Box 1">
            <a:extLst>
              <a:ext uri="{FF2B5EF4-FFF2-40B4-BE49-F238E27FC236}">
                <a16:creationId xmlns:a16="http://schemas.microsoft.com/office/drawing/2014/main" id="{EA3F2B9D-1547-931E-1C3B-F443B36F0E3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19BC6593-A900-FA06-457E-FACFA076277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51B943-5C10-165A-2C51-68BF418A902D}"/>
              </a:ext>
            </a:extLst>
          </p:cNvPr>
          <p:cNvSpPr>
            <a:spLocks noGrp="1" noChangeArrowheads="1"/>
          </p:cNvSpPr>
          <p:nvPr>
            <p:ph type="sldNum"/>
          </p:nvPr>
        </p:nvSpPr>
        <p:spPr>
          <a:ln/>
        </p:spPr>
        <p:txBody>
          <a:bodyPr/>
          <a:lstStyle/>
          <a:p>
            <a:fld id="{9CEE2BE1-1575-2646-9F89-68B06EFA3F9A}" type="slidenum">
              <a:rPr lang="el-GR" altLang="en-GR"/>
              <a:pPr/>
              <a:t>70</a:t>
            </a:fld>
            <a:endParaRPr lang="el-GR" altLang="en-GR"/>
          </a:p>
        </p:txBody>
      </p:sp>
      <p:sp>
        <p:nvSpPr>
          <p:cNvPr id="166913" name="Text Box 1">
            <a:extLst>
              <a:ext uri="{FF2B5EF4-FFF2-40B4-BE49-F238E27FC236}">
                <a16:creationId xmlns:a16="http://schemas.microsoft.com/office/drawing/2014/main" id="{9E9A0ABD-B467-5DD1-33B3-5C6A2FE98F3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Text Box 2">
            <a:extLst>
              <a:ext uri="{FF2B5EF4-FFF2-40B4-BE49-F238E27FC236}">
                <a16:creationId xmlns:a16="http://schemas.microsoft.com/office/drawing/2014/main" id="{D4C8171B-DCF3-A107-4CDC-E677435CDA9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97334A-DB86-F58F-FBD8-F6BBC58AE5F6}"/>
              </a:ext>
            </a:extLst>
          </p:cNvPr>
          <p:cNvSpPr>
            <a:spLocks noGrp="1" noChangeArrowheads="1"/>
          </p:cNvSpPr>
          <p:nvPr>
            <p:ph type="sldNum"/>
          </p:nvPr>
        </p:nvSpPr>
        <p:spPr>
          <a:ln/>
        </p:spPr>
        <p:txBody>
          <a:bodyPr/>
          <a:lstStyle/>
          <a:p>
            <a:fld id="{E927FBCE-FC2E-C54E-BFCC-D94C5B347EC7}" type="slidenum">
              <a:rPr lang="el-GR" altLang="en-GR"/>
              <a:pPr/>
              <a:t>8</a:t>
            </a:fld>
            <a:endParaRPr lang="el-GR" altLang="en-GR"/>
          </a:p>
        </p:txBody>
      </p:sp>
      <p:sp>
        <p:nvSpPr>
          <p:cNvPr id="103425" name="Text Box 1">
            <a:extLst>
              <a:ext uri="{FF2B5EF4-FFF2-40B4-BE49-F238E27FC236}">
                <a16:creationId xmlns:a16="http://schemas.microsoft.com/office/drawing/2014/main" id="{6D3716B7-FD0D-FA27-8339-FC1AE6FD11F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AC2A32A8-08FC-93CF-2D31-77099F2FBCC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0C9AE7-DE62-3561-9F6A-D1BE86E75D79}"/>
              </a:ext>
            </a:extLst>
          </p:cNvPr>
          <p:cNvSpPr>
            <a:spLocks noGrp="1" noChangeArrowheads="1"/>
          </p:cNvSpPr>
          <p:nvPr>
            <p:ph type="sldNum"/>
          </p:nvPr>
        </p:nvSpPr>
        <p:spPr>
          <a:ln/>
        </p:spPr>
        <p:txBody>
          <a:bodyPr/>
          <a:lstStyle/>
          <a:p>
            <a:fld id="{B65D8060-6418-7E4B-AD2D-6C952647CA3F}" type="slidenum">
              <a:rPr lang="el-GR" altLang="en-GR"/>
              <a:pPr/>
              <a:t>9</a:t>
            </a:fld>
            <a:endParaRPr lang="el-GR" altLang="en-GR"/>
          </a:p>
        </p:txBody>
      </p:sp>
      <p:sp>
        <p:nvSpPr>
          <p:cNvPr id="104449" name="Text Box 1">
            <a:extLst>
              <a:ext uri="{FF2B5EF4-FFF2-40B4-BE49-F238E27FC236}">
                <a16:creationId xmlns:a16="http://schemas.microsoft.com/office/drawing/2014/main" id="{A9ACB23C-8906-383C-6C16-2EE0D409734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24A76FE4-7A91-6AE2-0794-3DFF835D562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F10F-7E3D-66E1-FC62-3349A956D29B}"/>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4CEBD29-15F2-E666-4E0B-CB7FAA8F117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56179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9696-1C93-F3F2-7D12-258EF734AB7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C68C36A-40DE-9F94-85D4-620FA177A0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574493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C545-9940-551D-FF2A-E0D49333094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A60ADB5-82AE-6140-A5E5-A7CC3063510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2488426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0257-39BC-F935-2539-242178094F2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41E21F4-2B1A-3C9E-937A-3C2E65F29E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673665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F6D6-940D-8F61-9FB0-3F7CED184D4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3CD7576-CD70-176E-F674-63D5467CD3E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7206040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7A98-B1B9-81BC-B859-543DB2F7B4A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18CDFCA-358B-DA4D-C137-CB95331239B6}"/>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818B328-8503-4C4C-92EF-197E5BFC9BBF}"/>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075213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3FEA-6623-3DDF-41EB-6A6C864D1F9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8C500A0C-ECB2-BC0A-3E48-5200CA115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75E520-A465-1CC1-C6BE-08F4046299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D39349B-63F5-FC64-B20D-0D8121C94D1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544028-0328-B725-9279-5FBC003F901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16959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5DD6-AA41-8BC6-4FB6-DD95C85400E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1198069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9442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B5CF-871B-32F7-AAF6-1C9A849DB5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AA6E62A-7D8D-D815-9451-C9E41DC287C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12DB721-6FCC-33F9-CE62-12AEFA62E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95612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E03A-0943-4C03-E0CD-111535AECF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D092C02-932D-3ED9-06E6-0A96B14C36D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4CDC4BA-936A-5B97-3759-57568BCFC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6417446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CEBF-2D76-4C0B-21FB-D5BE67B2510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56C693F-7FB0-FE48-9B32-75C5DC4599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7385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30084-4D0E-3A20-B4C0-BFBB5F732BFF}"/>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E573DDB-E935-500B-273D-E4915D380A0D}"/>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418444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AE16A-0F33-B351-73EC-C72CA1E6942E}"/>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1C74E6B-46BF-755E-DADE-DEFE8FE3359B}"/>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195772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EEF1-A1BA-F3C7-57EE-8BA3C9A7CE5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759B96C-1FD4-2322-E1E9-BDD5955E759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502350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BA4F-BECF-4A4F-092F-B3DDFEA9A69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6A29D23-7079-45DC-C924-84D844BCBED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46995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91A2-902C-48FA-D928-F7DDE1229D4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17D6184-42EC-9F3D-F7F4-1150A621635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637128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47BC-6B9F-A050-CB6F-651970871C2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B13E91E-D79C-F32A-3445-8B67D87A3FCC}"/>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DCEA88F-20D9-DF3F-B824-C9E664A994B8}"/>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023302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734F-5E7B-FB05-2C89-2BF6D0DF7A7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1BF2C3F-A305-9548-1D6C-B714C3F84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C5AE20-7FE3-A3C4-6B36-2CB4F5548A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706C1CD-330C-9024-3F49-B4DB5EE1189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8DB6F-9F27-A8CF-AD92-4F338A4C6D9D}"/>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818216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61EB-9BF3-9E35-76B3-5A46A26B408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956909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3678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1F02-4C7D-5A06-2FE3-5830425C93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41875D0A-FE85-161F-9617-17E8CF3B359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AB343BB0-90AE-A2D3-C152-12C5CC516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084662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2180-C467-B5E9-BC71-CA36DAF94F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A27DC854-E4B1-6EF6-3F66-3764CBF0BDB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59D3897-B193-C1AF-FF56-B9386E4F5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6817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2DE5-42BF-B97E-51E1-E41C7456A795}"/>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9654FCD-0804-1616-EC9B-6E98DD232CB9}"/>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526283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3EE9-619C-4CAC-EDFE-4BB3F258F10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631BFEC-5714-B940-E4D1-26A8E0270C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29664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41792-2754-4264-6E92-424EADD09159}"/>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D606962-87EB-ABD7-584D-058488945EBE}"/>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22876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78F4-41EB-0059-7A85-929C6C0120D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0A23B1D-F3CB-2193-31F4-8A7C719C42B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1099587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9D27-08C9-1055-DDC3-1ECB3D1DAE9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5C937D7-9494-4652-DAAB-27475BD2CB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876225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F707-43C1-AEC7-0272-F39CAF857B5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4CF08CF-EB6D-F051-51DF-6A9431D9DA1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1875445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BE41-62F4-4C88-221B-35B1D9A2BB0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5F7DD97-22AE-E7CA-5665-9816F4D086AF}"/>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19544A9-C74F-FC43-9BBD-CB1F28869B6C}"/>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903343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4CF5-E6B7-0274-1231-2F071BA7C34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34FCC67-6136-AE29-D09E-C529544AC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EAFE81-E6DE-EDC0-02C3-40ABCA072D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BAAFDC2-29E0-9CFB-B63B-2BED4FC1DE9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95CE20-FA05-2FA3-609A-8F3D9933FD4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607510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914-6BC2-2B7A-8F72-52C5C938FE6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9448276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4427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C66D-8214-B779-A4A2-11479303D4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5346FA8-8260-4B61-C228-A6317CC7F3B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8AE00A2-CD44-196F-695B-A102941DB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95682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9CFA-842F-38CC-42A1-C8E6BDEE54D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82E9427-62C3-4353-7D63-17F5DF141D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903776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A28D-D33B-E76A-C572-7EA7967295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4169C7E-3D05-06EA-07D8-3D03557D9C9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8A5BD1F-6398-E93F-15F8-AD255BF31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193486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78D5-95D6-58C2-357E-8C401802879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EABB0AC-08C8-6298-A798-CA51A4B0B1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613341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22AAB-5F61-FBF5-58CF-404321E1EA69}"/>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A1A14B3-A00C-6687-F4DF-BE4091C867B2}"/>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28043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355F-5D37-80E8-2728-9FB4C3D6FAAB}"/>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967AC8E-B08B-3514-EF76-406D02892A9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341856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7521-4D8F-F26B-3BD7-8021978F0F1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252945D-CE7A-D73D-17DF-07577FDA5E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743206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DB9E-678E-C3AB-0B4E-0C27F79D190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99E429EA-6F94-BEA2-D0F7-0233002F4CB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9229325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0521-3B4D-CB4D-F491-556F9663E4D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3104F17-AA7C-0D98-B9FF-8B2581A4538B}"/>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6C0A25B-355B-B627-FDFC-AEF1F0040C71}"/>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27523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105D-6091-6436-5E37-55815A5EF5D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BF6ECD8-8B24-7825-628B-A6060636C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8C3C6A-6CCC-B8D0-38FA-CAD2A26BEA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E1AC2B4-F343-DEBC-4BC3-6CC5986089D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0EE0FC-4C3E-5C2D-ED17-A93B8357EBF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736382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5C7F-976E-96A4-4D5E-3A5AEA4F1F1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7278202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12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1D09-5F29-05E8-DE19-4F8EC1F7EB5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CE6E03B-9D49-D963-FC7D-1293F4F9E16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9738621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7995-011E-FF70-597D-0D5116ADCE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BD322620-E261-1013-279A-81A6AABA4C04}"/>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884BC68C-8131-2F73-BA93-34173EB87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72257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5D36-E8BF-9C74-824E-54E07A0D8E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4B48A606-B414-85FC-6F7F-C4B34428AB2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2E18B02-58AB-3205-6F5C-4C8F05BFC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490303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7B1E-287C-A26E-E9FE-36B0111E66A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493A047-EBE5-833C-7BBC-2F2C84A70A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140934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50576-E0BB-1B83-0156-91384F513E6D}"/>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2852CAF-F7BD-F507-888E-45B0641A4D35}"/>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13118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B1F0-1417-1A8B-71C2-94D41660123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075273C-EBD3-B2D4-FAAA-97ECD81C16E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944112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261E-9024-E3AE-0F2A-0CF21A50403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1E97429-3B78-2F6F-C30C-263D474A66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02324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E4A1-34CE-BB25-33B4-F48A19E21AD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DAD1E0C-4260-F3D1-3A2D-E37848C1FB2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0140857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BA4F-847C-5BE6-ADA0-C5D5CC9E89F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00453EB-D304-D8E0-D97D-73AB934425B9}"/>
              </a:ext>
            </a:extLst>
          </p:cNvPr>
          <p:cNvSpPr>
            <a:spLocks noGrp="1"/>
          </p:cNvSpPr>
          <p:nvPr>
            <p:ph sz="half" idx="1"/>
          </p:nvPr>
        </p:nvSpPr>
        <p:spPr>
          <a:xfrm>
            <a:off x="1358900" y="2068513"/>
            <a:ext cx="4418013"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5DFB0A5-1BC7-7EED-5AB4-CB258C3FA660}"/>
              </a:ext>
            </a:extLst>
          </p:cNvPr>
          <p:cNvSpPr>
            <a:spLocks noGrp="1"/>
          </p:cNvSpPr>
          <p:nvPr>
            <p:ph sz="half" idx="2"/>
          </p:nvPr>
        </p:nvSpPr>
        <p:spPr>
          <a:xfrm>
            <a:off x="5929313" y="2068513"/>
            <a:ext cx="4418012"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99554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611B-00EE-6B5D-93DF-6D1D894B845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EE13F8E-E57D-4662-9AC6-1E44407C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A317CC-5320-7441-8A4D-137CF2CC57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A1E74B6-DBD6-B59D-951D-D52D3E0C869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C3F506-40E3-3E66-6427-523B6E128F6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437714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DC46-843A-E85B-07D3-DE393360AE0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827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8A1D-4723-6D14-6FF7-11BB8304FE8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BE74EEE-A551-5C20-06E2-3C2EDFBA3F32}"/>
              </a:ext>
            </a:extLst>
          </p:cNvPr>
          <p:cNvSpPr>
            <a:spLocks noGrp="1"/>
          </p:cNvSpPr>
          <p:nvPr>
            <p:ph sz="half" idx="1"/>
          </p:nvPr>
        </p:nvSpPr>
        <p:spPr>
          <a:xfrm>
            <a:off x="7196138" y="427038"/>
            <a:ext cx="1719262" cy="473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6AEBC99-CA17-48D2-7F51-E7C359E94C1E}"/>
              </a:ext>
            </a:extLst>
          </p:cNvPr>
          <p:cNvSpPr>
            <a:spLocks noGrp="1"/>
          </p:cNvSpPr>
          <p:nvPr>
            <p:ph sz="half" idx="2"/>
          </p:nvPr>
        </p:nvSpPr>
        <p:spPr>
          <a:xfrm>
            <a:off x="9067800" y="427038"/>
            <a:ext cx="1720850" cy="473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637226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939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3DE6-8325-E7DF-531D-7F4F052D75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F0AB2B3-43C4-65F9-DA8E-4F4D7295405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9F1DD10-E5D4-E9E8-AB0A-8BF049968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2237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F8A3-34B7-0276-5A25-FD801CFC75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C46B51A0-2BE8-6552-358D-83AC711FD8B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717D7EE-C023-FA68-D343-11AABA0D7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512666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C8-FA9D-E18A-64D9-D4DC52AC5BD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77CBC79-CFB1-FBE5-B2F6-2AE42377FC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21162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BF70E-ECDA-F2FF-DF69-846A05CE50FE}"/>
              </a:ext>
            </a:extLst>
          </p:cNvPr>
          <p:cNvSpPr>
            <a:spLocks noGrp="1"/>
          </p:cNvSpPr>
          <p:nvPr>
            <p:ph type="title" orient="vert"/>
          </p:nvPr>
        </p:nvSpPr>
        <p:spPr>
          <a:xfrm>
            <a:off x="8837613" y="273050"/>
            <a:ext cx="2741612" cy="55657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085C297-48B3-FD6F-0C2A-D8CF6761C8ED}"/>
              </a:ext>
            </a:extLst>
          </p:cNvPr>
          <p:cNvSpPr>
            <a:spLocks noGrp="1"/>
          </p:cNvSpPr>
          <p:nvPr>
            <p:ph type="body" orient="vert" idx="1"/>
          </p:nvPr>
        </p:nvSpPr>
        <p:spPr>
          <a:xfrm>
            <a:off x="609600" y="273050"/>
            <a:ext cx="8075613" cy="5565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907425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ABD3-0A06-8503-3B00-605B27E8F35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50ADECC-96E1-9A00-54F4-F5F68D88A46D}"/>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Footer Placeholder 3">
            <a:extLst>
              <a:ext uri="{FF2B5EF4-FFF2-40B4-BE49-F238E27FC236}">
                <a16:creationId xmlns:a16="http://schemas.microsoft.com/office/drawing/2014/main" id="{87A9AD83-9873-F0C0-18AF-16EDB9013661}"/>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5" name="Slide Number Placeholder 4">
            <a:extLst>
              <a:ext uri="{FF2B5EF4-FFF2-40B4-BE49-F238E27FC236}">
                <a16:creationId xmlns:a16="http://schemas.microsoft.com/office/drawing/2014/main" id="{69EA10DF-FDCD-821B-3B1D-6221127F8AA1}"/>
              </a:ext>
            </a:extLst>
          </p:cNvPr>
          <p:cNvSpPr>
            <a:spLocks noGrp="1"/>
          </p:cNvSpPr>
          <p:nvPr>
            <p:ph type="sldNum" idx="11"/>
          </p:nvPr>
        </p:nvSpPr>
        <p:spPr/>
        <p:txBody>
          <a:bodyPr/>
          <a:lstStyle>
            <a:lvl1pPr>
              <a:defRPr/>
            </a:lvl1pPr>
          </a:lstStyle>
          <a:p>
            <a:fld id="{F3110772-7573-2D4B-A42E-1937021A427A}" type="slidenum">
              <a:rPr lang="el-GR" altLang="en-GR"/>
              <a:pPr/>
              <a:t>‹#›</a:t>
            </a:fld>
            <a:endParaRPr lang="el-GR" altLang="en-GR"/>
          </a:p>
        </p:txBody>
      </p:sp>
    </p:spTree>
    <p:extLst>
      <p:ext uri="{BB962C8B-B14F-4D97-AF65-F5344CB8AC3E}">
        <p14:creationId xmlns:p14="http://schemas.microsoft.com/office/powerpoint/2010/main" val="18742016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4A4C-66D0-A559-FAA6-96B85EB127B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961E3CD-ECA4-953E-DEB5-E1B09CDB25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Footer Placeholder 3">
            <a:extLst>
              <a:ext uri="{FF2B5EF4-FFF2-40B4-BE49-F238E27FC236}">
                <a16:creationId xmlns:a16="http://schemas.microsoft.com/office/drawing/2014/main" id="{CE5E30CB-A83D-50C3-9A0E-A40C4FD0B1F2}"/>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5" name="Slide Number Placeholder 4">
            <a:extLst>
              <a:ext uri="{FF2B5EF4-FFF2-40B4-BE49-F238E27FC236}">
                <a16:creationId xmlns:a16="http://schemas.microsoft.com/office/drawing/2014/main" id="{2AAB308D-C5F1-A39F-1868-5CD2530CAEF9}"/>
              </a:ext>
            </a:extLst>
          </p:cNvPr>
          <p:cNvSpPr>
            <a:spLocks noGrp="1"/>
          </p:cNvSpPr>
          <p:nvPr>
            <p:ph type="sldNum" idx="11"/>
          </p:nvPr>
        </p:nvSpPr>
        <p:spPr/>
        <p:txBody>
          <a:bodyPr/>
          <a:lstStyle>
            <a:lvl1pPr>
              <a:defRPr/>
            </a:lvl1pPr>
          </a:lstStyle>
          <a:p>
            <a:fld id="{12B6A4BD-9880-7E48-9CD6-A72F26761003}" type="slidenum">
              <a:rPr lang="el-GR" altLang="en-GR"/>
              <a:pPr/>
              <a:t>‹#›</a:t>
            </a:fld>
            <a:endParaRPr lang="el-GR" altLang="en-GR"/>
          </a:p>
        </p:txBody>
      </p:sp>
    </p:spTree>
    <p:extLst>
      <p:ext uri="{BB962C8B-B14F-4D97-AF65-F5344CB8AC3E}">
        <p14:creationId xmlns:p14="http://schemas.microsoft.com/office/powerpoint/2010/main" val="31266860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51B5-2B94-3F03-428B-904BF69FC79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816A5081-5D65-22AB-D262-E2422AA1741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Footer Placeholder 3">
            <a:extLst>
              <a:ext uri="{FF2B5EF4-FFF2-40B4-BE49-F238E27FC236}">
                <a16:creationId xmlns:a16="http://schemas.microsoft.com/office/drawing/2014/main" id="{6BC27B85-5B7D-7171-DE34-C01C6CF5FEFB}"/>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5" name="Slide Number Placeholder 4">
            <a:extLst>
              <a:ext uri="{FF2B5EF4-FFF2-40B4-BE49-F238E27FC236}">
                <a16:creationId xmlns:a16="http://schemas.microsoft.com/office/drawing/2014/main" id="{BFDFE5E2-2F3B-53C9-B4BC-7C2DE760A7CA}"/>
              </a:ext>
            </a:extLst>
          </p:cNvPr>
          <p:cNvSpPr>
            <a:spLocks noGrp="1"/>
          </p:cNvSpPr>
          <p:nvPr>
            <p:ph type="sldNum" idx="11"/>
          </p:nvPr>
        </p:nvSpPr>
        <p:spPr/>
        <p:txBody>
          <a:bodyPr/>
          <a:lstStyle>
            <a:lvl1pPr>
              <a:defRPr/>
            </a:lvl1pPr>
          </a:lstStyle>
          <a:p>
            <a:fld id="{A658794D-B62A-0D4A-B3D4-1B8BE5256B51}" type="slidenum">
              <a:rPr lang="el-GR" altLang="en-GR"/>
              <a:pPr/>
              <a:t>‹#›</a:t>
            </a:fld>
            <a:endParaRPr lang="el-GR" altLang="en-GR"/>
          </a:p>
        </p:txBody>
      </p:sp>
    </p:spTree>
    <p:extLst>
      <p:ext uri="{BB962C8B-B14F-4D97-AF65-F5344CB8AC3E}">
        <p14:creationId xmlns:p14="http://schemas.microsoft.com/office/powerpoint/2010/main" val="1701361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2901-4660-405C-0B1B-717F1DD89D3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0E87483-7138-DFC7-713C-ABCBB4F0231D}"/>
              </a:ext>
            </a:extLst>
          </p:cNvPr>
          <p:cNvSpPr>
            <a:spLocks noGrp="1"/>
          </p:cNvSpPr>
          <p:nvPr>
            <p:ph sz="half" idx="1"/>
          </p:nvPr>
        </p:nvSpPr>
        <p:spPr>
          <a:xfrm>
            <a:off x="4481513" y="750888"/>
            <a:ext cx="1487487" cy="303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915E5BD-175E-48BE-7E93-0C8B79127B95}"/>
              </a:ext>
            </a:extLst>
          </p:cNvPr>
          <p:cNvSpPr>
            <a:spLocks noGrp="1"/>
          </p:cNvSpPr>
          <p:nvPr>
            <p:ph sz="half" idx="2"/>
          </p:nvPr>
        </p:nvSpPr>
        <p:spPr>
          <a:xfrm>
            <a:off x="6121400" y="750888"/>
            <a:ext cx="1489075" cy="3038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Footer Placeholder 4">
            <a:extLst>
              <a:ext uri="{FF2B5EF4-FFF2-40B4-BE49-F238E27FC236}">
                <a16:creationId xmlns:a16="http://schemas.microsoft.com/office/drawing/2014/main" id="{88AEFE29-7505-6175-E1AB-5FE0904C6937}"/>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6" name="Slide Number Placeholder 5">
            <a:extLst>
              <a:ext uri="{FF2B5EF4-FFF2-40B4-BE49-F238E27FC236}">
                <a16:creationId xmlns:a16="http://schemas.microsoft.com/office/drawing/2014/main" id="{07776746-82AC-08F2-6492-58EEC4FC4A8B}"/>
              </a:ext>
            </a:extLst>
          </p:cNvPr>
          <p:cNvSpPr>
            <a:spLocks noGrp="1"/>
          </p:cNvSpPr>
          <p:nvPr>
            <p:ph type="sldNum" idx="11"/>
          </p:nvPr>
        </p:nvSpPr>
        <p:spPr/>
        <p:txBody>
          <a:bodyPr/>
          <a:lstStyle>
            <a:lvl1pPr>
              <a:defRPr/>
            </a:lvl1pPr>
          </a:lstStyle>
          <a:p>
            <a:fld id="{37FC43C6-84D7-7C46-AB08-0A5EA10660CC}" type="slidenum">
              <a:rPr lang="el-GR" altLang="en-GR"/>
              <a:pPr/>
              <a:t>‹#›</a:t>
            </a:fld>
            <a:endParaRPr lang="el-GR" altLang="en-GR"/>
          </a:p>
        </p:txBody>
      </p:sp>
    </p:spTree>
    <p:extLst>
      <p:ext uri="{BB962C8B-B14F-4D97-AF65-F5344CB8AC3E}">
        <p14:creationId xmlns:p14="http://schemas.microsoft.com/office/powerpoint/2010/main" val="10376640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DAB9-29F5-2EAD-E8A2-85DD8E8E438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4335485-4070-2334-E717-7814417AC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2E5F80-D353-0FD3-A426-3979CEB729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30C6B635-61DD-803E-2FAA-323B7FC6ECE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7A3E1-2F16-C82C-C83A-38831981D0CB}"/>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Footer Placeholder 6">
            <a:extLst>
              <a:ext uri="{FF2B5EF4-FFF2-40B4-BE49-F238E27FC236}">
                <a16:creationId xmlns:a16="http://schemas.microsoft.com/office/drawing/2014/main" id="{45F98CF9-3A9E-77B9-573D-65A7080DBD30}"/>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8" name="Slide Number Placeholder 7">
            <a:extLst>
              <a:ext uri="{FF2B5EF4-FFF2-40B4-BE49-F238E27FC236}">
                <a16:creationId xmlns:a16="http://schemas.microsoft.com/office/drawing/2014/main" id="{B8163151-5A8E-530D-CAD4-1AB851D6B4CA}"/>
              </a:ext>
            </a:extLst>
          </p:cNvPr>
          <p:cNvSpPr>
            <a:spLocks noGrp="1"/>
          </p:cNvSpPr>
          <p:nvPr>
            <p:ph type="sldNum" idx="11"/>
          </p:nvPr>
        </p:nvSpPr>
        <p:spPr/>
        <p:txBody>
          <a:bodyPr/>
          <a:lstStyle>
            <a:lvl1pPr>
              <a:defRPr/>
            </a:lvl1pPr>
          </a:lstStyle>
          <a:p>
            <a:fld id="{1D2739D9-ED73-094F-85D0-A64EB19E61DA}" type="slidenum">
              <a:rPr lang="el-GR" altLang="en-GR"/>
              <a:pPr/>
              <a:t>‹#›</a:t>
            </a:fld>
            <a:endParaRPr lang="el-GR" altLang="en-GR"/>
          </a:p>
        </p:txBody>
      </p:sp>
    </p:spTree>
    <p:extLst>
      <p:ext uri="{BB962C8B-B14F-4D97-AF65-F5344CB8AC3E}">
        <p14:creationId xmlns:p14="http://schemas.microsoft.com/office/powerpoint/2010/main" val="234930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3A40-9469-4F9A-BA3D-A28DBAB7F20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17F19DC-3E56-7337-852D-3CA7A4CCA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FB70D3-27DB-764B-5D79-8956600875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FBD309D-7485-1589-452D-B0EAF1EC6B2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FD6087-3627-F1C4-E018-7530F15DF7D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313530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80D2-C87C-97EA-D4E3-5B597E9F01CA}"/>
              </a:ext>
            </a:extLst>
          </p:cNvPr>
          <p:cNvSpPr>
            <a:spLocks noGrp="1"/>
          </p:cNvSpPr>
          <p:nvPr>
            <p:ph type="title"/>
          </p:nvPr>
        </p:nvSpPr>
        <p:spPr/>
        <p:txBody>
          <a:bodyPr/>
          <a:lstStyle/>
          <a:p>
            <a:r>
              <a:rPr lang="en-GB"/>
              <a:t>Click to edit Master title style</a:t>
            </a:r>
            <a:endParaRPr lang="en-GR"/>
          </a:p>
        </p:txBody>
      </p:sp>
      <p:sp>
        <p:nvSpPr>
          <p:cNvPr id="3" name="Footer Placeholder 2">
            <a:extLst>
              <a:ext uri="{FF2B5EF4-FFF2-40B4-BE49-F238E27FC236}">
                <a16:creationId xmlns:a16="http://schemas.microsoft.com/office/drawing/2014/main" id="{9186879D-CCB5-2600-8EC0-995AC765F107}"/>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4" name="Slide Number Placeholder 3">
            <a:extLst>
              <a:ext uri="{FF2B5EF4-FFF2-40B4-BE49-F238E27FC236}">
                <a16:creationId xmlns:a16="http://schemas.microsoft.com/office/drawing/2014/main" id="{174A15DA-5B42-97ED-2244-123DACAC8748}"/>
              </a:ext>
            </a:extLst>
          </p:cNvPr>
          <p:cNvSpPr>
            <a:spLocks noGrp="1"/>
          </p:cNvSpPr>
          <p:nvPr>
            <p:ph type="sldNum" idx="11"/>
          </p:nvPr>
        </p:nvSpPr>
        <p:spPr/>
        <p:txBody>
          <a:bodyPr/>
          <a:lstStyle>
            <a:lvl1pPr>
              <a:defRPr/>
            </a:lvl1pPr>
          </a:lstStyle>
          <a:p>
            <a:fld id="{1CAFFD83-0E33-BB47-9191-C575A36C7801}" type="slidenum">
              <a:rPr lang="el-GR" altLang="en-GR"/>
              <a:pPr/>
              <a:t>‹#›</a:t>
            </a:fld>
            <a:endParaRPr lang="el-GR" altLang="en-GR"/>
          </a:p>
        </p:txBody>
      </p:sp>
    </p:spTree>
    <p:extLst>
      <p:ext uri="{BB962C8B-B14F-4D97-AF65-F5344CB8AC3E}">
        <p14:creationId xmlns:p14="http://schemas.microsoft.com/office/powerpoint/2010/main" val="20581982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696DB1-FC52-32D1-DDD9-40E451C9B018}"/>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3" name="Slide Number Placeholder 2">
            <a:extLst>
              <a:ext uri="{FF2B5EF4-FFF2-40B4-BE49-F238E27FC236}">
                <a16:creationId xmlns:a16="http://schemas.microsoft.com/office/drawing/2014/main" id="{89FE5B16-2427-18FD-3AF8-041CAE50255B}"/>
              </a:ext>
            </a:extLst>
          </p:cNvPr>
          <p:cNvSpPr>
            <a:spLocks noGrp="1"/>
          </p:cNvSpPr>
          <p:nvPr>
            <p:ph type="sldNum" idx="11"/>
          </p:nvPr>
        </p:nvSpPr>
        <p:spPr/>
        <p:txBody>
          <a:bodyPr/>
          <a:lstStyle>
            <a:lvl1pPr>
              <a:defRPr/>
            </a:lvl1pPr>
          </a:lstStyle>
          <a:p>
            <a:fld id="{6A6E8E58-5F5C-994C-A105-0B6D97CB938F}" type="slidenum">
              <a:rPr lang="el-GR" altLang="en-GR"/>
              <a:pPr/>
              <a:t>‹#›</a:t>
            </a:fld>
            <a:endParaRPr lang="el-GR" altLang="en-GR"/>
          </a:p>
        </p:txBody>
      </p:sp>
    </p:spTree>
    <p:extLst>
      <p:ext uri="{BB962C8B-B14F-4D97-AF65-F5344CB8AC3E}">
        <p14:creationId xmlns:p14="http://schemas.microsoft.com/office/powerpoint/2010/main" val="34499976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04FA-3BB2-D338-51EE-24D6898B5A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E6B9D07-27AE-7B60-E0E1-D7B4721143B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264D109-0258-2C2D-6CC0-13B763D42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Footer Placeholder 4">
            <a:extLst>
              <a:ext uri="{FF2B5EF4-FFF2-40B4-BE49-F238E27FC236}">
                <a16:creationId xmlns:a16="http://schemas.microsoft.com/office/drawing/2014/main" id="{4C5F6947-A254-192C-F7FE-C865587112DA}"/>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6" name="Slide Number Placeholder 5">
            <a:extLst>
              <a:ext uri="{FF2B5EF4-FFF2-40B4-BE49-F238E27FC236}">
                <a16:creationId xmlns:a16="http://schemas.microsoft.com/office/drawing/2014/main" id="{7405E9E1-7F0F-5E04-2601-63DC6CEBE6D3}"/>
              </a:ext>
            </a:extLst>
          </p:cNvPr>
          <p:cNvSpPr>
            <a:spLocks noGrp="1"/>
          </p:cNvSpPr>
          <p:nvPr>
            <p:ph type="sldNum" idx="11"/>
          </p:nvPr>
        </p:nvSpPr>
        <p:spPr/>
        <p:txBody>
          <a:bodyPr/>
          <a:lstStyle>
            <a:lvl1pPr>
              <a:defRPr/>
            </a:lvl1pPr>
          </a:lstStyle>
          <a:p>
            <a:fld id="{CE5AE183-6F2B-4D48-87B3-CF9BB849BC85}" type="slidenum">
              <a:rPr lang="el-GR" altLang="en-GR"/>
              <a:pPr/>
              <a:t>‹#›</a:t>
            </a:fld>
            <a:endParaRPr lang="el-GR" altLang="en-GR"/>
          </a:p>
        </p:txBody>
      </p:sp>
    </p:spTree>
    <p:extLst>
      <p:ext uri="{BB962C8B-B14F-4D97-AF65-F5344CB8AC3E}">
        <p14:creationId xmlns:p14="http://schemas.microsoft.com/office/powerpoint/2010/main" val="27690090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A2F7-7BC7-3351-511B-6026F02471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2C97651-CBEA-31FE-63A9-EAE670F919B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0158E0A-62EC-CBF2-8EB6-0E749DD25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Footer Placeholder 4">
            <a:extLst>
              <a:ext uri="{FF2B5EF4-FFF2-40B4-BE49-F238E27FC236}">
                <a16:creationId xmlns:a16="http://schemas.microsoft.com/office/drawing/2014/main" id="{2A3640E0-611B-9FFB-03B2-AC69C2735A03}"/>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6" name="Slide Number Placeholder 5">
            <a:extLst>
              <a:ext uri="{FF2B5EF4-FFF2-40B4-BE49-F238E27FC236}">
                <a16:creationId xmlns:a16="http://schemas.microsoft.com/office/drawing/2014/main" id="{657BA58B-A4C1-6DFE-6FBF-C01092C05F79}"/>
              </a:ext>
            </a:extLst>
          </p:cNvPr>
          <p:cNvSpPr>
            <a:spLocks noGrp="1"/>
          </p:cNvSpPr>
          <p:nvPr>
            <p:ph type="sldNum" idx="11"/>
          </p:nvPr>
        </p:nvSpPr>
        <p:spPr/>
        <p:txBody>
          <a:bodyPr/>
          <a:lstStyle>
            <a:lvl1pPr>
              <a:defRPr/>
            </a:lvl1pPr>
          </a:lstStyle>
          <a:p>
            <a:fld id="{8F1F8D21-4FD2-434A-BD43-6282F6992001}" type="slidenum">
              <a:rPr lang="el-GR" altLang="en-GR"/>
              <a:pPr/>
              <a:t>‹#›</a:t>
            </a:fld>
            <a:endParaRPr lang="el-GR" altLang="en-GR"/>
          </a:p>
        </p:txBody>
      </p:sp>
    </p:spTree>
    <p:extLst>
      <p:ext uri="{BB962C8B-B14F-4D97-AF65-F5344CB8AC3E}">
        <p14:creationId xmlns:p14="http://schemas.microsoft.com/office/powerpoint/2010/main" val="2155064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EB93-3595-6E10-579E-82B1BBE193E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158F6B3-E634-6FCA-6639-42F93B6DAC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Footer Placeholder 3">
            <a:extLst>
              <a:ext uri="{FF2B5EF4-FFF2-40B4-BE49-F238E27FC236}">
                <a16:creationId xmlns:a16="http://schemas.microsoft.com/office/drawing/2014/main" id="{572D0B47-5092-9093-5639-DF0B8CF5B441}"/>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5" name="Slide Number Placeholder 4">
            <a:extLst>
              <a:ext uri="{FF2B5EF4-FFF2-40B4-BE49-F238E27FC236}">
                <a16:creationId xmlns:a16="http://schemas.microsoft.com/office/drawing/2014/main" id="{32CFBE78-FC9A-AFF9-969D-AFC9990BE6E7}"/>
              </a:ext>
            </a:extLst>
          </p:cNvPr>
          <p:cNvSpPr>
            <a:spLocks noGrp="1"/>
          </p:cNvSpPr>
          <p:nvPr>
            <p:ph type="sldNum" idx="11"/>
          </p:nvPr>
        </p:nvSpPr>
        <p:spPr/>
        <p:txBody>
          <a:bodyPr/>
          <a:lstStyle>
            <a:lvl1pPr>
              <a:defRPr/>
            </a:lvl1pPr>
          </a:lstStyle>
          <a:p>
            <a:fld id="{81B2FDC5-4E1F-D042-B924-B454BD5326F7}" type="slidenum">
              <a:rPr lang="el-GR" altLang="en-GR"/>
              <a:pPr/>
              <a:t>‹#›</a:t>
            </a:fld>
            <a:endParaRPr lang="el-GR" altLang="en-GR"/>
          </a:p>
        </p:txBody>
      </p:sp>
    </p:spTree>
    <p:extLst>
      <p:ext uri="{BB962C8B-B14F-4D97-AF65-F5344CB8AC3E}">
        <p14:creationId xmlns:p14="http://schemas.microsoft.com/office/powerpoint/2010/main" val="11157899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EB8DA-99FD-0354-044A-28279ED0382D}"/>
              </a:ext>
            </a:extLst>
          </p:cNvPr>
          <p:cNvSpPr>
            <a:spLocks noGrp="1"/>
          </p:cNvSpPr>
          <p:nvPr>
            <p:ph type="title" orient="vert"/>
          </p:nvPr>
        </p:nvSpPr>
        <p:spPr>
          <a:xfrm>
            <a:off x="8091488" y="750888"/>
            <a:ext cx="1997075" cy="37623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855E646-5D0C-62D8-00F9-2EA0E5FD238A}"/>
              </a:ext>
            </a:extLst>
          </p:cNvPr>
          <p:cNvSpPr>
            <a:spLocks noGrp="1"/>
          </p:cNvSpPr>
          <p:nvPr>
            <p:ph type="body" orient="vert" idx="1"/>
          </p:nvPr>
        </p:nvSpPr>
        <p:spPr>
          <a:xfrm>
            <a:off x="2100263" y="750888"/>
            <a:ext cx="5838825" cy="3762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Footer Placeholder 3">
            <a:extLst>
              <a:ext uri="{FF2B5EF4-FFF2-40B4-BE49-F238E27FC236}">
                <a16:creationId xmlns:a16="http://schemas.microsoft.com/office/drawing/2014/main" id="{10E134CE-9C8F-A410-F4CD-7C405F7256E0}"/>
              </a:ext>
            </a:extLst>
          </p:cNvPr>
          <p:cNvSpPr>
            <a:spLocks noGrp="1"/>
          </p:cNvSpPr>
          <p:nvPr>
            <p:ph type="ftr" idx="10"/>
          </p:nvPr>
        </p:nvSpPr>
        <p:spPr/>
        <p:txBody>
          <a:bodyPr/>
          <a:lstStyle>
            <a:lvl1pPr>
              <a:defRPr/>
            </a:lvl1pPr>
          </a:lstStyle>
          <a:p>
            <a:r>
              <a:rPr lang="el-GR" altLang="en-GR"/>
              <a:t>www</a:t>
            </a:r>
            <a:r>
              <a:rPr lang="el-GR" altLang="en-GR" b="1"/>
              <a:t>.empowoerme-project</a:t>
            </a:r>
            <a:r>
              <a:rPr lang="el-GR" altLang="en-GR"/>
              <a:t>.eu</a:t>
            </a:r>
          </a:p>
        </p:txBody>
      </p:sp>
      <p:sp>
        <p:nvSpPr>
          <p:cNvPr id="5" name="Slide Number Placeholder 4">
            <a:extLst>
              <a:ext uri="{FF2B5EF4-FFF2-40B4-BE49-F238E27FC236}">
                <a16:creationId xmlns:a16="http://schemas.microsoft.com/office/drawing/2014/main" id="{416948D0-A834-A0BD-30E7-A049D09A8477}"/>
              </a:ext>
            </a:extLst>
          </p:cNvPr>
          <p:cNvSpPr>
            <a:spLocks noGrp="1"/>
          </p:cNvSpPr>
          <p:nvPr>
            <p:ph type="sldNum" idx="11"/>
          </p:nvPr>
        </p:nvSpPr>
        <p:spPr/>
        <p:txBody>
          <a:bodyPr/>
          <a:lstStyle>
            <a:lvl1pPr>
              <a:defRPr/>
            </a:lvl1pPr>
          </a:lstStyle>
          <a:p>
            <a:fld id="{59F9624C-4FEB-C146-8934-5D4D38501BCD}" type="slidenum">
              <a:rPr lang="el-GR" altLang="en-GR"/>
              <a:pPr/>
              <a:t>‹#›</a:t>
            </a:fld>
            <a:endParaRPr lang="el-GR" altLang="en-GR"/>
          </a:p>
        </p:txBody>
      </p:sp>
    </p:spTree>
    <p:extLst>
      <p:ext uri="{BB962C8B-B14F-4D97-AF65-F5344CB8AC3E}">
        <p14:creationId xmlns:p14="http://schemas.microsoft.com/office/powerpoint/2010/main" val="21657668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C330-E4B3-589B-E8E9-38E957CC3AAC}"/>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2321B0E-7DC1-28CB-E8CB-52699DFF52B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31354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1C2C-7314-3D64-8D84-241AB42A48B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CF19B7A-B548-7131-4427-1E6681788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954693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051D-2C6B-4701-3CD9-60DDA7F3F41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01C4CFA-A3A7-B68B-0572-39ABD21A93C3}"/>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829573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B4B1-5E32-2DEA-94B4-A52A85CB2C8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FC818AB-E312-7EA9-144A-9566F4FACDAB}"/>
              </a:ext>
            </a:extLst>
          </p:cNvPr>
          <p:cNvSpPr>
            <a:spLocks noGrp="1"/>
          </p:cNvSpPr>
          <p:nvPr>
            <p:ph sz="half" idx="1"/>
          </p:nvPr>
        </p:nvSpPr>
        <p:spPr>
          <a:xfrm>
            <a:off x="1358900" y="2068513"/>
            <a:ext cx="4418013"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5941B0C-5E4B-8017-F59D-15BC2FF0AD5D}"/>
              </a:ext>
            </a:extLst>
          </p:cNvPr>
          <p:cNvSpPr>
            <a:spLocks noGrp="1"/>
          </p:cNvSpPr>
          <p:nvPr>
            <p:ph sz="half" idx="2"/>
          </p:nvPr>
        </p:nvSpPr>
        <p:spPr>
          <a:xfrm>
            <a:off x="5929313" y="2068513"/>
            <a:ext cx="4418012"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9542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1572-8A54-6AB7-8392-A72643AFB1B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6905038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87FA-2F48-249E-168D-73EC645F023E}"/>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312DF17-9CC6-0116-A4CB-EE3708D0A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79BD9B-8384-7A57-2F81-DE385576D0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29E13CD-A5B6-CF99-7A50-CD344B8D673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7F968A-C0A0-2A7A-F3A8-5887264FEC6A}"/>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926732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9197-458B-43A9-16CC-8BB3171C38C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921788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1574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4E39-1FBE-99BE-E0FD-744B03A980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D165FE7-72E7-8684-A545-32A42ECB448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BD001EE-58E1-CCAB-2482-D2072752C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467074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373D-7C9A-1255-A1C1-CC4786DF05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33A9661-F15F-F98A-A2E0-1FCFDF5701C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544C646-40CA-67C0-EE03-F4017DA6A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698810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B33F-AC1E-57EA-A35B-888BC3C0172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5A82A7E-6E95-F401-DBFC-2F7B8185FC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70366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48FA2-1680-2832-22C6-8D9942DC769D}"/>
              </a:ext>
            </a:extLst>
          </p:cNvPr>
          <p:cNvSpPr>
            <a:spLocks noGrp="1"/>
          </p:cNvSpPr>
          <p:nvPr>
            <p:ph type="title" orient="vert"/>
          </p:nvPr>
        </p:nvSpPr>
        <p:spPr>
          <a:xfrm>
            <a:off x="8837613" y="273050"/>
            <a:ext cx="2741612" cy="55657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9E83CBE-2B8C-68BD-B2EE-B933738ED6C9}"/>
              </a:ext>
            </a:extLst>
          </p:cNvPr>
          <p:cNvSpPr>
            <a:spLocks noGrp="1"/>
          </p:cNvSpPr>
          <p:nvPr>
            <p:ph type="body" orient="vert" idx="1"/>
          </p:nvPr>
        </p:nvSpPr>
        <p:spPr>
          <a:xfrm>
            <a:off x="609600" y="273050"/>
            <a:ext cx="8075613" cy="5565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63737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DFEF-E962-499B-7922-AE6705C0E5A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108A0E8B-51A6-2E18-748B-0EBE611D2F3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8416642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8D18-4EF3-EA80-01BD-BE90AE4DD61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A9A6638-004E-2FD5-3B27-1D6630FA33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529032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7E3A-8C38-4876-2A14-6EA3CDA9BAE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18F0B9F2-A525-7987-5384-E3AC4452DA9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014028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9901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A10F-BC94-CE2A-5BC8-158BF578A40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628BB43-2319-62C3-5A23-17883F937EF3}"/>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4E81651-C839-5942-DF4B-2921A7802A35}"/>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647962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D0E9-1A41-6098-ED7E-011B0A28DDB3}"/>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BA9FB9B-8F5C-53A0-218A-8425299AB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40A63C-99FF-23D3-4214-0A3FA261C0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5B062D4-CDC4-6E44-A905-337DFBB9D1A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1BCFB1-B2BC-D9B6-7A67-8B5F595640E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931411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A485-0A95-2A6B-FDA6-BC1DE287448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8697101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1128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0BB8-D5BB-7CD3-4792-7FED8E5010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D19D435-B64C-C824-2968-AFD8D223201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6865FAB-6379-6236-8374-BB5F8AF7E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7786280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4260-4454-7CF2-6D38-306094D71B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C3C265D-F313-83AB-5ECA-B95ABECB9E0F}"/>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4A9E6796-6C6F-6E33-B5E4-7F4294480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6423884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1C24-2A3B-1DE3-33FA-D5A43E2EA88D}"/>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CFD5A11-E61E-773F-C003-3D764AE5A9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888582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109E2-47C9-22A9-5E2E-4C0FE3892DA1}"/>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EB8EE46-006D-8C0E-058B-A902CBC1941E}"/>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469383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83A5-CE8A-4D84-41B9-77483453327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27E8C822-C2B0-9E8D-9AAC-F1231F8F5BB1}"/>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413168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C8D7-0123-57FE-12CA-E7ABE9509B7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661AABC-1B6F-6622-7CC5-0BB9D876B9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8189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5F39-7BA1-F38D-57ED-FD3B00EB87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3B6B35C-8819-5EF8-83C3-58B73CD4B59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B33EAEB-A16E-7723-6A19-99397D98D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977064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E0E6-0B64-828E-E1A6-40C3D32AB64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028FC2C-6E73-F8A9-CDF2-9A48A4728060}"/>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741702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58FB-159F-2CD8-E6AC-AA9C4BECFEB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4C84ADA-4CD2-B2CA-8D38-90786A6FABD8}"/>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A4E79E1-9FBF-D7D8-220E-1C2D56E315F4}"/>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646261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950F-F8A3-CE3B-5C47-0DE5966C0B3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543F749-BE13-24F7-3D3D-17289E84A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C7CA8E-91F8-332A-A421-D0DD84CBEB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D860222-9705-0728-3790-AC77DB25C60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406ED4-04DA-5F5C-1FD7-FD383990F93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214402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8749-D84D-70C3-F4F4-8ECA429AF16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674549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369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768-EE38-CF53-7265-FB141DBDCF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932C984-C441-2145-C845-3987A2091B2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9445FC3-E5D0-C173-52F3-DFFABDAA1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1639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9F8A-5D9F-91D7-2D85-F9E793CE8E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298FC6F-E1E1-115B-CBED-27B8BD47FE4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4C11D9E-623E-1DF0-1592-21861B505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762784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7E96-29AB-C82E-DBF1-570F65C3F1B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89B8446-D072-974A-9E37-9137D312BB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901609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F8159-8200-1DE5-ADE3-3F3FAE23C15F}"/>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3BFB7D2-1E31-586E-FF0C-036D372E832C}"/>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288908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17E6-3335-DC3D-0731-9D6B9618E01F}"/>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B4E8E83-C85D-60F8-4DA3-1B7CBC09FEB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41315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38DB-5D5D-6699-FBB5-D8787F28E8D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E98DBD1-A778-9951-3B1C-12E79F700B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3096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44BC-7AC9-8D1A-1288-4D97267FCE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06A26D1-B3D0-77DF-76CC-CC3D72D0CC7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CE6904D-FC7C-278A-68A0-4F0607992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216142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E509-21D8-81EE-9BA0-D3B4DDB728B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50CA013-5955-C214-40D3-3B46D8287D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384009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E899-2336-D4FE-23E8-710AD0B3BBC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CE227B1-F7B9-92DB-8E47-9B93A991D380}"/>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2579305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45F6-0B5C-BE1A-81A4-8941D7AA64C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DDFA6EE-A606-12EF-6D6A-151CC4FD74EB}"/>
              </a:ext>
            </a:extLst>
          </p:cNvPr>
          <p:cNvSpPr>
            <a:spLocks noGrp="1"/>
          </p:cNvSpPr>
          <p:nvPr>
            <p:ph sz="half" idx="1"/>
          </p:nvPr>
        </p:nvSpPr>
        <p:spPr>
          <a:xfrm>
            <a:off x="5272088" y="1403350"/>
            <a:ext cx="2754312"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2B7D547-ACD3-9911-BF20-5118F3F336A7}"/>
              </a:ext>
            </a:extLst>
          </p:cNvPr>
          <p:cNvSpPr>
            <a:spLocks noGrp="1"/>
          </p:cNvSpPr>
          <p:nvPr>
            <p:ph sz="half" idx="2"/>
          </p:nvPr>
        </p:nvSpPr>
        <p:spPr>
          <a:xfrm>
            <a:off x="8178800" y="1403350"/>
            <a:ext cx="27559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722251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0841-C952-E50D-2E85-E83A51E86CB1}"/>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FBAA233-26DF-FC27-D450-148DE8146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3073F2-F8AB-04CB-1254-15C918E4B4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6366B6D-B5D4-9CE5-7254-D7D134CD618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B5E0A0-5BC5-1B70-83AB-FABE8EB5495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35035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7D80-93E0-C822-4E34-B7DB4E225519}"/>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626337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9721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E62A-7CB5-7DDA-634E-A61EC6C7D5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0AC4E3F-AC10-FFE6-3C26-23CA945047C5}"/>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A2E0E86-7591-EEF3-98E7-2E1D5E277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048205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0692-AB5A-C269-4D3A-10AA520411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3EC8E2B-5077-0C2E-39BF-9C38213E578C}"/>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FBED8502-A8B8-D8A3-2E09-30369F10E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680746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C119-DD0C-B0FE-E2C8-96E9614EB9A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8B5EEAA-0D66-0B87-C10F-2323249D4F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92152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DA595-5B87-3B40-87BA-A550F2F957FF}"/>
              </a:ext>
            </a:extLst>
          </p:cNvPr>
          <p:cNvSpPr>
            <a:spLocks noGrp="1"/>
          </p:cNvSpPr>
          <p:nvPr>
            <p:ph type="title" orient="vert"/>
          </p:nvPr>
        </p:nvSpPr>
        <p:spPr>
          <a:xfrm>
            <a:off x="8837613" y="273050"/>
            <a:ext cx="2741612" cy="46053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685C801-413B-34CF-1C88-D25842E10F2D}"/>
              </a:ext>
            </a:extLst>
          </p:cNvPr>
          <p:cNvSpPr>
            <a:spLocks noGrp="1"/>
          </p:cNvSpPr>
          <p:nvPr>
            <p:ph type="body" orient="vert" idx="1"/>
          </p:nvPr>
        </p:nvSpPr>
        <p:spPr>
          <a:xfrm>
            <a:off x="609600" y="273050"/>
            <a:ext cx="8075613" cy="4605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0087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63D1-916D-7D75-E09C-57CEFAE78D8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64D77E9-D120-7AA7-8EF2-FC3FC43D6E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137223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457E-5F93-5708-065C-9E82AA8F939E}"/>
              </a:ext>
            </a:extLst>
          </p:cNvPr>
          <p:cNvSpPr>
            <a:spLocks noGrp="1"/>
          </p:cNvSpPr>
          <p:nvPr>
            <p:ph type="ctrTitle"/>
          </p:nvPr>
        </p:nvSpPr>
        <p:spPr>
          <a:xfrm>
            <a:off x="1524000" y="1122363"/>
            <a:ext cx="9145588" cy="2387600"/>
          </a:xfrm>
        </p:spPr>
        <p:txBody>
          <a:bodyPr/>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A05B013-1A31-DFD2-60F3-B9F8F418B89F}"/>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88F4F74D-64BB-DC28-7C2E-1D03825B46B5}"/>
              </a:ext>
            </a:extLst>
          </p:cNvPr>
          <p:cNvSpPr>
            <a:spLocks noGrp="1"/>
          </p:cNvSpPr>
          <p:nvPr>
            <p:ph type="dt" idx="10"/>
          </p:nvPr>
        </p:nvSpPr>
        <p:spPr/>
        <p:txBody>
          <a:bodyPr/>
          <a:lstStyle>
            <a:lvl1pPr>
              <a:defRPr/>
            </a:lvl1pPr>
          </a:lstStyle>
          <a:p>
            <a:r>
              <a:rPr lang="el-GR" altLang="en-GR"/>
              <a:t>18/7/2022</a:t>
            </a:r>
          </a:p>
        </p:txBody>
      </p:sp>
      <p:sp>
        <p:nvSpPr>
          <p:cNvPr id="5" name="Slide Number Placeholder 4">
            <a:extLst>
              <a:ext uri="{FF2B5EF4-FFF2-40B4-BE49-F238E27FC236}">
                <a16:creationId xmlns:a16="http://schemas.microsoft.com/office/drawing/2014/main" id="{90D49450-2A32-9982-7B76-FEC2E3A6B16A}"/>
              </a:ext>
            </a:extLst>
          </p:cNvPr>
          <p:cNvSpPr>
            <a:spLocks noGrp="1"/>
          </p:cNvSpPr>
          <p:nvPr>
            <p:ph type="sldNum" idx="11"/>
          </p:nvPr>
        </p:nvSpPr>
        <p:spPr/>
        <p:txBody>
          <a:bodyPr/>
          <a:lstStyle>
            <a:lvl1pPr>
              <a:defRPr/>
            </a:lvl1pPr>
          </a:lstStyle>
          <a:p>
            <a:fld id="{22FBA6C2-92BF-5540-BCDC-282B950F08A7}" type="slidenum">
              <a:rPr lang="el-GR" altLang="en-GR"/>
              <a:pPr/>
              <a:t>‹#›</a:t>
            </a:fld>
            <a:endParaRPr lang="el-GR" altLang="en-GR"/>
          </a:p>
        </p:txBody>
      </p:sp>
    </p:spTree>
    <p:extLst>
      <p:ext uri="{BB962C8B-B14F-4D97-AF65-F5344CB8AC3E}">
        <p14:creationId xmlns:p14="http://schemas.microsoft.com/office/powerpoint/2010/main" val="32451932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1D0A-EAA9-B175-59C8-58A60B53FBE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0F1B7A5-61B5-A1C4-3714-460847E505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3EB6E99-729A-CCB3-53EE-A7D331A9B00E}"/>
              </a:ext>
            </a:extLst>
          </p:cNvPr>
          <p:cNvSpPr>
            <a:spLocks noGrp="1"/>
          </p:cNvSpPr>
          <p:nvPr>
            <p:ph type="dt" idx="10"/>
          </p:nvPr>
        </p:nvSpPr>
        <p:spPr/>
        <p:txBody>
          <a:bodyPr/>
          <a:lstStyle>
            <a:lvl1pPr>
              <a:defRPr/>
            </a:lvl1pPr>
          </a:lstStyle>
          <a:p>
            <a:r>
              <a:rPr lang="el-GR" altLang="en-GR"/>
              <a:t>18/7/2022</a:t>
            </a:r>
          </a:p>
        </p:txBody>
      </p:sp>
      <p:sp>
        <p:nvSpPr>
          <p:cNvPr id="5" name="Slide Number Placeholder 4">
            <a:extLst>
              <a:ext uri="{FF2B5EF4-FFF2-40B4-BE49-F238E27FC236}">
                <a16:creationId xmlns:a16="http://schemas.microsoft.com/office/drawing/2014/main" id="{55C3D313-B926-2A89-5668-342E99E9B0A9}"/>
              </a:ext>
            </a:extLst>
          </p:cNvPr>
          <p:cNvSpPr>
            <a:spLocks noGrp="1"/>
          </p:cNvSpPr>
          <p:nvPr>
            <p:ph type="sldNum" idx="11"/>
          </p:nvPr>
        </p:nvSpPr>
        <p:spPr/>
        <p:txBody>
          <a:bodyPr/>
          <a:lstStyle>
            <a:lvl1pPr>
              <a:defRPr/>
            </a:lvl1pPr>
          </a:lstStyle>
          <a:p>
            <a:fld id="{9A72A24A-F02A-974F-86F3-D469F3C3593B}" type="slidenum">
              <a:rPr lang="el-GR" altLang="en-GR"/>
              <a:pPr/>
              <a:t>‹#›</a:t>
            </a:fld>
            <a:endParaRPr lang="el-GR" altLang="en-GR"/>
          </a:p>
        </p:txBody>
      </p:sp>
    </p:spTree>
    <p:extLst>
      <p:ext uri="{BB962C8B-B14F-4D97-AF65-F5344CB8AC3E}">
        <p14:creationId xmlns:p14="http://schemas.microsoft.com/office/powerpoint/2010/main" val="32257495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0E09-671B-939E-7E66-E3B855D8DF24}"/>
              </a:ext>
            </a:extLst>
          </p:cNvPr>
          <p:cNvSpPr>
            <a:spLocks noGrp="1"/>
          </p:cNvSpPr>
          <p:nvPr>
            <p:ph type="title"/>
          </p:nvPr>
        </p:nvSpPr>
        <p:spPr>
          <a:xfrm>
            <a:off x="831850" y="1709738"/>
            <a:ext cx="10517188" cy="2852737"/>
          </a:xfrm>
        </p:spPr>
        <p:txBody>
          <a:bodyPr/>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2A1FAB8-AA29-FD1A-1278-2C232DC1079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B5A5B7CD-0EC0-9E8D-8192-285C6C7049BE}"/>
              </a:ext>
            </a:extLst>
          </p:cNvPr>
          <p:cNvSpPr>
            <a:spLocks noGrp="1"/>
          </p:cNvSpPr>
          <p:nvPr>
            <p:ph type="dt" idx="10"/>
          </p:nvPr>
        </p:nvSpPr>
        <p:spPr/>
        <p:txBody>
          <a:bodyPr/>
          <a:lstStyle>
            <a:lvl1pPr>
              <a:defRPr/>
            </a:lvl1pPr>
          </a:lstStyle>
          <a:p>
            <a:r>
              <a:rPr lang="el-GR" altLang="en-GR"/>
              <a:t>18/7/2022</a:t>
            </a:r>
          </a:p>
        </p:txBody>
      </p:sp>
      <p:sp>
        <p:nvSpPr>
          <p:cNvPr id="5" name="Slide Number Placeholder 4">
            <a:extLst>
              <a:ext uri="{FF2B5EF4-FFF2-40B4-BE49-F238E27FC236}">
                <a16:creationId xmlns:a16="http://schemas.microsoft.com/office/drawing/2014/main" id="{1740D468-D326-A27B-4CD5-6B546C79B052}"/>
              </a:ext>
            </a:extLst>
          </p:cNvPr>
          <p:cNvSpPr>
            <a:spLocks noGrp="1"/>
          </p:cNvSpPr>
          <p:nvPr>
            <p:ph type="sldNum" idx="11"/>
          </p:nvPr>
        </p:nvSpPr>
        <p:spPr/>
        <p:txBody>
          <a:bodyPr/>
          <a:lstStyle>
            <a:lvl1pPr>
              <a:defRPr/>
            </a:lvl1pPr>
          </a:lstStyle>
          <a:p>
            <a:fld id="{DF170859-8F5C-B142-A794-516419ADE7F3}" type="slidenum">
              <a:rPr lang="el-GR" altLang="en-GR"/>
              <a:pPr/>
              <a:t>‹#›</a:t>
            </a:fld>
            <a:endParaRPr lang="el-GR" altLang="en-GR"/>
          </a:p>
        </p:txBody>
      </p:sp>
    </p:spTree>
    <p:extLst>
      <p:ext uri="{BB962C8B-B14F-4D97-AF65-F5344CB8AC3E}">
        <p14:creationId xmlns:p14="http://schemas.microsoft.com/office/powerpoint/2010/main" val="3184953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969B-DEE7-BC7D-D20E-FC1780F72D9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0AFDCEB-F983-A46F-9293-0C8D3834894D}"/>
              </a:ext>
            </a:extLst>
          </p:cNvPr>
          <p:cNvSpPr>
            <a:spLocks noGrp="1"/>
          </p:cNvSpPr>
          <p:nvPr>
            <p:ph sz="half" idx="1"/>
          </p:nvPr>
        </p:nvSpPr>
        <p:spPr>
          <a:xfrm>
            <a:off x="609600" y="1604963"/>
            <a:ext cx="5408613"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FE96F41-9B2A-6A59-6DBB-746B46611156}"/>
              </a:ext>
            </a:extLst>
          </p:cNvPr>
          <p:cNvSpPr>
            <a:spLocks noGrp="1"/>
          </p:cNvSpPr>
          <p:nvPr>
            <p:ph sz="half" idx="2"/>
          </p:nvPr>
        </p:nvSpPr>
        <p:spPr>
          <a:xfrm>
            <a:off x="6170613" y="1604963"/>
            <a:ext cx="5408612" cy="39735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27C80197-8F76-F4E2-83DF-CD51F01181CE}"/>
              </a:ext>
            </a:extLst>
          </p:cNvPr>
          <p:cNvSpPr>
            <a:spLocks noGrp="1"/>
          </p:cNvSpPr>
          <p:nvPr>
            <p:ph type="dt" idx="10"/>
          </p:nvPr>
        </p:nvSpPr>
        <p:spPr/>
        <p:txBody>
          <a:bodyPr/>
          <a:lstStyle>
            <a:lvl1pPr>
              <a:defRPr/>
            </a:lvl1pPr>
          </a:lstStyle>
          <a:p>
            <a:r>
              <a:rPr lang="el-GR" altLang="en-GR"/>
              <a:t>18/7/2022</a:t>
            </a:r>
          </a:p>
        </p:txBody>
      </p:sp>
      <p:sp>
        <p:nvSpPr>
          <p:cNvPr id="6" name="Slide Number Placeholder 5">
            <a:extLst>
              <a:ext uri="{FF2B5EF4-FFF2-40B4-BE49-F238E27FC236}">
                <a16:creationId xmlns:a16="http://schemas.microsoft.com/office/drawing/2014/main" id="{78255775-E469-5F07-0368-DC6B7A1FBB43}"/>
              </a:ext>
            </a:extLst>
          </p:cNvPr>
          <p:cNvSpPr>
            <a:spLocks noGrp="1"/>
          </p:cNvSpPr>
          <p:nvPr>
            <p:ph type="sldNum" idx="11"/>
          </p:nvPr>
        </p:nvSpPr>
        <p:spPr/>
        <p:txBody>
          <a:bodyPr/>
          <a:lstStyle>
            <a:lvl1pPr>
              <a:defRPr/>
            </a:lvl1pPr>
          </a:lstStyle>
          <a:p>
            <a:fld id="{3CABE8D6-FE20-8B48-A31B-3037D2D8F9AD}" type="slidenum">
              <a:rPr lang="el-GR" altLang="en-GR"/>
              <a:pPr/>
              <a:t>‹#›</a:t>
            </a:fld>
            <a:endParaRPr lang="el-GR" altLang="en-GR"/>
          </a:p>
        </p:txBody>
      </p:sp>
    </p:spTree>
    <p:extLst>
      <p:ext uri="{BB962C8B-B14F-4D97-AF65-F5344CB8AC3E}">
        <p14:creationId xmlns:p14="http://schemas.microsoft.com/office/powerpoint/2010/main" val="32819923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F15E-1830-8DC9-AB05-437D6AA2E319}"/>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2ECB279-D392-957E-1B8D-F7E5595D3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C24BE1-FE31-4ED1-B854-6AD92E6F69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7DAEDA5-3296-FDC5-73F1-133AA4636B9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6A5BDE5-49D5-7933-DC7D-5197F70D54F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F63AA0F8-B8BF-D87B-B9BE-062820588203}"/>
              </a:ext>
            </a:extLst>
          </p:cNvPr>
          <p:cNvSpPr>
            <a:spLocks noGrp="1"/>
          </p:cNvSpPr>
          <p:nvPr>
            <p:ph type="dt" idx="10"/>
          </p:nvPr>
        </p:nvSpPr>
        <p:spPr/>
        <p:txBody>
          <a:bodyPr/>
          <a:lstStyle>
            <a:lvl1pPr>
              <a:defRPr/>
            </a:lvl1pPr>
          </a:lstStyle>
          <a:p>
            <a:r>
              <a:rPr lang="el-GR" altLang="en-GR"/>
              <a:t>18/7/2022</a:t>
            </a:r>
          </a:p>
        </p:txBody>
      </p:sp>
      <p:sp>
        <p:nvSpPr>
          <p:cNvPr id="8" name="Slide Number Placeholder 7">
            <a:extLst>
              <a:ext uri="{FF2B5EF4-FFF2-40B4-BE49-F238E27FC236}">
                <a16:creationId xmlns:a16="http://schemas.microsoft.com/office/drawing/2014/main" id="{DF36A95E-774A-C8FE-78BF-E168BA1373B7}"/>
              </a:ext>
            </a:extLst>
          </p:cNvPr>
          <p:cNvSpPr>
            <a:spLocks noGrp="1"/>
          </p:cNvSpPr>
          <p:nvPr>
            <p:ph type="sldNum" idx="11"/>
          </p:nvPr>
        </p:nvSpPr>
        <p:spPr/>
        <p:txBody>
          <a:bodyPr/>
          <a:lstStyle>
            <a:lvl1pPr>
              <a:defRPr/>
            </a:lvl1pPr>
          </a:lstStyle>
          <a:p>
            <a:fld id="{8D78C9BD-7DB5-F643-ADFE-B3D933082EDE}" type="slidenum">
              <a:rPr lang="el-GR" altLang="en-GR"/>
              <a:pPr/>
              <a:t>‹#›</a:t>
            </a:fld>
            <a:endParaRPr lang="el-GR" altLang="en-GR"/>
          </a:p>
        </p:txBody>
      </p:sp>
    </p:spTree>
    <p:extLst>
      <p:ext uri="{BB962C8B-B14F-4D97-AF65-F5344CB8AC3E}">
        <p14:creationId xmlns:p14="http://schemas.microsoft.com/office/powerpoint/2010/main" val="7024510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2989-D232-C3B8-93FE-025E0CEF51A2}"/>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A3782E7-0C83-083D-B5D4-173235526843}"/>
              </a:ext>
            </a:extLst>
          </p:cNvPr>
          <p:cNvSpPr>
            <a:spLocks noGrp="1"/>
          </p:cNvSpPr>
          <p:nvPr>
            <p:ph type="dt" idx="10"/>
          </p:nvPr>
        </p:nvSpPr>
        <p:spPr/>
        <p:txBody>
          <a:bodyPr/>
          <a:lstStyle>
            <a:lvl1pPr>
              <a:defRPr/>
            </a:lvl1pPr>
          </a:lstStyle>
          <a:p>
            <a:r>
              <a:rPr lang="el-GR" altLang="en-GR"/>
              <a:t>18/7/2022</a:t>
            </a:r>
          </a:p>
        </p:txBody>
      </p:sp>
      <p:sp>
        <p:nvSpPr>
          <p:cNvPr id="4" name="Slide Number Placeholder 3">
            <a:extLst>
              <a:ext uri="{FF2B5EF4-FFF2-40B4-BE49-F238E27FC236}">
                <a16:creationId xmlns:a16="http://schemas.microsoft.com/office/drawing/2014/main" id="{7DADBDCB-25B6-F1CB-5F4D-0B835E9AB119}"/>
              </a:ext>
            </a:extLst>
          </p:cNvPr>
          <p:cNvSpPr>
            <a:spLocks noGrp="1"/>
          </p:cNvSpPr>
          <p:nvPr>
            <p:ph type="sldNum" idx="11"/>
          </p:nvPr>
        </p:nvSpPr>
        <p:spPr/>
        <p:txBody>
          <a:bodyPr/>
          <a:lstStyle>
            <a:lvl1pPr>
              <a:defRPr/>
            </a:lvl1pPr>
          </a:lstStyle>
          <a:p>
            <a:fld id="{FC7D49F9-C331-C348-A234-3A1533133EEC}" type="slidenum">
              <a:rPr lang="el-GR" altLang="en-GR"/>
              <a:pPr/>
              <a:t>‹#›</a:t>
            </a:fld>
            <a:endParaRPr lang="el-GR" altLang="en-GR"/>
          </a:p>
        </p:txBody>
      </p:sp>
    </p:spTree>
    <p:extLst>
      <p:ext uri="{BB962C8B-B14F-4D97-AF65-F5344CB8AC3E}">
        <p14:creationId xmlns:p14="http://schemas.microsoft.com/office/powerpoint/2010/main" val="5618465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4DD28-8ABB-FE82-A5E2-603FEC45628B}"/>
              </a:ext>
            </a:extLst>
          </p:cNvPr>
          <p:cNvSpPr>
            <a:spLocks noGrp="1"/>
          </p:cNvSpPr>
          <p:nvPr>
            <p:ph type="dt" idx="10"/>
          </p:nvPr>
        </p:nvSpPr>
        <p:spPr/>
        <p:txBody>
          <a:bodyPr/>
          <a:lstStyle>
            <a:lvl1pPr>
              <a:defRPr/>
            </a:lvl1pPr>
          </a:lstStyle>
          <a:p>
            <a:r>
              <a:rPr lang="el-GR" altLang="en-GR"/>
              <a:t>18/7/2022</a:t>
            </a:r>
          </a:p>
        </p:txBody>
      </p:sp>
      <p:sp>
        <p:nvSpPr>
          <p:cNvPr id="3" name="Slide Number Placeholder 2">
            <a:extLst>
              <a:ext uri="{FF2B5EF4-FFF2-40B4-BE49-F238E27FC236}">
                <a16:creationId xmlns:a16="http://schemas.microsoft.com/office/drawing/2014/main" id="{8BF6F872-776E-7D50-9523-2D068F348A58}"/>
              </a:ext>
            </a:extLst>
          </p:cNvPr>
          <p:cNvSpPr>
            <a:spLocks noGrp="1"/>
          </p:cNvSpPr>
          <p:nvPr>
            <p:ph type="sldNum" idx="11"/>
          </p:nvPr>
        </p:nvSpPr>
        <p:spPr/>
        <p:txBody>
          <a:bodyPr/>
          <a:lstStyle>
            <a:lvl1pPr>
              <a:defRPr/>
            </a:lvl1pPr>
          </a:lstStyle>
          <a:p>
            <a:fld id="{6C3A1652-CBD0-F645-BACF-D1C39CE1972A}" type="slidenum">
              <a:rPr lang="el-GR" altLang="en-GR"/>
              <a:pPr/>
              <a:t>‹#›</a:t>
            </a:fld>
            <a:endParaRPr lang="el-GR" altLang="en-GR"/>
          </a:p>
        </p:txBody>
      </p:sp>
    </p:spTree>
    <p:extLst>
      <p:ext uri="{BB962C8B-B14F-4D97-AF65-F5344CB8AC3E}">
        <p14:creationId xmlns:p14="http://schemas.microsoft.com/office/powerpoint/2010/main" val="21987266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E0DD-B618-EEE3-2DE0-2F6042AB55CF}"/>
              </a:ext>
            </a:extLst>
          </p:cNvPr>
          <p:cNvSpPr>
            <a:spLocks noGrp="1"/>
          </p:cNvSpPr>
          <p:nvPr>
            <p:ph type="title"/>
          </p:nvPr>
        </p:nvSpPr>
        <p:spPr>
          <a:xfrm>
            <a:off x="839788" y="457200"/>
            <a:ext cx="3932237" cy="1600200"/>
          </a:xfrm>
        </p:spPr>
        <p:txBody>
          <a:bodyPr/>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D201156-28E1-C471-57B0-8E428760BE6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EB9F2968-D9B0-FD8A-5D30-181E1B93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DFDBE5-0FFC-0275-4B01-B97679F9A0BB}"/>
              </a:ext>
            </a:extLst>
          </p:cNvPr>
          <p:cNvSpPr>
            <a:spLocks noGrp="1"/>
          </p:cNvSpPr>
          <p:nvPr>
            <p:ph type="dt" idx="10"/>
          </p:nvPr>
        </p:nvSpPr>
        <p:spPr/>
        <p:txBody>
          <a:bodyPr/>
          <a:lstStyle>
            <a:lvl1pPr>
              <a:defRPr/>
            </a:lvl1pPr>
          </a:lstStyle>
          <a:p>
            <a:r>
              <a:rPr lang="el-GR" altLang="en-GR"/>
              <a:t>18/7/2022</a:t>
            </a:r>
          </a:p>
        </p:txBody>
      </p:sp>
      <p:sp>
        <p:nvSpPr>
          <p:cNvPr id="6" name="Slide Number Placeholder 5">
            <a:extLst>
              <a:ext uri="{FF2B5EF4-FFF2-40B4-BE49-F238E27FC236}">
                <a16:creationId xmlns:a16="http://schemas.microsoft.com/office/drawing/2014/main" id="{CA279709-A4E9-06DA-4C4D-2297FCE08FB1}"/>
              </a:ext>
            </a:extLst>
          </p:cNvPr>
          <p:cNvSpPr>
            <a:spLocks noGrp="1"/>
          </p:cNvSpPr>
          <p:nvPr>
            <p:ph type="sldNum" idx="11"/>
          </p:nvPr>
        </p:nvSpPr>
        <p:spPr/>
        <p:txBody>
          <a:bodyPr/>
          <a:lstStyle>
            <a:lvl1pPr>
              <a:defRPr/>
            </a:lvl1pPr>
          </a:lstStyle>
          <a:p>
            <a:fld id="{09EEAF17-0795-7042-8B69-7F675E6A2A77}" type="slidenum">
              <a:rPr lang="el-GR" altLang="en-GR"/>
              <a:pPr/>
              <a:t>‹#›</a:t>
            </a:fld>
            <a:endParaRPr lang="el-GR" altLang="en-GR"/>
          </a:p>
        </p:txBody>
      </p:sp>
    </p:spTree>
    <p:extLst>
      <p:ext uri="{BB962C8B-B14F-4D97-AF65-F5344CB8AC3E}">
        <p14:creationId xmlns:p14="http://schemas.microsoft.com/office/powerpoint/2010/main" val="19590450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214B-3291-3A45-C307-81694CDF6D6E}"/>
              </a:ext>
            </a:extLst>
          </p:cNvPr>
          <p:cNvSpPr>
            <a:spLocks noGrp="1"/>
          </p:cNvSpPr>
          <p:nvPr>
            <p:ph type="title"/>
          </p:nvPr>
        </p:nvSpPr>
        <p:spPr>
          <a:xfrm>
            <a:off x="839788" y="457200"/>
            <a:ext cx="3932237" cy="1600200"/>
          </a:xfrm>
        </p:spPr>
        <p:txBody>
          <a:bodyPr/>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19DF1D9-5150-1D2C-ACC9-4AF693D589D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153608E-0418-B944-510B-018A0CFF3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B55D0F-4532-D4B5-2456-419A3B435916}"/>
              </a:ext>
            </a:extLst>
          </p:cNvPr>
          <p:cNvSpPr>
            <a:spLocks noGrp="1"/>
          </p:cNvSpPr>
          <p:nvPr>
            <p:ph type="dt" idx="10"/>
          </p:nvPr>
        </p:nvSpPr>
        <p:spPr/>
        <p:txBody>
          <a:bodyPr/>
          <a:lstStyle>
            <a:lvl1pPr>
              <a:defRPr/>
            </a:lvl1pPr>
          </a:lstStyle>
          <a:p>
            <a:r>
              <a:rPr lang="el-GR" altLang="en-GR"/>
              <a:t>18/7/2022</a:t>
            </a:r>
          </a:p>
        </p:txBody>
      </p:sp>
      <p:sp>
        <p:nvSpPr>
          <p:cNvPr id="6" name="Slide Number Placeholder 5">
            <a:extLst>
              <a:ext uri="{FF2B5EF4-FFF2-40B4-BE49-F238E27FC236}">
                <a16:creationId xmlns:a16="http://schemas.microsoft.com/office/drawing/2014/main" id="{7B311FF1-20A5-0039-4BFB-C970CB8BDB26}"/>
              </a:ext>
            </a:extLst>
          </p:cNvPr>
          <p:cNvSpPr>
            <a:spLocks noGrp="1"/>
          </p:cNvSpPr>
          <p:nvPr>
            <p:ph type="sldNum" idx="11"/>
          </p:nvPr>
        </p:nvSpPr>
        <p:spPr/>
        <p:txBody>
          <a:bodyPr/>
          <a:lstStyle>
            <a:lvl1pPr>
              <a:defRPr/>
            </a:lvl1pPr>
          </a:lstStyle>
          <a:p>
            <a:fld id="{B6799949-1344-794C-83F9-C72FC355BAE2}" type="slidenum">
              <a:rPr lang="el-GR" altLang="en-GR"/>
              <a:pPr/>
              <a:t>‹#›</a:t>
            </a:fld>
            <a:endParaRPr lang="el-GR" altLang="en-GR"/>
          </a:p>
        </p:txBody>
      </p:sp>
    </p:spTree>
    <p:extLst>
      <p:ext uri="{BB962C8B-B14F-4D97-AF65-F5344CB8AC3E}">
        <p14:creationId xmlns:p14="http://schemas.microsoft.com/office/powerpoint/2010/main" val="11537036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E5C3-C229-CA16-B8AA-6621F507AE3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60933EF-A08F-CE81-E2C9-5484169173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57C90EA8-93CD-9E59-0321-AAC321B98B63}"/>
              </a:ext>
            </a:extLst>
          </p:cNvPr>
          <p:cNvSpPr>
            <a:spLocks noGrp="1"/>
          </p:cNvSpPr>
          <p:nvPr>
            <p:ph type="dt" idx="10"/>
          </p:nvPr>
        </p:nvSpPr>
        <p:spPr/>
        <p:txBody>
          <a:bodyPr/>
          <a:lstStyle>
            <a:lvl1pPr>
              <a:defRPr/>
            </a:lvl1pPr>
          </a:lstStyle>
          <a:p>
            <a:r>
              <a:rPr lang="el-GR" altLang="en-GR"/>
              <a:t>18/7/2022</a:t>
            </a:r>
          </a:p>
        </p:txBody>
      </p:sp>
      <p:sp>
        <p:nvSpPr>
          <p:cNvPr id="5" name="Slide Number Placeholder 4">
            <a:extLst>
              <a:ext uri="{FF2B5EF4-FFF2-40B4-BE49-F238E27FC236}">
                <a16:creationId xmlns:a16="http://schemas.microsoft.com/office/drawing/2014/main" id="{F846C570-5B41-3106-81F4-6E72F62B0554}"/>
              </a:ext>
            </a:extLst>
          </p:cNvPr>
          <p:cNvSpPr>
            <a:spLocks noGrp="1"/>
          </p:cNvSpPr>
          <p:nvPr>
            <p:ph type="sldNum" idx="11"/>
          </p:nvPr>
        </p:nvSpPr>
        <p:spPr/>
        <p:txBody>
          <a:bodyPr/>
          <a:lstStyle>
            <a:lvl1pPr>
              <a:defRPr/>
            </a:lvl1pPr>
          </a:lstStyle>
          <a:p>
            <a:fld id="{DCB955DF-C638-924B-A1FF-A850C2F6770E}" type="slidenum">
              <a:rPr lang="el-GR" altLang="en-GR"/>
              <a:pPr/>
              <a:t>‹#›</a:t>
            </a:fld>
            <a:endParaRPr lang="el-GR" altLang="en-GR"/>
          </a:p>
        </p:txBody>
      </p:sp>
    </p:spTree>
    <p:extLst>
      <p:ext uri="{BB962C8B-B14F-4D97-AF65-F5344CB8AC3E}">
        <p14:creationId xmlns:p14="http://schemas.microsoft.com/office/powerpoint/2010/main" val="41416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15BB3-2800-6979-B335-7D16B211099A}"/>
              </a:ext>
            </a:extLst>
          </p:cNvPr>
          <p:cNvSpPr>
            <a:spLocks noGrp="1"/>
          </p:cNvSpPr>
          <p:nvPr>
            <p:ph type="title" orient="vert"/>
          </p:nvPr>
        </p:nvSpPr>
        <p:spPr>
          <a:xfrm>
            <a:off x="8837613" y="273050"/>
            <a:ext cx="2741612" cy="11414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7A7D280-E3A4-7339-FE40-AE2D1678B7D1}"/>
              </a:ext>
            </a:extLst>
          </p:cNvPr>
          <p:cNvSpPr>
            <a:spLocks noGrp="1"/>
          </p:cNvSpPr>
          <p:nvPr>
            <p:ph type="body" orient="vert" idx="1"/>
          </p:nvPr>
        </p:nvSpPr>
        <p:spPr>
          <a:xfrm>
            <a:off x="609600" y="273050"/>
            <a:ext cx="8075613" cy="11414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319180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905B8-4206-DFB3-65B1-890E731377A2}"/>
              </a:ext>
            </a:extLst>
          </p:cNvPr>
          <p:cNvSpPr>
            <a:spLocks noGrp="1"/>
          </p:cNvSpPr>
          <p:nvPr>
            <p:ph type="title" orient="vert"/>
          </p:nvPr>
        </p:nvSpPr>
        <p:spPr>
          <a:xfrm>
            <a:off x="8837613" y="1122363"/>
            <a:ext cx="2741612" cy="4456112"/>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ADF5E48-69EA-6042-3B5A-30C408ADB22F}"/>
              </a:ext>
            </a:extLst>
          </p:cNvPr>
          <p:cNvSpPr>
            <a:spLocks noGrp="1"/>
          </p:cNvSpPr>
          <p:nvPr>
            <p:ph type="body" orient="vert" idx="1"/>
          </p:nvPr>
        </p:nvSpPr>
        <p:spPr>
          <a:xfrm>
            <a:off x="609600" y="1122363"/>
            <a:ext cx="8075613" cy="4456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81D0605-50FF-4AB8-1B64-4EECE2493010}"/>
              </a:ext>
            </a:extLst>
          </p:cNvPr>
          <p:cNvSpPr>
            <a:spLocks noGrp="1"/>
          </p:cNvSpPr>
          <p:nvPr>
            <p:ph type="dt" idx="10"/>
          </p:nvPr>
        </p:nvSpPr>
        <p:spPr/>
        <p:txBody>
          <a:bodyPr/>
          <a:lstStyle>
            <a:lvl1pPr>
              <a:defRPr/>
            </a:lvl1pPr>
          </a:lstStyle>
          <a:p>
            <a:r>
              <a:rPr lang="el-GR" altLang="en-GR"/>
              <a:t>18/7/2022</a:t>
            </a:r>
          </a:p>
        </p:txBody>
      </p:sp>
      <p:sp>
        <p:nvSpPr>
          <p:cNvPr id="5" name="Slide Number Placeholder 4">
            <a:extLst>
              <a:ext uri="{FF2B5EF4-FFF2-40B4-BE49-F238E27FC236}">
                <a16:creationId xmlns:a16="http://schemas.microsoft.com/office/drawing/2014/main" id="{70D06398-8F85-F0A4-9B37-37D4923F0E0F}"/>
              </a:ext>
            </a:extLst>
          </p:cNvPr>
          <p:cNvSpPr>
            <a:spLocks noGrp="1"/>
          </p:cNvSpPr>
          <p:nvPr>
            <p:ph type="sldNum" idx="11"/>
          </p:nvPr>
        </p:nvSpPr>
        <p:spPr/>
        <p:txBody>
          <a:bodyPr/>
          <a:lstStyle>
            <a:lvl1pPr>
              <a:defRPr/>
            </a:lvl1pPr>
          </a:lstStyle>
          <a:p>
            <a:fld id="{94CCEF60-AF5E-4048-8F45-AD2D75696052}" type="slidenum">
              <a:rPr lang="el-GR" altLang="en-GR"/>
              <a:pPr/>
              <a:t>‹#›</a:t>
            </a:fld>
            <a:endParaRPr lang="el-GR" altLang="en-GR"/>
          </a:p>
        </p:txBody>
      </p:sp>
    </p:spTree>
    <p:extLst>
      <p:ext uri="{BB962C8B-B14F-4D97-AF65-F5344CB8AC3E}">
        <p14:creationId xmlns:p14="http://schemas.microsoft.com/office/powerpoint/2010/main" val="31912209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653-1AD4-849C-982E-3E97EF14507D}"/>
              </a:ext>
            </a:extLst>
          </p:cNvPr>
          <p:cNvSpPr>
            <a:spLocks noGrp="1"/>
          </p:cNvSpPr>
          <p:nvPr>
            <p:ph type="title"/>
          </p:nvPr>
        </p:nvSpPr>
        <p:spPr>
          <a:xfrm>
            <a:off x="1524000" y="1122363"/>
            <a:ext cx="9140825" cy="2384425"/>
          </a:xfrm>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078FF1BF-7A52-4551-0C2A-AE99634B0589}"/>
              </a:ext>
            </a:extLst>
          </p:cNvPr>
          <p:cNvSpPr>
            <a:spLocks noGrp="1"/>
          </p:cNvSpPr>
          <p:nvPr>
            <p:ph type="dt" idx="10"/>
          </p:nvPr>
        </p:nvSpPr>
        <p:spPr>
          <a:xfrm>
            <a:off x="838200" y="6356350"/>
            <a:ext cx="2740025" cy="361950"/>
          </a:xfrm>
        </p:spPr>
        <p:txBody>
          <a:bodyPr/>
          <a:lstStyle>
            <a:lvl1pPr>
              <a:defRPr/>
            </a:lvl1pPr>
          </a:lstStyle>
          <a:p>
            <a:r>
              <a:rPr lang="el-GR" altLang="en-GR"/>
              <a:t>18/7/2022</a:t>
            </a:r>
          </a:p>
        </p:txBody>
      </p:sp>
      <p:sp>
        <p:nvSpPr>
          <p:cNvPr id="4" name="Slide Number Placeholder 3">
            <a:extLst>
              <a:ext uri="{FF2B5EF4-FFF2-40B4-BE49-F238E27FC236}">
                <a16:creationId xmlns:a16="http://schemas.microsoft.com/office/drawing/2014/main" id="{B9243BD2-DE3F-3C38-B6B4-4A47CF79632C}"/>
              </a:ext>
            </a:extLst>
          </p:cNvPr>
          <p:cNvSpPr>
            <a:spLocks noGrp="1"/>
          </p:cNvSpPr>
          <p:nvPr>
            <p:ph type="sldNum" idx="11"/>
          </p:nvPr>
        </p:nvSpPr>
        <p:spPr>
          <a:xfrm>
            <a:off x="8610600" y="6356350"/>
            <a:ext cx="2740025" cy="361950"/>
          </a:xfrm>
        </p:spPr>
        <p:txBody>
          <a:bodyPr/>
          <a:lstStyle>
            <a:lvl1pPr>
              <a:defRPr/>
            </a:lvl1pPr>
          </a:lstStyle>
          <a:p>
            <a:fld id="{E245EE6C-E426-EF4A-8B5E-71CB5F05AF96}" type="slidenum">
              <a:rPr lang="el-GR" altLang="en-GR"/>
              <a:pPr/>
              <a:t>‹#›</a:t>
            </a:fld>
            <a:endParaRPr lang="el-GR" altLang="en-GR"/>
          </a:p>
        </p:txBody>
      </p:sp>
    </p:spTree>
    <p:extLst>
      <p:ext uri="{BB962C8B-B14F-4D97-AF65-F5344CB8AC3E}">
        <p14:creationId xmlns:p14="http://schemas.microsoft.com/office/powerpoint/2010/main" val="25200118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3BFE-C51B-3BDF-C684-2A79D3E1C87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E60D2B8-332F-FE4B-A074-09D5A659F51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6973550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7E0B-29EE-1F32-4596-6160E8D2F0A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D72C98E-BCDA-147F-82F6-AF48C65408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873554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0A68-5E4A-503A-636C-B104F6A8DDA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96E74B8C-2C3B-7185-7EF7-A334026F0EE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2734904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9DF2-653D-63B8-CF41-176D521258B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1BB5E6D-7B9E-DAF8-0B0D-8322C18065E4}"/>
              </a:ext>
            </a:extLst>
          </p:cNvPr>
          <p:cNvSpPr>
            <a:spLocks noGrp="1"/>
          </p:cNvSpPr>
          <p:nvPr>
            <p:ph sz="half" idx="1"/>
          </p:nvPr>
        </p:nvSpPr>
        <p:spPr>
          <a:xfrm>
            <a:off x="-19050" y="422275"/>
            <a:ext cx="6018213"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4EF9BA33-2E71-7570-AF12-E4C150F00537}"/>
              </a:ext>
            </a:extLst>
          </p:cNvPr>
          <p:cNvSpPr>
            <a:spLocks noGrp="1"/>
          </p:cNvSpPr>
          <p:nvPr>
            <p:ph sz="half" idx="2"/>
          </p:nvPr>
        </p:nvSpPr>
        <p:spPr>
          <a:xfrm>
            <a:off x="6151563" y="422275"/>
            <a:ext cx="6018212"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105850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126B-10A9-87A9-8602-840FE605B922}"/>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8247A12-BB67-C0A8-0AD5-6B43585B6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C92786-A750-AA93-4287-6B20E23945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B89D1E4-B98C-3611-29AC-A312AB42FB9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C3B168-6277-40EE-E5E6-3C9F4830E6D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610265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CB6F-BEF2-35CA-34BB-DE0B512CB2E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5495231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2401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EC6E-8298-9AA7-7FF3-E38B51F8D2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D0A8273-DB6F-C863-D637-9250957375AA}"/>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B217A2F-B282-0339-2FD4-1B118A649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95914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A0E6-F540-62BE-6EFE-B744EAAA4CE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9DDAF15-5BE0-2E65-E91E-C819654E1969}"/>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1412748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009E-8B5C-5B51-2CCD-12830F03B0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4E1BFEA-C6A9-DB61-4A4F-E4B37E1BE9C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4A7AD8F-58C2-0433-55BA-C1487300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017858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1988-EB77-60F3-5611-CCADEF55952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61423488-AE8E-FCC6-0C1C-80F0059F9F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775250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4B4443-F963-75F4-E624-FB7E177C7734}"/>
              </a:ext>
            </a:extLst>
          </p:cNvPr>
          <p:cNvSpPr>
            <a:spLocks noGrp="1"/>
          </p:cNvSpPr>
          <p:nvPr>
            <p:ph type="title" orient="vert"/>
          </p:nvPr>
        </p:nvSpPr>
        <p:spPr>
          <a:xfrm>
            <a:off x="9123363" y="273050"/>
            <a:ext cx="3046412" cy="11414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0534C11-01CA-E781-0424-39E62F5B5A2C}"/>
              </a:ext>
            </a:extLst>
          </p:cNvPr>
          <p:cNvSpPr>
            <a:spLocks noGrp="1"/>
          </p:cNvSpPr>
          <p:nvPr>
            <p:ph type="body" orient="vert" idx="1"/>
          </p:nvPr>
        </p:nvSpPr>
        <p:spPr>
          <a:xfrm>
            <a:off x="-19050" y="273050"/>
            <a:ext cx="8990013" cy="11414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645649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2B96-99C2-CB53-B3FA-03219F1DFA12}"/>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7D50EAD-6704-7E50-005C-7C128E98CC2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2867577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FC4F-43FC-35D2-F61D-DF6647486E9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D536424-0012-00D4-8034-69EF002591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7886920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CA5D-F1B1-4E75-D348-30961CC715B1}"/>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DC52242-EB0A-2945-7FFB-F71A3EED8B0B}"/>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5479810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156-731D-B1CD-1FFE-6702B099530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25A4FB0-B99B-4AB3-BE66-BCA78288BB15}"/>
              </a:ext>
            </a:extLst>
          </p:cNvPr>
          <p:cNvSpPr>
            <a:spLocks noGrp="1"/>
          </p:cNvSpPr>
          <p:nvPr>
            <p:ph sz="half" idx="1"/>
          </p:nvPr>
        </p:nvSpPr>
        <p:spPr>
          <a:xfrm>
            <a:off x="541338" y="1355725"/>
            <a:ext cx="1519237"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BCAE047-2C08-B174-0517-D41DD9FEA8FA}"/>
              </a:ext>
            </a:extLst>
          </p:cNvPr>
          <p:cNvSpPr>
            <a:spLocks noGrp="1"/>
          </p:cNvSpPr>
          <p:nvPr>
            <p:ph sz="half" idx="2"/>
          </p:nvPr>
        </p:nvSpPr>
        <p:spPr>
          <a:xfrm>
            <a:off x="2212975" y="1355725"/>
            <a:ext cx="1520825"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2812266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6006-4678-81BB-3E73-6E702388B33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EB11A91-85FA-A622-D868-794023B09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4F332B-6EF2-D899-DB78-D8A635C3C5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DBBD615-BEE9-F6E5-5387-48889C69054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A62E9F-2A78-1D10-B17D-779F63D18A8D}"/>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8897535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FA6D-4690-C382-7F3B-EF5496D64F85}"/>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4212656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78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65AF-49DC-6412-6D86-B253349E505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54BB1E6-4E31-434C-DDAD-5CC17A354C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834374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2403-1EF0-03AA-C4F2-CFFDA68F57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00E0CE6-A37F-B469-8B5D-B33CEDFA7C1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5F642BE2-2CFE-B57B-BDB3-97B929687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269659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7B78-FFD2-261E-7DE6-93D3D9B8EA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86FCCBD-6D22-E11C-7DB3-7E0B02FD864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7154964-47D0-8B60-CBE4-9D17E8E47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710351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BB4-A4C8-5BE2-3372-17E9E55C41D4}"/>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18062E8-7F8B-B0E8-9919-217BA60862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43546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52003-350D-FB72-6F54-B0A42733ADF4}"/>
              </a:ext>
            </a:extLst>
          </p:cNvPr>
          <p:cNvSpPr>
            <a:spLocks noGrp="1"/>
          </p:cNvSpPr>
          <p:nvPr>
            <p:ph type="title" orient="vert"/>
          </p:nvPr>
        </p:nvSpPr>
        <p:spPr>
          <a:xfrm>
            <a:off x="8820150" y="273050"/>
            <a:ext cx="2759075" cy="1809750"/>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8494C48-B300-D7FB-64FC-7B0F49198930}"/>
              </a:ext>
            </a:extLst>
          </p:cNvPr>
          <p:cNvSpPr>
            <a:spLocks noGrp="1"/>
          </p:cNvSpPr>
          <p:nvPr>
            <p:ph type="body" orient="vert" idx="1"/>
          </p:nvPr>
        </p:nvSpPr>
        <p:spPr>
          <a:xfrm>
            <a:off x="541338" y="273050"/>
            <a:ext cx="8126412" cy="1809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7416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2ACB-3504-A045-B799-F9A69EEB33A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98BFFFFA-CE60-C87E-0B5C-F37EB465869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921930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F5F7-A289-535D-5211-C0795362C63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EE2832D-9907-DA43-B193-6D19CCAE4B89}"/>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7406B3A-5BDB-0677-8C19-DE8C968EC7D8}"/>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35046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0587-C561-4526-4DA6-E4D468438BC2}"/>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E616E3E-14CE-7A7B-32D4-A6F1A7E81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F5FD2B-7906-21CF-3846-E36A3597AE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974692E-669A-2175-9323-AEAF69EF7FDC}"/>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752B9D-357D-6661-DB17-D6AD3B6C79A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99648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3A1F-BE97-37A0-699E-31C9BEF66B4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261274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8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E0D-FAE5-FE42-8B1B-8EF72B1506F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FBC414A-7D42-51F5-4EA9-3FFB988BC72E}"/>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3572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C984-93ED-1039-9F19-1D07C1BB88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95166AF-8313-3DCD-24F7-1ABB84B2BAD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BF8F4BB-5896-3A18-3288-97C6CAE6C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69865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338F-4746-98DC-DDFB-6ACCA0D5DF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70705C1-975C-3DC6-25A4-ECF3D414296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5B0E41D-265B-B7F0-4C24-94A596705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89466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E890-B253-1C10-78CD-F27BB7CD002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40ECF59-C25D-C2BB-AEAC-77E3C27BD3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49210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1B06A-32F5-E7AA-100D-19D287E056E9}"/>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6FA2B6E-0E50-495D-51FD-361F743B503B}"/>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05640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8AEC-68B6-0B51-C0EB-17FAF2BA0A3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5DDE72C-5FC1-EB92-F986-31867E2F80E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88571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A24F-0185-964C-9915-E045907C9FD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44454A2-F17B-C675-F605-DDEFDCA395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47873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02C8-4FE2-BE4C-D343-E2A5861B74A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B3877EB-F319-6B70-0D93-2A650031BDF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856663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AC1C-20EC-D181-A516-4DDDECA0AF7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3D7C6B2-F812-EBD0-A489-F5781D5FF8AF}"/>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CB11204-A4D7-36C8-0811-88540D87B586}"/>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45292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C4F9-7865-64D9-7B85-4E102770967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9CFE550-1841-E628-2917-5C3806525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914988-B3FA-65C7-307F-F9C2ECD7F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440C2CF3-1EEA-F4C8-B8B3-2E7E5D9853A8}"/>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156404-3187-0B8A-8A83-100969A1AD78}"/>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51025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8E2F-D31E-4FAE-5370-B95A07A73A3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28103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8171-02EF-A39A-35BA-BC7834FCD3E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602FF6E-AE93-6372-6791-DBD2FFDAD8E1}"/>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BE89F18-C8C6-BEAC-D6D1-9B76DCFD3975}"/>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20797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13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4EB3-54B2-0A7A-6704-5357B192D3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B69C69D-9634-A0CE-3A6C-0AD9396CB67B}"/>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F86C45AB-A6F1-1A6C-06C2-B0C6D3DF8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13020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D976-38D5-F770-AA50-DB30896A1A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7E19EC6-1AED-0EAF-9310-2F27E670BF0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EBB0726-1F5B-384F-CCA1-4F3F5FF46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18765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E056-E8E1-5D1D-389E-AFCE520B522A}"/>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6E70F49-7594-451D-945E-AD8EEABFCA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5871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3517E-AEE9-A407-57C0-CC7276CE7897}"/>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BE4FE20-062A-5769-594A-5E1E23BEDB29}"/>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1716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A2F4-EB6C-5035-7F84-E11695A1EDEC}"/>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2C25D72-DE0E-5EA3-95EA-2226CA325D8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95167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A8F7-74F6-4D19-AB2F-75FB5F3095E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94089B9-A2BE-4B63-FE62-7A1C59E0D1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00303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4FF0-94DC-F29B-52AA-D2F9B1A2B94E}"/>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334A0CA-3549-88C4-7716-0290047D2E9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84150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CF1A-3335-6440-29C5-CBD8B89765E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8DBAD66-56FF-6C5C-6829-7E10736D3A6A}"/>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1A92931-9CEC-34DB-EA28-A801DB9EE405}"/>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87943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4308-1F47-1EEC-A2BE-0D9B8E06789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86815D7-73B3-E92E-D5C1-B831C0769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F6F540-DC1D-BAAD-3BBA-F132902D19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94B102F-EB13-16FC-CCAB-8AB9040277FD}"/>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8E936D-1575-F7F6-830F-2D606E1089C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5047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EED5-88B6-2B28-FAA8-F4312566E781}"/>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4B23363-9FF2-E6FF-2673-5E36518F21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593045-54ED-B6D0-197B-511D00407F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9F85313-8A08-9C76-15D6-35A32B32C9F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265CDF-82BB-B8B4-084D-52029B1DC2A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99492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4069-D6F5-4E76-C4B4-2920483E909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74317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789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3A76-3747-1416-3D8B-9208CA71F7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11160679-5E13-68AC-BFE7-842F3CE0B6AF}"/>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1EC9F72-4E74-C6FD-926A-A82C1455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5668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D679-6D3E-4E84-2DA9-534705A902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D9EF435-6537-BBFA-F616-014020922F12}"/>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01E207A-B7BD-ABAC-0126-BEFD7984D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96856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4C78-0766-A2D9-F75C-BDD14C66460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F4493EC-3742-3231-1EF8-52E860C957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61057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532B-1BC2-060B-D7DB-B445F4C1A607}"/>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1D64505-B76C-0FAF-0997-A897924A0874}"/>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35990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D58F-7407-D0AE-ECFB-905A4D440B6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F91E895-ABB3-A60B-AEEE-BFDA6E0790EF}"/>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0483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14FC-B4FE-794F-51C6-7F2124A2450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DB30D64-06CA-A213-3E6A-B9C1404D30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19330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6A76-A316-DB60-4300-C3E1E660A7A3}"/>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A98DA5D-01B9-130D-7EB8-DB447A41565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458608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CC4F-0557-DFA3-FE8C-A3787D77C3A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C2F0C8B-22D8-EC3B-F19A-E889ECFE5227}"/>
              </a:ext>
            </a:extLst>
          </p:cNvPr>
          <p:cNvSpPr>
            <a:spLocks noGrp="1"/>
          </p:cNvSpPr>
          <p:nvPr>
            <p:ph sz="half" idx="1"/>
          </p:nvPr>
        </p:nvSpPr>
        <p:spPr>
          <a:xfrm>
            <a:off x="515938" y="750888"/>
            <a:ext cx="5507037"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CFB551F1-B9A6-4F37-FAC2-953555CE6B72}"/>
              </a:ext>
            </a:extLst>
          </p:cNvPr>
          <p:cNvSpPr>
            <a:spLocks noGrp="1"/>
          </p:cNvSpPr>
          <p:nvPr>
            <p:ph sz="half" idx="2"/>
          </p:nvPr>
        </p:nvSpPr>
        <p:spPr>
          <a:xfrm>
            <a:off x="6175375" y="750888"/>
            <a:ext cx="5508625"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3499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64F4-60BA-E046-5CEC-EC2BBE2000F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259748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CACE-36CC-4435-A7D0-592F38A87A0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1388F9BE-813B-E521-1461-FB599ADE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E4700E-737D-F315-1295-6DEDBFF93C2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3202BF8-8E9C-22ED-1DC0-46011EDA1BD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2E3E75-8F05-AE4D-0718-909E7EBF428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24919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F560-6165-29E5-2713-A5089368F7E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22528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20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E160-F34D-8C3D-5CE1-746AE19C0E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73FF3DA-9A3C-26B6-36AC-8C6ACADB074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C3C6A33-6E2A-FE19-8A89-DA5C7245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67653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F31C-AD0C-78E7-BF69-6BF78B9DF3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B802616-17CC-D444-1904-2622785A8CBD}"/>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428BE960-2325-E332-89AF-9D41C7D72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7758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049C-70B7-5A7F-B708-08D1D890284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04ABF6E-A75E-E64E-42DB-1C685E9332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65636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BC174-464A-CD30-367C-0DFC622D94FF}"/>
              </a:ext>
            </a:extLst>
          </p:cNvPr>
          <p:cNvSpPr>
            <a:spLocks noGrp="1"/>
          </p:cNvSpPr>
          <p:nvPr>
            <p:ph type="title" orient="vert"/>
          </p:nvPr>
        </p:nvSpPr>
        <p:spPr>
          <a:xfrm>
            <a:off x="8893175" y="273050"/>
            <a:ext cx="2790825" cy="13192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DA0FC3D-5380-6159-F089-154DB5818534}"/>
              </a:ext>
            </a:extLst>
          </p:cNvPr>
          <p:cNvSpPr>
            <a:spLocks noGrp="1"/>
          </p:cNvSpPr>
          <p:nvPr>
            <p:ph type="body" orient="vert" idx="1"/>
          </p:nvPr>
        </p:nvSpPr>
        <p:spPr>
          <a:xfrm>
            <a:off x="515938" y="273050"/>
            <a:ext cx="8224837" cy="13192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272642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5833-C4B6-DCE5-D180-9B98E2F0816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A5F2ACE9-6C71-8B6F-54A0-E396C76F75E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800751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9F27-0A79-4538-53B7-E99802D19DD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F1F5012-AE42-7488-6548-2DF0B05D63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30586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9ADF-7B26-91DB-8E3B-BBC6192C103C}"/>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3DBD954-8493-89E8-06C9-564B489E288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81709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75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AD15-0B41-F108-B863-7E3198E9BD6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B2985E5-5EA9-D209-704E-42A92545BAF6}"/>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33872D2E-A184-2D7C-F4C3-E1FF79EC987B}"/>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85323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9FC9-268C-A51A-A03E-7971A5BDCDA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ED6ED74-5284-FF33-25D7-3147DBDAA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628C4B-53E9-492F-E7CE-C8F0BAF528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8705C98-BF7E-24AD-314C-30A68F1AA68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CA0ACA-ACD4-18A8-F2CA-5E6A59A0AD6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74257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39CC-F8D2-ECB0-2925-FC3C8F7E2D0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5571333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746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93C1-3DE3-E8EE-A9CD-0279C41522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D753FAC-6B1E-4EF6-97A8-8805AE3E081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A5074D4-534A-35E7-7C94-53B03648C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2203808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000B-9FC1-404F-C1FB-306A2B1724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152BC63-7EE1-4C81-24EB-21A819E807E0}"/>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0FC64C0-9B4F-398D-8A0B-7C83C5741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96546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FD40-B940-5512-F6F0-EF7F874E04CA}"/>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BDBAC0B-A7F2-5D0B-0720-7348287485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26820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C084E-8153-3C85-20B7-1862DD84AC31}"/>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F23379A-241E-9EE8-DFFB-BECC09ACF749}"/>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70213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337F-6C48-353F-24BE-17E3D02F11B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5CC0B41-256A-4E78-4820-9B68E94E6A9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68990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CB85-9447-B2E0-12E5-B586F1DD58E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3EF5B00-76CE-E0FF-5327-D7D937BD6D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2499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7B8C-BABE-27AB-FD50-06BC893BA2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5679470-5432-3C12-99B2-A192499BA41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11BE62A-DD84-6C33-CBAC-19B2E4AC2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331372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4EB3-5456-EABE-DB15-E4FF5B99079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8C6952D-8C66-C764-9834-8671BBB0972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2545898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486A-5B6E-BC63-CB23-9C412594464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918E1E4-0ABA-AB9B-0C7B-F136EF74E5B6}"/>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FDD55D75-FA81-0415-A232-3FE8349CFC14}"/>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84145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4766-529B-61D1-59E9-C8C7934D987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13190C2-80EC-346C-4F7E-555DEEB93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FD529D-4AC8-21D2-F114-E02C160403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88D84EA-816E-16FD-CEA9-93EA2421BBC7}"/>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567655-D2F7-31C6-E649-9162B8A5A90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5049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A63F-08E6-C7D2-F534-C6EB6ABAF17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398310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35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BB6C-24BC-8166-2926-F6512669AC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2D8349F-7EFC-50C5-571E-FF41B89C56F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EAE774C2-5EA1-E9F3-00F0-7557E1C56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412149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38DE-FC7C-FB46-675D-1D26EDB493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A8CE6663-ACA5-E866-044D-512A5ED74FB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D5D4540-6A80-D54A-8312-F7E108C5D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197377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9729-A77A-B459-9AB9-4983D4AAC13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975A51A-301D-AF82-00EC-496484AEBD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994348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D24D7-BE09-A4C1-92CD-24953933A973}"/>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D4A0BA3B-E4F5-3CF3-69F5-40708497DC08}"/>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799523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3ABD-4C10-C6F5-3371-D8093491943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4E715A5-E792-7934-ED04-3D1880A9BCDF}"/>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96290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E56-96D2-C3D8-AD9F-2AC454C985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230E1BF6-EA71-3700-B69E-2D10D3F9E8F2}"/>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6021C28-BD03-7029-008B-E65B7AAAD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114349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A3FE-E2F7-DF28-90E1-9118A76A85F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2FB5361-5907-03AB-DA98-8D2E0C0D5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672142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FCFE-4A0C-3019-7D1E-F7CB8B38882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FF1D9E2-EE2C-AF9C-1D48-BA2E079E9E8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2791585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A86C-AD6A-6E89-1EB9-7E95E5E7F2F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84BC047-E96F-6CBF-1A55-5439993BADAD}"/>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64E8690-1393-B812-E456-4938B4093441}"/>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04012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BCCB-D273-1A84-DC39-FDB060EF112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EC25D7F-CE97-DA97-5D4E-821557C06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5DD731-E868-A185-9843-C8B61E3C79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E8520F7-3C34-4E6F-72C5-A1974C7D452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315031-7913-AD8A-3E2B-8832D6642CD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885891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18CD-9940-B421-EC10-6A4190CEB98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12847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619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F20E-1FE8-C762-A9AC-018B6A7B21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2A34012-F58C-86E6-A522-4824532B57E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2D445A5-0E4B-AD97-95D1-41EFCD669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629398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17C3-B7F2-91F0-3DF1-45482D8BB9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C0345B4C-3EAF-90F7-644C-55F8EE9CA0B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4F72CF-F019-0DB9-116D-A14BA370C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243320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57A-168E-CD53-21B8-90F07B0E520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F4674CE-543D-2A34-298B-D137FDEEA2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286499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B894E-FA59-6E7B-ED2A-0EE37950A843}"/>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59E0ABD-67FD-6B1E-AD14-CDB85E34F822}"/>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4831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30CCD72F-46FA-8058-1321-B298075CC7FA}"/>
              </a:ext>
            </a:extLst>
          </p:cNvPr>
          <p:cNvSpPr>
            <a:spLocks noChangeArrowheads="1"/>
          </p:cNvSpPr>
          <p:nvPr/>
        </p:nvSpPr>
        <p:spPr bwMode="auto">
          <a:xfrm>
            <a:off x="404813" y="369888"/>
            <a:ext cx="11380787" cy="512127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6" name="AutoShape 2">
            <a:extLst>
              <a:ext uri="{FF2B5EF4-FFF2-40B4-BE49-F238E27FC236}">
                <a16:creationId xmlns:a16="http://schemas.microsoft.com/office/drawing/2014/main" id="{AB6915A7-4ACE-9C72-88A1-438C64C3B14A}"/>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7" name="Rectangle 3">
            <a:extLst>
              <a:ext uri="{FF2B5EF4-FFF2-40B4-BE49-F238E27FC236}">
                <a16:creationId xmlns:a16="http://schemas.microsoft.com/office/drawing/2014/main" id="{1AD80FE7-485E-BF92-0EB7-F2BA19657BD6}"/>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028" name="Group 4">
            <a:extLst>
              <a:ext uri="{FF2B5EF4-FFF2-40B4-BE49-F238E27FC236}">
                <a16:creationId xmlns:a16="http://schemas.microsoft.com/office/drawing/2014/main" id="{7FF91DC7-D864-8D3E-F9FB-B22BCC093E11}"/>
              </a:ext>
            </a:extLst>
          </p:cNvPr>
          <p:cNvGrpSpPr>
            <a:grpSpLocks/>
          </p:cNvGrpSpPr>
          <p:nvPr/>
        </p:nvGrpSpPr>
        <p:grpSpPr bwMode="auto">
          <a:xfrm>
            <a:off x="0" y="6110288"/>
            <a:ext cx="1874838" cy="512762"/>
            <a:chOff x="0" y="3849"/>
            <a:chExt cx="1181" cy="323"/>
          </a:xfrm>
        </p:grpSpPr>
        <p:sp>
          <p:nvSpPr>
            <p:cNvPr id="1029" name="Rectangle 5">
              <a:extLst>
                <a:ext uri="{FF2B5EF4-FFF2-40B4-BE49-F238E27FC236}">
                  <a16:creationId xmlns:a16="http://schemas.microsoft.com/office/drawing/2014/main" id="{A6B88089-9855-73CB-B7C1-55F52262D61E}"/>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0" name="Rectangle 6">
              <a:extLst>
                <a:ext uri="{FF2B5EF4-FFF2-40B4-BE49-F238E27FC236}">
                  <a16:creationId xmlns:a16="http://schemas.microsoft.com/office/drawing/2014/main" id="{C969654D-6A2B-E957-2999-0EFC34728CD2}"/>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1" name="Rectangle 7">
              <a:extLst>
                <a:ext uri="{FF2B5EF4-FFF2-40B4-BE49-F238E27FC236}">
                  <a16:creationId xmlns:a16="http://schemas.microsoft.com/office/drawing/2014/main" id="{22BFBD19-91C7-4031-8EC8-5A5DE8A3BB70}"/>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032" name="Rectangle 8">
              <a:extLst>
                <a:ext uri="{FF2B5EF4-FFF2-40B4-BE49-F238E27FC236}">
                  <a16:creationId xmlns:a16="http://schemas.microsoft.com/office/drawing/2014/main" id="{444BC22C-ECAC-6B72-2915-CCBF91B0631B}"/>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033" name="Rectangle 9">
            <a:extLst>
              <a:ext uri="{FF2B5EF4-FFF2-40B4-BE49-F238E27FC236}">
                <a16:creationId xmlns:a16="http://schemas.microsoft.com/office/drawing/2014/main" id="{9A3A38EE-A37B-0A3A-1E81-733364FDFFD4}"/>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7C8C1AA3-05E7-0471-85E3-092BEFC73CB4}"/>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0242" name="Line 2">
            <a:extLst>
              <a:ext uri="{FF2B5EF4-FFF2-40B4-BE49-F238E27FC236}">
                <a16:creationId xmlns:a16="http://schemas.microsoft.com/office/drawing/2014/main" id="{EE445A9E-2264-8358-0DFD-068BB05384FF}"/>
              </a:ext>
            </a:extLst>
          </p:cNvPr>
          <p:cNvSpPr>
            <a:spLocks noChangeShapeType="1"/>
          </p:cNvSpPr>
          <p:nvPr/>
        </p:nvSpPr>
        <p:spPr bwMode="auto">
          <a:xfrm>
            <a:off x="4256088" y="-14288"/>
            <a:ext cx="1587" cy="685323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0243" name="AutoShape 3">
            <a:extLst>
              <a:ext uri="{FF2B5EF4-FFF2-40B4-BE49-F238E27FC236}">
                <a16:creationId xmlns:a16="http://schemas.microsoft.com/office/drawing/2014/main" id="{42EEEAC3-DB69-5F49-ECB7-72E995A01CBD}"/>
              </a:ext>
            </a:extLst>
          </p:cNvPr>
          <p:cNvSpPr>
            <a:spLocks noChangeArrowheads="1"/>
          </p:cNvSpPr>
          <p:nvPr/>
        </p:nvSpPr>
        <p:spPr bwMode="auto">
          <a:xfrm rot="5400000">
            <a:off x="4191000"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0244" name="Group 4">
            <a:extLst>
              <a:ext uri="{FF2B5EF4-FFF2-40B4-BE49-F238E27FC236}">
                <a16:creationId xmlns:a16="http://schemas.microsoft.com/office/drawing/2014/main" id="{D782B2D6-84B7-A2A8-2027-4AE4F96C8BCF}"/>
              </a:ext>
            </a:extLst>
          </p:cNvPr>
          <p:cNvGrpSpPr>
            <a:grpSpLocks/>
          </p:cNvGrpSpPr>
          <p:nvPr/>
        </p:nvGrpSpPr>
        <p:grpSpPr bwMode="auto">
          <a:xfrm>
            <a:off x="0" y="6110288"/>
            <a:ext cx="1874838" cy="512762"/>
            <a:chOff x="0" y="3849"/>
            <a:chExt cx="1181" cy="323"/>
          </a:xfrm>
        </p:grpSpPr>
        <p:sp>
          <p:nvSpPr>
            <p:cNvPr id="10245" name="Rectangle 5">
              <a:extLst>
                <a:ext uri="{FF2B5EF4-FFF2-40B4-BE49-F238E27FC236}">
                  <a16:creationId xmlns:a16="http://schemas.microsoft.com/office/drawing/2014/main" id="{89C6E43A-A31D-3AEC-34A7-E0BCFC3818E3}"/>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6" name="Rectangle 6">
              <a:extLst>
                <a:ext uri="{FF2B5EF4-FFF2-40B4-BE49-F238E27FC236}">
                  <a16:creationId xmlns:a16="http://schemas.microsoft.com/office/drawing/2014/main" id="{642B2FD0-C337-AECB-6275-FE42A72D90DC}"/>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7" name="Rectangle 7">
              <a:extLst>
                <a:ext uri="{FF2B5EF4-FFF2-40B4-BE49-F238E27FC236}">
                  <a16:creationId xmlns:a16="http://schemas.microsoft.com/office/drawing/2014/main" id="{8DEB133A-2423-860C-2918-5D225DBE762B}"/>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0248" name="Rectangle 8">
              <a:extLst>
                <a:ext uri="{FF2B5EF4-FFF2-40B4-BE49-F238E27FC236}">
                  <a16:creationId xmlns:a16="http://schemas.microsoft.com/office/drawing/2014/main" id="{5F190DBD-3AF4-E56E-A646-1A23CA3E838A}"/>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0249" name="Rectangle 9">
            <a:extLst>
              <a:ext uri="{FF2B5EF4-FFF2-40B4-BE49-F238E27FC236}">
                <a16:creationId xmlns:a16="http://schemas.microsoft.com/office/drawing/2014/main" id="{BCEA50CC-22E6-B21E-48EC-D86FE778836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5CC98ED4-392F-CC83-0600-6544858AEFF6}"/>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1266" name="Line 2">
            <a:extLst>
              <a:ext uri="{FF2B5EF4-FFF2-40B4-BE49-F238E27FC236}">
                <a16:creationId xmlns:a16="http://schemas.microsoft.com/office/drawing/2014/main" id="{F17F2C1F-946E-4CD9-D3A2-14057BCB357B}"/>
              </a:ext>
            </a:extLst>
          </p:cNvPr>
          <p:cNvSpPr>
            <a:spLocks noChangeShapeType="1"/>
          </p:cNvSpPr>
          <p:nvPr/>
        </p:nvSpPr>
        <p:spPr bwMode="auto">
          <a:xfrm>
            <a:off x="4256088" y="-14288"/>
            <a:ext cx="1587" cy="685323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1267" name="AutoShape 3">
            <a:extLst>
              <a:ext uri="{FF2B5EF4-FFF2-40B4-BE49-F238E27FC236}">
                <a16:creationId xmlns:a16="http://schemas.microsoft.com/office/drawing/2014/main" id="{C906B7B0-9C7C-03E1-A095-094F37ED1889}"/>
              </a:ext>
            </a:extLst>
          </p:cNvPr>
          <p:cNvSpPr>
            <a:spLocks noChangeArrowheads="1"/>
          </p:cNvSpPr>
          <p:nvPr/>
        </p:nvSpPr>
        <p:spPr bwMode="auto">
          <a:xfrm rot="5400000">
            <a:off x="4191000"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1268" name="Group 4">
            <a:extLst>
              <a:ext uri="{FF2B5EF4-FFF2-40B4-BE49-F238E27FC236}">
                <a16:creationId xmlns:a16="http://schemas.microsoft.com/office/drawing/2014/main" id="{66D509C4-D0C7-E351-E802-35241BA7868A}"/>
              </a:ext>
            </a:extLst>
          </p:cNvPr>
          <p:cNvGrpSpPr>
            <a:grpSpLocks/>
          </p:cNvGrpSpPr>
          <p:nvPr/>
        </p:nvGrpSpPr>
        <p:grpSpPr bwMode="auto">
          <a:xfrm>
            <a:off x="0" y="6110288"/>
            <a:ext cx="1874838" cy="512762"/>
            <a:chOff x="0" y="3849"/>
            <a:chExt cx="1181" cy="323"/>
          </a:xfrm>
        </p:grpSpPr>
        <p:sp>
          <p:nvSpPr>
            <p:cNvPr id="11269" name="Rectangle 5">
              <a:extLst>
                <a:ext uri="{FF2B5EF4-FFF2-40B4-BE49-F238E27FC236}">
                  <a16:creationId xmlns:a16="http://schemas.microsoft.com/office/drawing/2014/main" id="{C14181F3-B601-7FD1-C229-A2558C4CCD0E}"/>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0" name="Rectangle 6">
              <a:extLst>
                <a:ext uri="{FF2B5EF4-FFF2-40B4-BE49-F238E27FC236}">
                  <a16:creationId xmlns:a16="http://schemas.microsoft.com/office/drawing/2014/main" id="{C8040E9F-1B8C-8F24-3498-375FE14D0334}"/>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1" name="Rectangle 7">
              <a:extLst>
                <a:ext uri="{FF2B5EF4-FFF2-40B4-BE49-F238E27FC236}">
                  <a16:creationId xmlns:a16="http://schemas.microsoft.com/office/drawing/2014/main" id="{46C43713-FB9A-795B-E3A2-64FF5FF9A08A}"/>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1272" name="Rectangle 8">
              <a:extLst>
                <a:ext uri="{FF2B5EF4-FFF2-40B4-BE49-F238E27FC236}">
                  <a16:creationId xmlns:a16="http://schemas.microsoft.com/office/drawing/2014/main" id="{8CAC4912-F92D-1E6C-DD78-D3C4F3241A2A}"/>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1273" name="Rectangle 9">
            <a:extLst>
              <a:ext uri="{FF2B5EF4-FFF2-40B4-BE49-F238E27FC236}">
                <a16:creationId xmlns:a16="http://schemas.microsoft.com/office/drawing/2014/main" id="{4355E3BF-EEFA-86D2-16DC-C1FF8195323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3F2DF07C-C9E4-C97D-67AB-DA77A2F2D29D}"/>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2290" name="Line 2">
            <a:extLst>
              <a:ext uri="{FF2B5EF4-FFF2-40B4-BE49-F238E27FC236}">
                <a16:creationId xmlns:a16="http://schemas.microsoft.com/office/drawing/2014/main" id="{88C7C0A4-6A68-1CCA-AC67-73D49132167C}"/>
              </a:ext>
            </a:extLst>
          </p:cNvPr>
          <p:cNvSpPr>
            <a:spLocks noChangeShapeType="1"/>
          </p:cNvSpPr>
          <p:nvPr/>
        </p:nvSpPr>
        <p:spPr bwMode="auto">
          <a:xfrm>
            <a:off x="4256088" y="-14288"/>
            <a:ext cx="1587" cy="685323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2291" name="AutoShape 3">
            <a:extLst>
              <a:ext uri="{FF2B5EF4-FFF2-40B4-BE49-F238E27FC236}">
                <a16:creationId xmlns:a16="http://schemas.microsoft.com/office/drawing/2014/main" id="{B3036104-1F14-DA15-7468-4C31CD34ECFF}"/>
              </a:ext>
            </a:extLst>
          </p:cNvPr>
          <p:cNvSpPr>
            <a:spLocks noChangeArrowheads="1"/>
          </p:cNvSpPr>
          <p:nvPr/>
        </p:nvSpPr>
        <p:spPr bwMode="auto">
          <a:xfrm rot="5400000">
            <a:off x="4191000" y="427038"/>
            <a:ext cx="1317625" cy="1181100"/>
          </a:xfrm>
          <a:custGeom>
            <a:avLst/>
            <a:gdLst>
              <a:gd name="G0" fmla="*/ 50241 65535 1"/>
              <a:gd name="G1" fmla="+- 34464 0 50241"/>
              <a:gd name="G2" fmla="?: G1 50241 34464"/>
              <a:gd name="G3" fmla="?: G0 0 G1"/>
              <a:gd name="G4" fmla="*/ 3659 G3 1"/>
              <a:gd name="G5" fmla="*/ G4 1 3392"/>
              <a:gd name="G6" fmla="*/ 3659 G3 1"/>
              <a:gd name="G7" fmla="*/ G6 1 34464"/>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2292" name="Group 4">
            <a:extLst>
              <a:ext uri="{FF2B5EF4-FFF2-40B4-BE49-F238E27FC236}">
                <a16:creationId xmlns:a16="http://schemas.microsoft.com/office/drawing/2014/main" id="{6D5DDE2A-95C1-7650-2195-4B70C2C70FB0}"/>
              </a:ext>
            </a:extLst>
          </p:cNvPr>
          <p:cNvGrpSpPr>
            <a:grpSpLocks/>
          </p:cNvGrpSpPr>
          <p:nvPr/>
        </p:nvGrpSpPr>
        <p:grpSpPr bwMode="auto">
          <a:xfrm>
            <a:off x="0" y="6110288"/>
            <a:ext cx="1874838" cy="512762"/>
            <a:chOff x="0" y="3849"/>
            <a:chExt cx="1181" cy="323"/>
          </a:xfrm>
        </p:grpSpPr>
        <p:sp>
          <p:nvSpPr>
            <p:cNvPr id="12293" name="Rectangle 5">
              <a:extLst>
                <a:ext uri="{FF2B5EF4-FFF2-40B4-BE49-F238E27FC236}">
                  <a16:creationId xmlns:a16="http://schemas.microsoft.com/office/drawing/2014/main" id="{3514236F-AFDB-3A4F-DE23-4FDDFE8A0A9B}"/>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4" name="Rectangle 6">
              <a:extLst>
                <a:ext uri="{FF2B5EF4-FFF2-40B4-BE49-F238E27FC236}">
                  <a16:creationId xmlns:a16="http://schemas.microsoft.com/office/drawing/2014/main" id="{53377887-6F63-373B-8400-9A6BDC4FC07D}"/>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5" name="Rectangle 7">
              <a:extLst>
                <a:ext uri="{FF2B5EF4-FFF2-40B4-BE49-F238E27FC236}">
                  <a16:creationId xmlns:a16="http://schemas.microsoft.com/office/drawing/2014/main" id="{9E5F381D-D07B-6C76-36BD-4553E406EE86}"/>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2296" name="Rectangle 8">
              <a:extLst>
                <a:ext uri="{FF2B5EF4-FFF2-40B4-BE49-F238E27FC236}">
                  <a16:creationId xmlns:a16="http://schemas.microsoft.com/office/drawing/2014/main" id="{EDA4E2D5-7554-81D4-0E05-01A82A980DC3}"/>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2297" name="Rectangle 9">
            <a:extLst>
              <a:ext uri="{FF2B5EF4-FFF2-40B4-BE49-F238E27FC236}">
                <a16:creationId xmlns:a16="http://schemas.microsoft.com/office/drawing/2014/main" id="{DA40C856-71BE-EE86-57F8-A2D510C254A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AACBCA34-BD24-B353-CA01-6514B8EABCB8}"/>
              </a:ext>
            </a:extLst>
          </p:cNvPr>
          <p:cNvSpPr>
            <a:spLocks noChangeArrowheads="1"/>
          </p:cNvSpPr>
          <p:nvPr/>
        </p:nvSpPr>
        <p:spPr bwMode="auto">
          <a:xfrm>
            <a:off x="404813" y="369888"/>
            <a:ext cx="11380787" cy="5121275"/>
          </a:xfrm>
          <a:prstGeom prst="rect">
            <a:avLst/>
          </a:prstGeom>
          <a:solidFill>
            <a:srgbClr val="DD1B5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4" name="AutoShape 2">
            <a:extLst>
              <a:ext uri="{FF2B5EF4-FFF2-40B4-BE49-F238E27FC236}">
                <a16:creationId xmlns:a16="http://schemas.microsoft.com/office/drawing/2014/main" id="{BFAF96C0-82F1-E095-E511-0A35C7A220B9}"/>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5" name="Rectangle 3">
            <a:extLst>
              <a:ext uri="{FF2B5EF4-FFF2-40B4-BE49-F238E27FC236}">
                <a16:creationId xmlns:a16="http://schemas.microsoft.com/office/drawing/2014/main" id="{162BB438-CB25-58A2-4F2B-78DD62529AE7}"/>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3316" name="Group 4">
            <a:extLst>
              <a:ext uri="{FF2B5EF4-FFF2-40B4-BE49-F238E27FC236}">
                <a16:creationId xmlns:a16="http://schemas.microsoft.com/office/drawing/2014/main" id="{DD3FEEB4-6B00-7F2F-4A83-F23462567D45}"/>
              </a:ext>
            </a:extLst>
          </p:cNvPr>
          <p:cNvGrpSpPr>
            <a:grpSpLocks/>
          </p:cNvGrpSpPr>
          <p:nvPr/>
        </p:nvGrpSpPr>
        <p:grpSpPr bwMode="auto">
          <a:xfrm>
            <a:off x="0" y="6110288"/>
            <a:ext cx="1874838" cy="512762"/>
            <a:chOff x="0" y="3849"/>
            <a:chExt cx="1181" cy="323"/>
          </a:xfrm>
        </p:grpSpPr>
        <p:sp>
          <p:nvSpPr>
            <p:cNvPr id="13317" name="Rectangle 5">
              <a:extLst>
                <a:ext uri="{FF2B5EF4-FFF2-40B4-BE49-F238E27FC236}">
                  <a16:creationId xmlns:a16="http://schemas.microsoft.com/office/drawing/2014/main" id="{9B30005E-6594-F5B7-B5E7-58B0EEC919D9}"/>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8" name="Rectangle 6">
              <a:extLst>
                <a:ext uri="{FF2B5EF4-FFF2-40B4-BE49-F238E27FC236}">
                  <a16:creationId xmlns:a16="http://schemas.microsoft.com/office/drawing/2014/main" id="{883E3016-DC18-E882-761A-ABC3B6F566C7}"/>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9" name="Rectangle 7">
              <a:extLst>
                <a:ext uri="{FF2B5EF4-FFF2-40B4-BE49-F238E27FC236}">
                  <a16:creationId xmlns:a16="http://schemas.microsoft.com/office/drawing/2014/main" id="{4B0ED5AE-8012-64CC-50F3-E615DD05BBC2}"/>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3320" name="Rectangle 8">
              <a:extLst>
                <a:ext uri="{FF2B5EF4-FFF2-40B4-BE49-F238E27FC236}">
                  <a16:creationId xmlns:a16="http://schemas.microsoft.com/office/drawing/2014/main" id="{8E4DF956-4410-2133-CAB6-F094370D91F1}"/>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3321" name="Rectangle 9">
            <a:extLst>
              <a:ext uri="{FF2B5EF4-FFF2-40B4-BE49-F238E27FC236}">
                <a16:creationId xmlns:a16="http://schemas.microsoft.com/office/drawing/2014/main" id="{EB64252C-9DBF-122B-B67E-B819004C569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80E82AA1-3286-6520-5EFD-BD4566C96E4D}"/>
              </a:ext>
            </a:extLst>
          </p:cNvPr>
          <p:cNvSpPr>
            <a:spLocks noChangeArrowheads="1"/>
          </p:cNvSpPr>
          <p:nvPr/>
        </p:nvSpPr>
        <p:spPr bwMode="auto">
          <a:xfrm>
            <a:off x="2921000" y="342900"/>
            <a:ext cx="8864600" cy="283845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8" name="Rectangle 2">
            <a:extLst>
              <a:ext uri="{FF2B5EF4-FFF2-40B4-BE49-F238E27FC236}">
                <a16:creationId xmlns:a16="http://schemas.microsoft.com/office/drawing/2014/main" id="{069DC95F-FB64-46C5-2BEB-86F0710353EB}"/>
              </a:ext>
            </a:extLst>
          </p:cNvPr>
          <p:cNvSpPr>
            <a:spLocks noGrp="1" noChangeArrowheads="1"/>
          </p:cNvSpPr>
          <p:nvPr>
            <p:ph type="body" idx="1"/>
          </p:nvPr>
        </p:nvSpPr>
        <p:spPr bwMode="auto">
          <a:xfrm>
            <a:off x="1358900" y="2068513"/>
            <a:ext cx="8988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4339" name="Group 3">
            <a:extLst>
              <a:ext uri="{FF2B5EF4-FFF2-40B4-BE49-F238E27FC236}">
                <a16:creationId xmlns:a16="http://schemas.microsoft.com/office/drawing/2014/main" id="{B1D7B25C-C9F8-A72C-0534-D76DDB58D82F}"/>
              </a:ext>
            </a:extLst>
          </p:cNvPr>
          <p:cNvGrpSpPr>
            <a:grpSpLocks/>
          </p:cNvGrpSpPr>
          <p:nvPr/>
        </p:nvGrpSpPr>
        <p:grpSpPr bwMode="auto">
          <a:xfrm>
            <a:off x="10313988" y="6092825"/>
            <a:ext cx="1873250" cy="512763"/>
            <a:chOff x="6497" y="3838"/>
            <a:chExt cx="1180" cy="323"/>
          </a:xfrm>
        </p:grpSpPr>
        <p:sp>
          <p:nvSpPr>
            <p:cNvPr id="14340" name="Rectangle 4">
              <a:extLst>
                <a:ext uri="{FF2B5EF4-FFF2-40B4-BE49-F238E27FC236}">
                  <a16:creationId xmlns:a16="http://schemas.microsoft.com/office/drawing/2014/main" id="{F1DA44D0-970C-700C-9952-ABE76025870F}"/>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1" name="Rectangle 5">
              <a:extLst>
                <a:ext uri="{FF2B5EF4-FFF2-40B4-BE49-F238E27FC236}">
                  <a16:creationId xmlns:a16="http://schemas.microsoft.com/office/drawing/2014/main" id="{D16072BD-5AE2-3CAC-456E-B44D0965B39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2" name="Rectangle 6">
              <a:extLst>
                <a:ext uri="{FF2B5EF4-FFF2-40B4-BE49-F238E27FC236}">
                  <a16:creationId xmlns:a16="http://schemas.microsoft.com/office/drawing/2014/main" id="{0EE2DE2D-8B29-239E-6FEA-CAE72371E0B7}"/>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4343" name="Rectangle 7">
              <a:extLst>
                <a:ext uri="{FF2B5EF4-FFF2-40B4-BE49-F238E27FC236}">
                  <a16:creationId xmlns:a16="http://schemas.microsoft.com/office/drawing/2014/main" id="{609E513A-CAFD-1384-759E-9AF2675EED01}"/>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grpSp>
        <p:nvGrpSpPr>
          <p:cNvPr id="14344" name="Group 8">
            <a:extLst>
              <a:ext uri="{FF2B5EF4-FFF2-40B4-BE49-F238E27FC236}">
                <a16:creationId xmlns:a16="http://schemas.microsoft.com/office/drawing/2014/main" id="{EE5AC204-10E0-B62F-3388-679E61B9771F}"/>
              </a:ext>
            </a:extLst>
          </p:cNvPr>
          <p:cNvGrpSpPr>
            <a:grpSpLocks/>
          </p:cNvGrpSpPr>
          <p:nvPr/>
        </p:nvGrpSpPr>
        <p:grpSpPr bwMode="auto">
          <a:xfrm>
            <a:off x="390525" y="4397375"/>
            <a:ext cx="2078038" cy="2085975"/>
            <a:chOff x="246" y="2770"/>
            <a:chExt cx="1309" cy="1314"/>
          </a:xfrm>
        </p:grpSpPr>
        <p:sp>
          <p:nvSpPr>
            <p:cNvPr id="14345" name="AutoShape 9">
              <a:extLst>
                <a:ext uri="{FF2B5EF4-FFF2-40B4-BE49-F238E27FC236}">
                  <a16:creationId xmlns:a16="http://schemas.microsoft.com/office/drawing/2014/main" id="{6E058069-9845-696B-534B-8BE9160B8B0D}"/>
                </a:ext>
              </a:extLst>
            </p:cNvPr>
            <p:cNvSpPr>
              <a:spLocks noChangeArrowheads="1"/>
            </p:cNvSpPr>
            <p:nvPr/>
          </p:nvSpPr>
          <p:spPr bwMode="auto">
            <a:xfrm flipH="1" flipV="1">
              <a:off x="246" y="3005"/>
              <a:ext cx="1081" cy="1078"/>
            </a:xfrm>
            <a:custGeom>
              <a:avLst/>
              <a:gdLst>
                <a:gd name="G0" fmla="+- 32768 0 0"/>
                <a:gd name="G1" fmla="*/ G0 1 34741"/>
                <a:gd name="G2" fmla="+- 32767 0 0"/>
                <a:gd name="G3" fmla="*/ G2 1 32361"/>
                <a:gd name="G4" fmla="+- 32768 0 0"/>
                <a:gd name="G5" fmla="*/ G4 1 34741"/>
                <a:gd name="G6" fmla="+- 32768 0 0"/>
                <a:gd name="G7" fmla="*/ G6 1 32361"/>
                <a:gd name="G8" fmla="+- 32768 0 0"/>
                <a:gd name="G9" fmla="*/ G8 1 34741"/>
                <a:gd name="G10" fmla="+- 32767 0 0"/>
                <a:gd name="G11" fmla="*/ G10 1 32361"/>
                <a:gd name="G12" fmla="+- 32768 0 0"/>
                <a:gd name="G13" fmla="*/ G12 1 34741"/>
                <a:gd name="G14" fmla="+- 32768 0 0"/>
                <a:gd name="G15" fmla="*/ G14 1 32361"/>
                <a:gd name="G16" fmla="+- 0 0 0"/>
                <a:gd name="G17" fmla="*/ G16 1 34741"/>
                <a:gd name="G18" fmla="+- 0 0 0"/>
                <a:gd name="G19" fmla="*/ G18 1 32361"/>
                <a:gd name="G20" fmla="+- 32768 0 0"/>
                <a:gd name="G21" fmla="*/ G20 1 34741"/>
                <a:gd name="G22" fmla="+- 0 0 0"/>
                <a:gd name="G23" fmla="*/ G22 1 32361"/>
                <a:gd name="G24" fmla="+- 32768 0 0"/>
                <a:gd name="G25" fmla="*/ G24 1 34741"/>
                <a:gd name="G26" fmla="+- 32767 0 0"/>
                <a:gd name="G27" fmla="*/ G26 1 32361"/>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6" name="AutoShape 10">
              <a:extLst>
                <a:ext uri="{FF2B5EF4-FFF2-40B4-BE49-F238E27FC236}">
                  <a16:creationId xmlns:a16="http://schemas.microsoft.com/office/drawing/2014/main" id="{9E857D4D-CCAC-8B13-AC81-01E4EBCE078C}"/>
                </a:ext>
              </a:extLst>
            </p:cNvPr>
            <p:cNvSpPr>
              <a:spLocks noChangeArrowheads="1"/>
            </p:cNvSpPr>
            <p:nvPr/>
          </p:nvSpPr>
          <p:spPr bwMode="auto">
            <a:xfrm flipH="1" flipV="1">
              <a:off x="476" y="3235"/>
              <a:ext cx="307" cy="616"/>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7" name="AutoShape 11">
              <a:extLst>
                <a:ext uri="{FF2B5EF4-FFF2-40B4-BE49-F238E27FC236}">
                  <a16:creationId xmlns:a16="http://schemas.microsoft.com/office/drawing/2014/main" id="{C0AC1B72-DC55-21FA-B757-A710B4C599B2}"/>
                </a:ext>
              </a:extLst>
            </p:cNvPr>
            <p:cNvSpPr>
              <a:spLocks noChangeArrowheads="1"/>
            </p:cNvSpPr>
            <p:nvPr/>
          </p:nvSpPr>
          <p:spPr bwMode="auto">
            <a:xfrm flipH="1" flipV="1">
              <a:off x="476" y="2770"/>
              <a:ext cx="1079" cy="770"/>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4348" name="Rectangle 12">
            <a:extLst>
              <a:ext uri="{FF2B5EF4-FFF2-40B4-BE49-F238E27FC236}">
                <a16:creationId xmlns:a16="http://schemas.microsoft.com/office/drawing/2014/main" id="{02CEE6BB-F4E9-D0F6-65D0-4BBEEA5385D7}"/>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7ACA4099-DF7A-1B43-E7CF-BBD59BC599F7}"/>
              </a:ext>
            </a:extLst>
          </p:cNvPr>
          <p:cNvSpPr>
            <a:spLocks noGrp="1" noChangeArrowheads="1"/>
          </p:cNvSpPr>
          <p:nvPr>
            <p:ph type="ftr"/>
          </p:nvPr>
        </p:nvSpPr>
        <p:spPr bwMode="auto">
          <a:xfrm>
            <a:off x="6897688" y="7321550"/>
            <a:ext cx="41116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200">
                <a:solidFill>
                  <a:srgbClr val="8B8B8B"/>
                </a:solidFill>
                <a:latin typeface="+mn-lt"/>
                <a:cs typeface="Segoe UI" panose="020B0502040204020203" pitchFamily="34" charset="0"/>
              </a:defRPr>
            </a:lvl1pPr>
          </a:lstStyle>
          <a:p>
            <a:r>
              <a:rPr lang="el-GR" altLang="en-GR"/>
              <a:t>www</a:t>
            </a:r>
            <a:r>
              <a:rPr lang="el-GR" altLang="en-GR" b="1"/>
              <a:t>.empowoerme-project</a:t>
            </a:r>
            <a:r>
              <a:rPr lang="el-GR" altLang="en-GR"/>
              <a:t>.eu</a:t>
            </a:r>
          </a:p>
        </p:txBody>
      </p:sp>
      <p:sp>
        <p:nvSpPr>
          <p:cNvPr id="15362" name="Rectangle 2">
            <a:extLst>
              <a:ext uri="{FF2B5EF4-FFF2-40B4-BE49-F238E27FC236}">
                <a16:creationId xmlns:a16="http://schemas.microsoft.com/office/drawing/2014/main" id="{1A056DAE-45AA-48B6-FD89-383CD13C8763}"/>
              </a:ext>
            </a:extLst>
          </p:cNvPr>
          <p:cNvSpPr>
            <a:spLocks noGrp="1" noChangeArrowheads="1"/>
          </p:cNvSpPr>
          <p:nvPr>
            <p:ph type="sldNum"/>
          </p:nvPr>
        </p:nvSpPr>
        <p:spPr bwMode="auto">
          <a:xfrm>
            <a:off x="11979275" y="7321550"/>
            <a:ext cx="42227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1200">
                <a:solidFill>
                  <a:srgbClr val="8B8B8B"/>
                </a:solidFill>
                <a:latin typeface="+mn-lt"/>
                <a:cs typeface="Segoe UI" panose="020B0502040204020203" pitchFamily="34" charset="0"/>
              </a:defRPr>
            </a:lvl1pPr>
          </a:lstStyle>
          <a:p>
            <a:fld id="{2C5A64B2-5A43-F648-AB7F-484464FAD377}" type="slidenum">
              <a:rPr lang="el-GR" altLang="en-GR"/>
              <a:pPr/>
              <a:t>‹#›</a:t>
            </a:fld>
            <a:endParaRPr lang="el-GR" altLang="en-GR"/>
          </a:p>
        </p:txBody>
      </p:sp>
      <p:sp>
        <p:nvSpPr>
          <p:cNvPr id="15363" name="Rectangle 3">
            <a:extLst>
              <a:ext uri="{FF2B5EF4-FFF2-40B4-BE49-F238E27FC236}">
                <a16:creationId xmlns:a16="http://schemas.microsoft.com/office/drawing/2014/main" id="{DB544F3F-291F-067C-3A70-C4E111EE9F4B}"/>
              </a:ext>
            </a:extLst>
          </p:cNvPr>
          <p:cNvSpPr>
            <a:spLocks noGrp="1" noChangeArrowheads="1"/>
          </p:cNvSpPr>
          <p:nvPr>
            <p:ph type="body" idx="1"/>
          </p:nvPr>
        </p:nvSpPr>
        <p:spPr bwMode="auto">
          <a:xfrm>
            <a:off x="4481513" y="750888"/>
            <a:ext cx="3128962" cy="3038475"/>
          </a:xfrm>
          <a:prstGeom prst="rect">
            <a:avLst/>
          </a:prstGeom>
          <a:solidFill>
            <a:srgbClr val="9999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5364" name="Rectangle 4">
            <a:extLst>
              <a:ext uri="{FF2B5EF4-FFF2-40B4-BE49-F238E27FC236}">
                <a16:creationId xmlns:a16="http://schemas.microsoft.com/office/drawing/2014/main" id="{E006E235-5845-A469-8259-6B52BC997EC2}"/>
              </a:ext>
            </a:extLst>
          </p:cNvPr>
          <p:cNvSpPr>
            <a:spLocks noGrp="1" noChangeArrowheads="1"/>
          </p:cNvSpPr>
          <p:nvPr>
            <p:ph type="title"/>
          </p:nvPr>
        </p:nvSpPr>
        <p:spPr bwMode="auto">
          <a:xfrm>
            <a:off x="2100263" y="3794125"/>
            <a:ext cx="79883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dt="0"/>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37581EEC-FA90-39AF-3C7C-0E8CE376F5A2}"/>
              </a:ext>
            </a:extLst>
          </p:cNvPr>
          <p:cNvSpPr>
            <a:spLocks noChangeArrowheads="1"/>
          </p:cNvSpPr>
          <p:nvPr/>
        </p:nvSpPr>
        <p:spPr bwMode="auto">
          <a:xfrm>
            <a:off x="2921000" y="342900"/>
            <a:ext cx="8864600" cy="2838450"/>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86" name="Rectangle 2">
            <a:extLst>
              <a:ext uri="{FF2B5EF4-FFF2-40B4-BE49-F238E27FC236}">
                <a16:creationId xmlns:a16="http://schemas.microsoft.com/office/drawing/2014/main" id="{65597F9B-0330-FD7B-4BF6-F028CCBB74AE}"/>
              </a:ext>
            </a:extLst>
          </p:cNvPr>
          <p:cNvSpPr>
            <a:spLocks noGrp="1" noChangeArrowheads="1"/>
          </p:cNvSpPr>
          <p:nvPr>
            <p:ph type="body" idx="1"/>
          </p:nvPr>
        </p:nvSpPr>
        <p:spPr bwMode="auto">
          <a:xfrm>
            <a:off x="1358900" y="2068513"/>
            <a:ext cx="8988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6387" name="Group 3">
            <a:extLst>
              <a:ext uri="{FF2B5EF4-FFF2-40B4-BE49-F238E27FC236}">
                <a16:creationId xmlns:a16="http://schemas.microsoft.com/office/drawing/2014/main" id="{AF9EF77F-4575-DB35-0E39-6DC4B95DD883}"/>
              </a:ext>
            </a:extLst>
          </p:cNvPr>
          <p:cNvGrpSpPr>
            <a:grpSpLocks/>
          </p:cNvGrpSpPr>
          <p:nvPr/>
        </p:nvGrpSpPr>
        <p:grpSpPr bwMode="auto">
          <a:xfrm>
            <a:off x="10313988" y="6092825"/>
            <a:ext cx="1873250" cy="512763"/>
            <a:chOff x="6497" y="3838"/>
            <a:chExt cx="1180" cy="323"/>
          </a:xfrm>
        </p:grpSpPr>
        <p:sp>
          <p:nvSpPr>
            <p:cNvPr id="16388" name="Rectangle 4">
              <a:extLst>
                <a:ext uri="{FF2B5EF4-FFF2-40B4-BE49-F238E27FC236}">
                  <a16:creationId xmlns:a16="http://schemas.microsoft.com/office/drawing/2014/main" id="{BDDD8CD7-4097-CC17-56E8-19F4F3B1DFE4}"/>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89" name="Rectangle 5">
              <a:extLst>
                <a:ext uri="{FF2B5EF4-FFF2-40B4-BE49-F238E27FC236}">
                  <a16:creationId xmlns:a16="http://schemas.microsoft.com/office/drawing/2014/main" id="{2B2ECFAF-B8E6-4291-A2EF-4D5D5E1BFC04}"/>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0" name="Rectangle 6">
              <a:extLst>
                <a:ext uri="{FF2B5EF4-FFF2-40B4-BE49-F238E27FC236}">
                  <a16:creationId xmlns:a16="http://schemas.microsoft.com/office/drawing/2014/main" id="{A3AE03C2-3FEA-77F5-015A-C2DBEC3D6C1D}"/>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6391" name="Rectangle 7">
              <a:extLst>
                <a:ext uri="{FF2B5EF4-FFF2-40B4-BE49-F238E27FC236}">
                  <a16:creationId xmlns:a16="http://schemas.microsoft.com/office/drawing/2014/main" id="{BBA94080-8DF3-8F6D-CC93-344B221F65E9}"/>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grpSp>
        <p:nvGrpSpPr>
          <p:cNvPr id="16392" name="Group 8">
            <a:extLst>
              <a:ext uri="{FF2B5EF4-FFF2-40B4-BE49-F238E27FC236}">
                <a16:creationId xmlns:a16="http://schemas.microsoft.com/office/drawing/2014/main" id="{59C9BA4C-1D95-5F80-8DD7-E1B19FF84FEE}"/>
              </a:ext>
            </a:extLst>
          </p:cNvPr>
          <p:cNvGrpSpPr>
            <a:grpSpLocks/>
          </p:cNvGrpSpPr>
          <p:nvPr/>
        </p:nvGrpSpPr>
        <p:grpSpPr bwMode="auto">
          <a:xfrm>
            <a:off x="390525" y="4397375"/>
            <a:ext cx="2078038" cy="2085975"/>
            <a:chOff x="246" y="2770"/>
            <a:chExt cx="1309" cy="1314"/>
          </a:xfrm>
        </p:grpSpPr>
        <p:sp>
          <p:nvSpPr>
            <p:cNvPr id="16393" name="AutoShape 9">
              <a:extLst>
                <a:ext uri="{FF2B5EF4-FFF2-40B4-BE49-F238E27FC236}">
                  <a16:creationId xmlns:a16="http://schemas.microsoft.com/office/drawing/2014/main" id="{6DB2E24E-5927-23C9-C7E6-01EB32512CDC}"/>
                </a:ext>
              </a:extLst>
            </p:cNvPr>
            <p:cNvSpPr>
              <a:spLocks noChangeArrowheads="1"/>
            </p:cNvSpPr>
            <p:nvPr/>
          </p:nvSpPr>
          <p:spPr bwMode="auto">
            <a:xfrm flipH="1" flipV="1">
              <a:off x="246" y="3005"/>
              <a:ext cx="1081" cy="1078"/>
            </a:xfrm>
            <a:custGeom>
              <a:avLst/>
              <a:gdLst>
                <a:gd name="G0" fmla="+- 32768 0 0"/>
                <a:gd name="G1" fmla="*/ G0 1 34741"/>
                <a:gd name="G2" fmla="+- 32767 0 0"/>
                <a:gd name="G3" fmla="*/ G2 1 32361"/>
                <a:gd name="G4" fmla="+- 32768 0 0"/>
                <a:gd name="G5" fmla="*/ G4 1 34741"/>
                <a:gd name="G6" fmla="+- 32768 0 0"/>
                <a:gd name="G7" fmla="*/ G6 1 32361"/>
                <a:gd name="G8" fmla="+- 32768 0 0"/>
                <a:gd name="G9" fmla="*/ G8 1 34741"/>
                <a:gd name="G10" fmla="+- 32767 0 0"/>
                <a:gd name="G11" fmla="*/ G10 1 32361"/>
                <a:gd name="G12" fmla="+- 32768 0 0"/>
                <a:gd name="G13" fmla="*/ G12 1 34741"/>
                <a:gd name="G14" fmla="+- 32768 0 0"/>
                <a:gd name="G15" fmla="*/ G14 1 32361"/>
                <a:gd name="G16" fmla="+- 0 0 0"/>
                <a:gd name="G17" fmla="*/ G16 1 34741"/>
                <a:gd name="G18" fmla="+- 0 0 0"/>
                <a:gd name="G19" fmla="*/ G18 1 32361"/>
                <a:gd name="G20" fmla="+- 32768 0 0"/>
                <a:gd name="G21" fmla="*/ G20 1 34741"/>
                <a:gd name="G22" fmla="+- 0 0 0"/>
                <a:gd name="G23" fmla="*/ G22 1 32361"/>
                <a:gd name="G24" fmla="+- 32768 0 0"/>
                <a:gd name="G25" fmla="*/ G24 1 34741"/>
                <a:gd name="G26" fmla="+- 32767 0 0"/>
                <a:gd name="G27" fmla="*/ G26 1 32361"/>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4" name="AutoShape 10">
              <a:extLst>
                <a:ext uri="{FF2B5EF4-FFF2-40B4-BE49-F238E27FC236}">
                  <a16:creationId xmlns:a16="http://schemas.microsoft.com/office/drawing/2014/main" id="{82379514-5EA0-7D24-D834-F25F0E0EACA7}"/>
                </a:ext>
              </a:extLst>
            </p:cNvPr>
            <p:cNvSpPr>
              <a:spLocks noChangeArrowheads="1"/>
            </p:cNvSpPr>
            <p:nvPr/>
          </p:nvSpPr>
          <p:spPr bwMode="auto">
            <a:xfrm flipH="1" flipV="1">
              <a:off x="476" y="3235"/>
              <a:ext cx="307" cy="616"/>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5" name="AutoShape 11">
              <a:extLst>
                <a:ext uri="{FF2B5EF4-FFF2-40B4-BE49-F238E27FC236}">
                  <a16:creationId xmlns:a16="http://schemas.microsoft.com/office/drawing/2014/main" id="{FE932C6D-CB85-69E0-7BED-A57BD5888417}"/>
                </a:ext>
              </a:extLst>
            </p:cNvPr>
            <p:cNvSpPr>
              <a:spLocks noChangeArrowheads="1"/>
            </p:cNvSpPr>
            <p:nvPr/>
          </p:nvSpPr>
          <p:spPr bwMode="auto">
            <a:xfrm flipH="1" flipV="1">
              <a:off x="476" y="2770"/>
              <a:ext cx="1079" cy="770"/>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6396" name="Rectangle 12">
            <a:extLst>
              <a:ext uri="{FF2B5EF4-FFF2-40B4-BE49-F238E27FC236}">
                <a16:creationId xmlns:a16="http://schemas.microsoft.com/office/drawing/2014/main" id="{FF01E66A-293E-1AC0-9608-45942ECFABF7}"/>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09" name="Group 1">
            <a:extLst>
              <a:ext uri="{FF2B5EF4-FFF2-40B4-BE49-F238E27FC236}">
                <a16:creationId xmlns:a16="http://schemas.microsoft.com/office/drawing/2014/main" id="{2D94ADE5-E0D3-DF70-24ED-E9BF30C4554C}"/>
              </a:ext>
            </a:extLst>
          </p:cNvPr>
          <p:cNvGrpSpPr>
            <a:grpSpLocks/>
          </p:cNvGrpSpPr>
          <p:nvPr/>
        </p:nvGrpSpPr>
        <p:grpSpPr bwMode="auto">
          <a:xfrm>
            <a:off x="0" y="0"/>
            <a:ext cx="1671638" cy="1768475"/>
            <a:chOff x="0" y="0"/>
            <a:chExt cx="1053" cy="1114"/>
          </a:xfrm>
        </p:grpSpPr>
        <p:sp>
          <p:nvSpPr>
            <p:cNvPr id="17410" name="AutoShape 2">
              <a:extLst>
                <a:ext uri="{FF2B5EF4-FFF2-40B4-BE49-F238E27FC236}">
                  <a16:creationId xmlns:a16="http://schemas.microsoft.com/office/drawing/2014/main" id="{78CB30C7-25F3-D86D-9FC4-5EBDFCC873B2}"/>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1" name="AutoShape 3">
              <a:extLst>
                <a:ext uri="{FF2B5EF4-FFF2-40B4-BE49-F238E27FC236}">
                  <a16:creationId xmlns:a16="http://schemas.microsoft.com/office/drawing/2014/main" id="{1E60E968-8D0B-D4EC-35FF-09F2F143DC75}"/>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7412" name="Group 4">
            <a:extLst>
              <a:ext uri="{FF2B5EF4-FFF2-40B4-BE49-F238E27FC236}">
                <a16:creationId xmlns:a16="http://schemas.microsoft.com/office/drawing/2014/main" id="{E216FC21-F085-ED47-2DD2-23D450910BDD}"/>
              </a:ext>
            </a:extLst>
          </p:cNvPr>
          <p:cNvGrpSpPr>
            <a:grpSpLocks/>
          </p:cNvGrpSpPr>
          <p:nvPr/>
        </p:nvGrpSpPr>
        <p:grpSpPr bwMode="auto">
          <a:xfrm>
            <a:off x="10313988" y="6092825"/>
            <a:ext cx="1873250" cy="512763"/>
            <a:chOff x="6497" y="3838"/>
            <a:chExt cx="1180" cy="323"/>
          </a:xfrm>
        </p:grpSpPr>
        <p:sp>
          <p:nvSpPr>
            <p:cNvPr id="17413" name="Rectangle 5">
              <a:extLst>
                <a:ext uri="{FF2B5EF4-FFF2-40B4-BE49-F238E27FC236}">
                  <a16:creationId xmlns:a16="http://schemas.microsoft.com/office/drawing/2014/main" id="{BC42348A-E2E0-AFB3-686D-BB2CCD3B6DE0}"/>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4" name="Rectangle 6">
              <a:extLst>
                <a:ext uri="{FF2B5EF4-FFF2-40B4-BE49-F238E27FC236}">
                  <a16:creationId xmlns:a16="http://schemas.microsoft.com/office/drawing/2014/main" id="{9CA73525-0067-96FD-7574-B871EEE7D277}"/>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5" name="Rectangle 7">
              <a:extLst>
                <a:ext uri="{FF2B5EF4-FFF2-40B4-BE49-F238E27FC236}">
                  <a16:creationId xmlns:a16="http://schemas.microsoft.com/office/drawing/2014/main" id="{3CABEF6C-D159-9F7C-4728-EBD115FC997A}"/>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7416" name="Rectangle 8">
              <a:extLst>
                <a:ext uri="{FF2B5EF4-FFF2-40B4-BE49-F238E27FC236}">
                  <a16:creationId xmlns:a16="http://schemas.microsoft.com/office/drawing/2014/main" id="{FB1E2433-F981-A173-7A2A-FEA7374E5229}"/>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7417" name="Rectangle 9">
            <a:extLst>
              <a:ext uri="{FF2B5EF4-FFF2-40B4-BE49-F238E27FC236}">
                <a16:creationId xmlns:a16="http://schemas.microsoft.com/office/drawing/2014/main" id="{180525C6-58F9-05D7-8E09-952329DE5994}"/>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7418" name="Rectangle 10">
            <a:extLst>
              <a:ext uri="{FF2B5EF4-FFF2-40B4-BE49-F238E27FC236}">
                <a16:creationId xmlns:a16="http://schemas.microsoft.com/office/drawing/2014/main" id="{D8A1BB68-6675-9077-798B-D0F91ED1C518}"/>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433" name="Group 1">
            <a:extLst>
              <a:ext uri="{FF2B5EF4-FFF2-40B4-BE49-F238E27FC236}">
                <a16:creationId xmlns:a16="http://schemas.microsoft.com/office/drawing/2014/main" id="{3C21589D-32D0-0580-3990-0AF634244112}"/>
              </a:ext>
            </a:extLst>
          </p:cNvPr>
          <p:cNvGrpSpPr>
            <a:grpSpLocks/>
          </p:cNvGrpSpPr>
          <p:nvPr/>
        </p:nvGrpSpPr>
        <p:grpSpPr bwMode="auto">
          <a:xfrm>
            <a:off x="0" y="0"/>
            <a:ext cx="1671638" cy="1768475"/>
            <a:chOff x="0" y="0"/>
            <a:chExt cx="1053" cy="1114"/>
          </a:xfrm>
        </p:grpSpPr>
        <p:sp>
          <p:nvSpPr>
            <p:cNvPr id="18434" name="AutoShape 2">
              <a:extLst>
                <a:ext uri="{FF2B5EF4-FFF2-40B4-BE49-F238E27FC236}">
                  <a16:creationId xmlns:a16="http://schemas.microsoft.com/office/drawing/2014/main" id="{4C4A7BDB-703B-7F3C-5FB0-8F5F06E32F82}"/>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5" name="AutoShape 3">
              <a:extLst>
                <a:ext uri="{FF2B5EF4-FFF2-40B4-BE49-F238E27FC236}">
                  <a16:creationId xmlns:a16="http://schemas.microsoft.com/office/drawing/2014/main" id="{8801ACAB-8C63-1DF6-1B65-79DB0FDD20EF}"/>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18436" name="Group 4">
            <a:extLst>
              <a:ext uri="{FF2B5EF4-FFF2-40B4-BE49-F238E27FC236}">
                <a16:creationId xmlns:a16="http://schemas.microsoft.com/office/drawing/2014/main" id="{62C8B0C0-FF77-B471-5126-2F58E7CCAF10}"/>
              </a:ext>
            </a:extLst>
          </p:cNvPr>
          <p:cNvGrpSpPr>
            <a:grpSpLocks/>
          </p:cNvGrpSpPr>
          <p:nvPr/>
        </p:nvGrpSpPr>
        <p:grpSpPr bwMode="auto">
          <a:xfrm>
            <a:off x="10313988" y="6092825"/>
            <a:ext cx="1873250" cy="512763"/>
            <a:chOff x="6497" y="3838"/>
            <a:chExt cx="1180" cy="323"/>
          </a:xfrm>
        </p:grpSpPr>
        <p:sp>
          <p:nvSpPr>
            <p:cNvPr id="18437" name="Rectangle 5">
              <a:extLst>
                <a:ext uri="{FF2B5EF4-FFF2-40B4-BE49-F238E27FC236}">
                  <a16:creationId xmlns:a16="http://schemas.microsoft.com/office/drawing/2014/main" id="{CAED11EC-C55C-8C2E-C4B6-A37E75AB2364}"/>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8" name="Rectangle 6">
              <a:extLst>
                <a:ext uri="{FF2B5EF4-FFF2-40B4-BE49-F238E27FC236}">
                  <a16:creationId xmlns:a16="http://schemas.microsoft.com/office/drawing/2014/main" id="{531D8331-4292-268A-1B77-4C440C0608D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9" name="Rectangle 7">
              <a:extLst>
                <a:ext uri="{FF2B5EF4-FFF2-40B4-BE49-F238E27FC236}">
                  <a16:creationId xmlns:a16="http://schemas.microsoft.com/office/drawing/2014/main" id="{D3B5D012-674E-ED61-F1F6-72259DA087A3}"/>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8440" name="Rectangle 8">
              <a:extLst>
                <a:ext uri="{FF2B5EF4-FFF2-40B4-BE49-F238E27FC236}">
                  <a16:creationId xmlns:a16="http://schemas.microsoft.com/office/drawing/2014/main" id="{EB99DB28-E3CA-E431-5561-2A1654027B9F}"/>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8441" name="Rectangle 9">
            <a:extLst>
              <a:ext uri="{FF2B5EF4-FFF2-40B4-BE49-F238E27FC236}">
                <a16:creationId xmlns:a16="http://schemas.microsoft.com/office/drawing/2014/main" id="{31C43BF9-1B6D-C190-8F80-938CA0396692}"/>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8442" name="Rectangle 10">
            <a:extLst>
              <a:ext uri="{FF2B5EF4-FFF2-40B4-BE49-F238E27FC236}">
                <a16:creationId xmlns:a16="http://schemas.microsoft.com/office/drawing/2014/main" id="{FF346BAB-0371-55F5-1886-B4E2607E068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57" name="Group 1">
            <a:extLst>
              <a:ext uri="{FF2B5EF4-FFF2-40B4-BE49-F238E27FC236}">
                <a16:creationId xmlns:a16="http://schemas.microsoft.com/office/drawing/2014/main" id="{92654442-A1CB-B08B-FD7E-07188E22EB31}"/>
              </a:ext>
            </a:extLst>
          </p:cNvPr>
          <p:cNvGrpSpPr>
            <a:grpSpLocks/>
          </p:cNvGrpSpPr>
          <p:nvPr/>
        </p:nvGrpSpPr>
        <p:grpSpPr bwMode="auto">
          <a:xfrm>
            <a:off x="0" y="-9525"/>
            <a:ext cx="4887913" cy="6750050"/>
            <a:chOff x="0" y="-6"/>
            <a:chExt cx="3079" cy="4252"/>
          </a:xfrm>
        </p:grpSpPr>
        <p:sp>
          <p:nvSpPr>
            <p:cNvPr id="19458" name="AutoShape 2">
              <a:extLst>
                <a:ext uri="{FF2B5EF4-FFF2-40B4-BE49-F238E27FC236}">
                  <a16:creationId xmlns:a16="http://schemas.microsoft.com/office/drawing/2014/main" id="{B30DC959-99C2-564E-0E64-3C7117245366}"/>
                </a:ext>
              </a:extLst>
            </p:cNvPr>
            <p:cNvSpPr>
              <a:spLocks noChangeArrowheads="1"/>
            </p:cNvSpPr>
            <p:nvPr/>
          </p:nvSpPr>
          <p:spPr bwMode="auto">
            <a:xfrm flipH="1" flipV="1">
              <a:off x="0" y="1821"/>
              <a:ext cx="878" cy="242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3883 0 0"/>
                <a:gd name="G17" fmla="+- 1070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59" name="AutoShape 3">
              <a:extLst>
                <a:ext uri="{FF2B5EF4-FFF2-40B4-BE49-F238E27FC236}">
                  <a16:creationId xmlns:a16="http://schemas.microsoft.com/office/drawing/2014/main" id="{7CA21B5D-70BA-D326-F582-C6ABF1611B17}"/>
                </a:ext>
              </a:extLst>
            </p:cNvPr>
            <p:cNvSpPr>
              <a:spLocks noChangeArrowheads="1"/>
            </p:cNvSpPr>
            <p:nvPr/>
          </p:nvSpPr>
          <p:spPr bwMode="auto">
            <a:xfrm flipH="1" flipV="1">
              <a:off x="0" y="-6"/>
              <a:ext cx="3079" cy="3036"/>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13587 0 0"/>
                <a:gd name="G21" fmla="+- 13398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pic>
        <p:nvPicPr>
          <p:cNvPr id="19460" name="Picture 4">
            <a:extLst>
              <a:ext uri="{FF2B5EF4-FFF2-40B4-BE49-F238E27FC236}">
                <a16:creationId xmlns:a16="http://schemas.microsoft.com/office/drawing/2014/main" id="{1EA237A7-F010-74A9-8F19-B08DE144AC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9400" y="957263"/>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Rectangle 5">
            <a:extLst>
              <a:ext uri="{FF2B5EF4-FFF2-40B4-BE49-F238E27FC236}">
                <a16:creationId xmlns:a16="http://schemas.microsoft.com/office/drawing/2014/main" id="{E8AF9B43-DB52-BDFF-9912-7737B5761C0D}"/>
              </a:ext>
            </a:extLst>
          </p:cNvPr>
          <p:cNvSpPr>
            <a:spLocks noGrp="1" noChangeArrowheads="1"/>
          </p:cNvSpPr>
          <p:nvPr>
            <p:ph type="body" idx="1"/>
          </p:nvPr>
        </p:nvSpPr>
        <p:spPr bwMode="auto">
          <a:xfrm>
            <a:off x="5272088" y="1403350"/>
            <a:ext cx="5662612"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9462" name="Group 6">
            <a:extLst>
              <a:ext uri="{FF2B5EF4-FFF2-40B4-BE49-F238E27FC236}">
                <a16:creationId xmlns:a16="http://schemas.microsoft.com/office/drawing/2014/main" id="{F0C47445-2584-2FBC-C2D4-2E20642550FA}"/>
              </a:ext>
            </a:extLst>
          </p:cNvPr>
          <p:cNvGrpSpPr>
            <a:grpSpLocks/>
          </p:cNvGrpSpPr>
          <p:nvPr/>
        </p:nvGrpSpPr>
        <p:grpSpPr bwMode="auto">
          <a:xfrm>
            <a:off x="0" y="6110288"/>
            <a:ext cx="1874838" cy="512762"/>
            <a:chOff x="0" y="3849"/>
            <a:chExt cx="1181" cy="323"/>
          </a:xfrm>
        </p:grpSpPr>
        <p:sp>
          <p:nvSpPr>
            <p:cNvPr id="19463" name="Rectangle 7">
              <a:extLst>
                <a:ext uri="{FF2B5EF4-FFF2-40B4-BE49-F238E27FC236}">
                  <a16:creationId xmlns:a16="http://schemas.microsoft.com/office/drawing/2014/main" id="{AD15700A-3FCC-FC0D-FA04-D17233763486}"/>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4" name="Rectangle 8">
              <a:extLst>
                <a:ext uri="{FF2B5EF4-FFF2-40B4-BE49-F238E27FC236}">
                  <a16:creationId xmlns:a16="http://schemas.microsoft.com/office/drawing/2014/main" id="{669DBA33-5898-48AE-08BA-E20468654CA8}"/>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5" name="Rectangle 9">
              <a:extLst>
                <a:ext uri="{FF2B5EF4-FFF2-40B4-BE49-F238E27FC236}">
                  <a16:creationId xmlns:a16="http://schemas.microsoft.com/office/drawing/2014/main" id="{AD6FA258-2F30-1F7D-6E53-C4671F6CFEAE}"/>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19466" name="Rectangle 10">
              <a:extLst>
                <a:ext uri="{FF2B5EF4-FFF2-40B4-BE49-F238E27FC236}">
                  <a16:creationId xmlns:a16="http://schemas.microsoft.com/office/drawing/2014/main" id="{50B0B486-D4FB-D316-8336-2B9A3B4C44EF}"/>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19467" name="Rectangle 11">
            <a:extLst>
              <a:ext uri="{FF2B5EF4-FFF2-40B4-BE49-F238E27FC236}">
                <a16:creationId xmlns:a16="http://schemas.microsoft.com/office/drawing/2014/main" id="{569DC3CA-B8B6-87DA-25EA-05532CC67475}"/>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a:extLst>
              <a:ext uri="{FF2B5EF4-FFF2-40B4-BE49-F238E27FC236}">
                <a16:creationId xmlns:a16="http://schemas.microsoft.com/office/drawing/2014/main" id="{2879B4C5-2A88-E47B-6530-AFA5FC3862F5}"/>
              </a:ext>
            </a:extLst>
          </p:cNvPr>
          <p:cNvSpPr>
            <a:spLocks noChangeShapeType="1"/>
          </p:cNvSpPr>
          <p:nvPr/>
        </p:nvSpPr>
        <p:spPr bwMode="auto">
          <a:xfrm>
            <a:off x="5364163" y="5222875"/>
            <a:ext cx="854075"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0" name="Line 2">
            <a:extLst>
              <a:ext uri="{FF2B5EF4-FFF2-40B4-BE49-F238E27FC236}">
                <a16:creationId xmlns:a16="http://schemas.microsoft.com/office/drawing/2014/main" id="{DEDE091D-543D-D2E5-C2C7-A7CD805BC3DE}"/>
              </a:ext>
            </a:extLst>
          </p:cNvPr>
          <p:cNvSpPr>
            <a:spLocks noChangeShapeType="1"/>
          </p:cNvSpPr>
          <p:nvPr/>
        </p:nvSpPr>
        <p:spPr bwMode="auto">
          <a:xfrm>
            <a:off x="5418138" y="6207125"/>
            <a:ext cx="854075" cy="158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1" name="Line 3">
            <a:extLst>
              <a:ext uri="{FF2B5EF4-FFF2-40B4-BE49-F238E27FC236}">
                <a16:creationId xmlns:a16="http://schemas.microsoft.com/office/drawing/2014/main" id="{E1D75395-BA3B-D02D-E9A9-9CD21500B6F4}"/>
              </a:ext>
            </a:extLst>
          </p:cNvPr>
          <p:cNvSpPr>
            <a:spLocks noChangeShapeType="1"/>
          </p:cNvSpPr>
          <p:nvPr/>
        </p:nvSpPr>
        <p:spPr bwMode="auto">
          <a:xfrm>
            <a:off x="5329238" y="679450"/>
            <a:ext cx="854075"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2" name="Rectangle 4">
            <a:extLst>
              <a:ext uri="{FF2B5EF4-FFF2-40B4-BE49-F238E27FC236}">
                <a16:creationId xmlns:a16="http://schemas.microsoft.com/office/drawing/2014/main" id="{BF2157FD-23A1-5949-F33D-7F5068B5B942}"/>
              </a:ext>
            </a:extLst>
          </p:cNvPr>
          <p:cNvSpPr>
            <a:spLocks noGrp="1" noChangeArrowheads="1"/>
          </p:cNvSpPr>
          <p:nvPr>
            <p:ph type="body" idx="1"/>
          </p:nvPr>
        </p:nvSpPr>
        <p:spPr bwMode="auto">
          <a:xfrm>
            <a:off x="7196138" y="427038"/>
            <a:ext cx="3592512"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2053" name="AutoShape 5">
            <a:extLst>
              <a:ext uri="{FF2B5EF4-FFF2-40B4-BE49-F238E27FC236}">
                <a16:creationId xmlns:a16="http://schemas.microsoft.com/office/drawing/2014/main" id="{CCFBF085-8987-F7FA-4A98-A3A4BEAE8A9A}"/>
              </a:ext>
            </a:extLst>
          </p:cNvPr>
          <p:cNvSpPr>
            <a:spLocks noChangeArrowheads="1"/>
          </p:cNvSpPr>
          <p:nvPr/>
        </p:nvSpPr>
        <p:spPr bwMode="auto">
          <a:xfrm rot="5400000">
            <a:off x="6326188" y="314325"/>
            <a:ext cx="493712" cy="693738"/>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4" name="Line 6">
            <a:extLst>
              <a:ext uri="{FF2B5EF4-FFF2-40B4-BE49-F238E27FC236}">
                <a16:creationId xmlns:a16="http://schemas.microsoft.com/office/drawing/2014/main" id="{E655C806-1279-B870-59A0-252C74D70D31}"/>
              </a:ext>
            </a:extLst>
          </p:cNvPr>
          <p:cNvSpPr>
            <a:spLocks noChangeShapeType="1"/>
          </p:cNvSpPr>
          <p:nvPr/>
        </p:nvSpPr>
        <p:spPr bwMode="auto">
          <a:xfrm>
            <a:off x="5329238" y="1762125"/>
            <a:ext cx="854075" cy="158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5" name="AutoShape 7">
            <a:extLst>
              <a:ext uri="{FF2B5EF4-FFF2-40B4-BE49-F238E27FC236}">
                <a16:creationId xmlns:a16="http://schemas.microsoft.com/office/drawing/2014/main" id="{E02DE7BA-2308-E897-E94F-EC27D83B1854}"/>
              </a:ext>
            </a:extLst>
          </p:cNvPr>
          <p:cNvSpPr>
            <a:spLocks noChangeArrowheads="1"/>
          </p:cNvSpPr>
          <p:nvPr/>
        </p:nvSpPr>
        <p:spPr bwMode="auto">
          <a:xfrm rot="5400000">
            <a:off x="6326188" y="1397000"/>
            <a:ext cx="493712" cy="693738"/>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6" name="Line 8">
            <a:extLst>
              <a:ext uri="{FF2B5EF4-FFF2-40B4-BE49-F238E27FC236}">
                <a16:creationId xmlns:a16="http://schemas.microsoft.com/office/drawing/2014/main" id="{25F3BECA-A870-95CF-945A-B5BD432F29CA}"/>
              </a:ext>
            </a:extLst>
          </p:cNvPr>
          <p:cNvSpPr>
            <a:spLocks noChangeShapeType="1"/>
          </p:cNvSpPr>
          <p:nvPr/>
        </p:nvSpPr>
        <p:spPr bwMode="auto">
          <a:xfrm>
            <a:off x="5357813" y="2941638"/>
            <a:ext cx="854075" cy="1587"/>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7" name="AutoShape 9">
            <a:extLst>
              <a:ext uri="{FF2B5EF4-FFF2-40B4-BE49-F238E27FC236}">
                <a16:creationId xmlns:a16="http://schemas.microsoft.com/office/drawing/2014/main" id="{48DE6C0F-9581-ECF6-0775-68590BB9A0FB}"/>
              </a:ext>
            </a:extLst>
          </p:cNvPr>
          <p:cNvSpPr>
            <a:spLocks noChangeArrowheads="1"/>
          </p:cNvSpPr>
          <p:nvPr/>
        </p:nvSpPr>
        <p:spPr bwMode="auto">
          <a:xfrm rot="5400000">
            <a:off x="6354762" y="2576513"/>
            <a:ext cx="493713" cy="693738"/>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8" name="Line 10">
            <a:extLst>
              <a:ext uri="{FF2B5EF4-FFF2-40B4-BE49-F238E27FC236}">
                <a16:creationId xmlns:a16="http://schemas.microsoft.com/office/drawing/2014/main" id="{4CEBA94F-20E1-2EEE-E708-4F8E22BF1FF7}"/>
              </a:ext>
            </a:extLst>
          </p:cNvPr>
          <p:cNvSpPr>
            <a:spLocks noChangeShapeType="1"/>
          </p:cNvSpPr>
          <p:nvPr/>
        </p:nvSpPr>
        <p:spPr bwMode="auto">
          <a:xfrm>
            <a:off x="5357813" y="4133850"/>
            <a:ext cx="854075"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9" name="AutoShape 11">
            <a:extLst>
              <a:ext uri="{FF2B5EF4-FFF2-40B4-BE49-F238E27FC236}">
                <a16:creationId xmlns:a16="http://schemas.microsoft.com/office/drawing/2014/main" id="{528C745E-4756-FB08-DE55-B22510C02352}"/>
              </a:ext>
            </a:extLst>
          </p:cNvPr>
          <p:cNvSpPr>
            <a:spLocks noChangeArrowheads="1"/>
          </p:cNvSpPr>
          <p:nvPr/>
        </p:nvSpPr>
        <p:spPr bwMode="auto">
          <a:xfrm rot="5400000">
            <a:off x="6354762" y="3770313"/>
            <a:ext cx="493713" cy="693738"/>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60" name="Rectangle 12">
            <a:extLst>
              <a:ext uri="{FF2B5EF4-FFF2-40B4-BE49-F238E27FC236}">
                <a16:creationId xmlns:a16="http://schemas.microsoft.com/office/drawing/2014/main" id="{825E9482-ED92-68D6-E6DC-3513FB812927}"/>
              </a:ext>
            </a:extLst>
          </p:cNvPr>
          <p:cNvSpPr>
            <a:spLocks noChangeArrowheads="1"/>
          </p:cNvSpPr>
          <p:nvPr/>
        </p:nvSpPr>
        <p:spPr bwMode="auto">
          <a:xfrm>
            <a:off x="260350" y="306388"/>
            <a:ext cx="5505450" cy="6243637"/>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61" name="AutoShape 13">
            <a:extLst>
              <a:ext uri="{FF2B5EF4-FFF2-40B4-BE49-F238E27FC236}">
                <a16:creationId xmlns:a16="http://schemas.microsoft.com/office/drawing/2014/main" id="{071DB3FB-686F-F6A8-AE4F-3F41B94C10C6}"/>
              </a:ext>
            </a:extLst>
          </p:cNvPr>
          <p:cNvSpPr>
            <a:spLocks noChangeArrowheads="1"/>
          </p:cNvSpPr>
          <p:nvPr/>
        </p:nvSpPr>
        <p:spPr bwMode="auto">
          <a:xfrm rot="5400000">
            <a:off x="6359526" y="4857750"/>
            <a:ext cx="493712" cy="693737"/>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D6315A"/>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62" name="AutoShape 14">
            <a:extLst>
              <a:ext uri="{FF2B5EF4-FFF2-40B4-BE49-F238E27FC236}">
                <a16:creationId xmlns:a16="http://schemas.microsoft.com/office/drawing/2014/main" id="{6585D3C5-2363-6E32-534E-12C0C76279EA}"/>
              </a:ext>
            </a:extLst>
          </p:cNvPr>
          <p:cNvSpPr>
            <a:spLocks noChangeArrowheads="1"/>
          </p:cNvSpPr>
          <p:nvPr/>
        </p:nvSpPr>
        <p:spPr bwMode="auto">
          <a:xfrm rot="5400000">
            <a:off x="6359525" y="5846763"/>
            <a:ext cx="493713" cy="693737"/>
          </a:xfrm>
          <a:custGeom>
            <a:avLst/>
            <a:gdLst>
              <a:gd name="G0" fmla="*/ 50000 65535 1"/>
              <a:gd name="G1" fmla="+- 34464 0 50000"/>
              <a:gd name="G2" fmla="?: G1 50000 34464"/>
              <a:gd name="G3" fmla="?: G0 0 G1"/>
              <a:gd name="G4" fmla="*/ 1371 G3 1"/>
              <a:gd name="G5" fmla="*/ G4 1 3392"/>
              <a:gd name="G6" fmla="*/ 1371 G3 1"/>
              <a:gd name="G7" fmla="*/ G6 1 34464"/>
              <a:gd name="G8" fmla="*/ 1 1371 2"/>
              <a:gd name="G9" fmla="+- G5 G8 0"/>
              <a:gd name="G10" fmla="+- 964 0 0"/>
              <a:gd name="G11" fmla="+- 1928 0 0"/>
              <a:gd name="G12" fmla="+- 1371 0 0"/>
            </a:gdLst>
            <a:ahLst/>
            <a:cxnLst>
              <a:cxn ang="0">
                <a:pos x="r" y="vc"/>
              </a:cxn>
              <a:cxn ang="5400000">
                <a:pos x="hc" y="b"/>
              </a:cxn>
              <a:cxn ang="10800000">
                <a:pos x="l" y="vc"/>
              </a:cxn>
              <a:cxn ang="16200000">
                <a:pos x="hc" y="t"/>
              </a:cxn>
            </a:cxnLst>
            <a:rect l="0" t="0" r="0" b="0"/>
            <a:pathLst>
              <a:path>
                <a:moveTo>
                  <a:pt x="0" y="1928"/>
                </a:moveTo>
                <a:lnTo>
                  <a:pt x="0" y="0"/>
                </a:lnTo>
                <a:lnTo>
                  <a:pt x="1371" y="1928"/>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63" name="Rectangle 15">
            <a:extLst>
              <a:ext uri="{FF2B5EF4-FFF2-40B4-BE49-F238E27FC236}">
                <a16:creationId xmlns:a16="http://schemas.microsoft.com/office/drawing/2014/main" id="{40DFDF42-D377-8D08-8354-DCDB4A32C46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FA66F41C-700C-C933-9B57-A58190336827}"/>
              </a:ext>
            </a:extLst>
          </p:cNvPr>
          <p:cNvSpPr>
            <a:spLocks noGrp="1" noChangeArrowheads="1"/>
          </p:cNvSpPr>
          <p:nvPr>
            <p:ph type="title"/>
          </p:nvPr>
        </p:nvSpPr>
        <p:spPr bwMode="auto">
          <a:xfrm>
            <a:off x="1524000" y="1122363"/>
            <a:ext cx="9140825"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GR"/>
              <a:t>Πατήστε για επεξεργασία της μορφής κειμένου του τίτλου</a:t>
            </a:r>
          </a:p>
        </p:txBody>
      </p:sp>
      <p:sp>
        <p:nvSpPr>
          <p:cNvPr id="20482" name="Rectangle 2">
            <a:extLst>
              <a:ext uri="{FF2B5EF4-FFF2-40B4-BE49-F238E27FC236}">
                <a16:creationId xmlns:a16="http://schemas.microsoft.com/office/drawing/2014/main" id="{8C466618-370F-3EB5-6087-907915939AEC}"/>
              </a:ext>
            </a:extLst>
          </p:cNvPr>
          <p:cNvSpPr>
            <a:spLocks noGrp="1" noChangeArrowheads="1"/>
          </p:cNvSpPr>
          <p:nvPr>
            <p:ph type="dt"/>
          </p:nvPr>
        </p:nvSpPr>
        <p:spPr bwMode="auto">
          <a:xfrm>
            <a:off x="838200"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200">
                <a:solidFill>
                  <a:srgbClr val="8B8B8B"/>
                </a:solidFill>
                <a:latin typeface="+mn-lt"/>
                <a:cs typeface="Segoe UI" panose="020B0502040204020203" pitchFamily="34" charset="0"/>
              </a:defRPr>
            </a:lvl1pPr>
          </a:lstStyle>
          <a:p>
            <a:r>
              <a:rPr lang="el-GR" altLang="en-GR"/>
              <a:t>18/7/2022</a:t>
            </a:r>
          </a:p>
        </p:txBody>
      </p:sp>
      <p:sp>
        <p:nvSpPr>
          <p:cNvPr id="20483" name="Text Box 3">
            <a:extLst>
              <a:ext uri="{FF2B5EF4-FFF2-40B4-BE49-F238E27FC236}">
                <a16:creationId xmlns:a16="http://schemas.microsoft.com/office/drawing/2014/main" id="{7C347E9E-7CC2-8D91-29AC-F4D86AAB6E39}"/>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4" name="Rectangle 4">
            <a:extLst>
              <a:ext uri="{FF2B5EF4-FFF2-40B4-BE49-F238E27FC236}">
                <a16:creationId xmlns:a16="http://schemas.microsoft.com/office/drawing/2014/main" id="{9F353A52-FE44-51D0-2D4A-2AF4439BDA37}"/>
              </a:ext>
            </a:extLst>
          </p:cNvPr>
          <p:cNvSpPr>
            <a:spLocks noGrp="1" noChangeArrowheads="1"/>
          </p:cNvSpPr>
          <p:nvPr>
            <p:ph type="sldNum"/>
          </p:nvPr>
        </p:nvSpPr>
        <p:spPr bwMode="auto">
          <a:xfrm>
            <a:off x="8610600"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1200">
                <a:solidFill>
                  <a:srgbClr val="8B8B8B"/>
                </a:solidFill>
                <a:latin typeface="+mn-lt"/>
                <a:cs typeface="Segoe UI" panose="020B0502040204020203" pitchFamily="34" charset="0"/>
              </a:defRPr>
            </a:lvl1pPr>
          </a:lstStyle>
          <a:p>
            <a:fld id="{D7DB63FE-64DE-5E48-899F-EC20F119B173}" type="slidenum">
              <a:rPr lang="el-GR" altLang="en-GR"/>
              <a:pPr/>
              <a:t>‹#›</a:t>
            </a:fld>
            <a:endParaRPr lang="el-GR" altLang="en-GR"/>
          </a:p>
        </p:txBody>
      </p:sp>
      <p:sp>
        <p:nvSpPr>
          <p:cNvPr id="20485" name="Rectangle 5">
            <a:extLst>
              <a:ext uri="{FF2B5EF4-FFF2-40B4-BE49-F238E27FC236}">
                <a16:creationId xmlns:a16="http://schemas.microsoft.com/office/drawing/2014/main" id="{CFDEA6C5-91C8-4681-39E6-C314DBB6613E}"/>
              </a:ext>
            </a:extLst>
          </p:cNvPr>
          <p:cNvSpPr>
            <a:spLocks noGrp="1" noChangeArrowheads="1"/>
          </p:cNvSpPr>
          <p:nvPr>
            <p:ph type="body" idx="1"/>
          </p:nvPr>
        </p:nvSpPr>
        <p:spPr bwMode="auto">
          <a:xfrm>
            <a:off x="609600" y="1604963"/>
            <a:ext cx="109696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912" r:id="rId12"/>
  </p:sldLayoutIdLst>
  <p:hf sldNum="0" hdr="0" ftr="0"/>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982B0C0E-DEBA-34C2-1674-C8729B82EE76}"/>
              </a:ext>
            </a:extLst>
          </p:cNvPr>
          <p:cNvSpPr>
            <a:spLocks noGrp="1" noChangeArrowheads="1"/>
          </p:cNvSpPr>
          <p:nvPr>
            <p:ph type="body" idx="1"/>
          </p:nvPr>
        </p:nvSpPr>
        <p:spPr bwMode="auto">
          <a:xfrm>
            <a:off x="-19050" y="422275"/>
            <a:ext cx="12188825"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1506" name="Group 2">
            <a:extLst>
              <a:ext uri="{FF2B5EF4-FFF2-40B4-BE49-F238E27FC236}">
                <a16:creationId xmlns:a16="http://schemas.microsoft.com/office/drawing/2014/main" id="{9425138D-275F-6D1C-444A-52F58EED1082}"/>
              </a:ext>
            </a:extLst>
          </p:cNvPr>
          <p:cNvGrpSpPr>
            <a:grpSpLocks/>
          </p:cNvGrpSpPr>
          <p:nvPr/>
        </p:nvGrpSpPr>
        <p:grpSpPr bwMode="auto">
          <a:xfrm>
            <a:off x="757238" y="598488"/>
            <a:ext cx="7243762" cy="5795962"/>
            <a:chOff x="477" y="377"/>
            <a:chExt cx="4563" cy="3651"/>
          </a:xfrm>
        </p:grpSpPr>
        <p:sp>
          <p:nvSpPr>
            <p:cNvPr id="21507" name="AutoShape 3">
              <a:extLst>
                <a:ext uri="{FF2B5EF4-FFF2-40B4-BE49-F238E27FC236}">
                  <a16:creationId xmlns:a16="http://schemas.microsoft.com/office/drawing/2014/main" id="{7A8F83CC-CE8E-689A-C342-C3E8FA972388}"/>
                </a:ext>
              </a:extLst>
            </p:cNvPr>
            <p:cNvSpPr>
              <a:spLocks noChangeArrowheads="1"/>
            </p:cNvSpPr>
            <p:nvPr/>
          </p:nvSpPr>
          <p:spPr bwMode="auto">
            <a:xfrm>
              <a:off x="3216" y="377"/>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8" name="AutoShape 4">
              <a:extLst>
                <a:ext uri="{FF2B5EF4-FFF2-40B4-BE49-F238E27FC236}">
                  <a16:creationId xmlns:a16="http://schemas.microsoft.com/office/drawing/2014/main" id="{2CA25F03-6591-4B8C-2545-DEAD9B318E62}"/>
                </a:ext>
              </a:extLst>
            </p:cNvPr>
            <p:cNvSpPr>
              <a:spLocks noChangeArrowheads="1"/>
            </p:cNvSpPr>
            <p:nvPr/>
          </p:nvSpPr>
          <p:spPr bwMode="auto">
            <a:xfrm rot="10800000">
              <a:off x="4129" y="377"/>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D6315A">
                <a:alpha val="81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9" name="AutoShape 5">
              <a:extLst>
                <a:ext uri="{FF2B5EF4-FFF2-40B4-BE49-F238E27FC236}">
                  <a16:creationId xmlns:a16="http://schemas.microsoft.com/office/drawing/2014/main" id="{00677626-ACE9-E1F3-3EBC-C19D708E7239}"/>
                </a:ext>
              </a:extLst>
            </p:cNvPr>
            <p:cNvSpPr>
              <a:spLocks noChangeArrowheads="1"/>
            </p:cNvSpPr>
            <p:nvPr/>
          </p:nvSpPr>
          <p:spPr bwMode="auto">
            <a:xfrm>
              <a:off x="2303" y="1290"/>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0" name="AutoShape 6">
              <a:extLst>
                <a:ext uri="{FF2B5EF4-FFF2-40B4-BE49-F238E27FC236}">
                  <a16:creationId xmlns:a16="http://schemas.microsoft.com/office/drawing/2014/main" id="{81C748EC-737A-6902-E364-F932763B28F9}"/>
                </a:ext>
              </a:extLst>
            </p:cNvPr>
            <p:cNvSpPr>
              <a:spLocks noChangeArrowheads="1"/>
            </p:cNvSpPr>
            <p:nvPr/>
          </p:nvSpPr>
          <p:spPr bwMode="auto">
            <a:xfrm rot="10800000">
              <a:off x="3217" y="1291"/>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00ACA7">
                <a:alpha val="84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1" name="AutoShape 7">
              <a:extLst>
                <a:ext uri="{FF2B5EF4-FFF2-40B4-BE49-F238E27FC236}">
                  <a16:creationId xmlns:a16="http://schemas.microsoft.com/office/drawing/2014/main" id="{08226CDA-4572-1FFD-C18E-1B219A8CBBDD}"/>
                </a:ext>
              </a:extLst>
            </p:cNvPr>
            <p:cNvSpPr>
              <a:spLocks noChangeArrowheads="1"/>
            </p:cNvSpPr>
            <p:nvPr/>
          </p:nvSpPr>
          <p:spPr bwMode="auto">
            <a:xfrm>
              <a:off x="1390" y="2203"/>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2" name="AutoShape 8">
              <a:extLst>
                <a:ext uri="{FF2B5EF4-FFF2-40B4-BE49-F238E27FC236}">
                  <a16:creationId xmlns:a16="http://schemas.microsoft.com/office/drawing/2014/main" id="{1D3F65AA-D91A-45FB-9FD5-5DF002F041EA}"/>
                </a:ext>
              </a:extLst>
            </p:cNvPr>
            <p:cNvSpPr>
              <a:spLocks noChangeArrowheads="1"/>
            </p:cNvSpPr>
            <p:nvPr/>
          </p:nvSpPr>
          <p:spPr bwMode="auto">
            <a:xfrm rot="10800000">
              <a:off x="2303" y="2204"/>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E78631">
                <a:alpha val="81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3" name="AutoShape 9">
              <a:extLst>
                <a:ext uri="{FF2B5EF4-FFF2-40B4-BE49-F238E27FC236}">
                  <a16:creationId xmlns:a16="http://schemas.microsoft.com/office/drawing/2014/main" id="{B29C8B6A-943F-804A-CF43-90B95298A953}"/>
                </a:ext>
              </a:extLst>
            </p:cNvPr>
            <p:cNvSpPr>
              <a:spLocks noChangeArrowheads="1"/>
            </p:cNvSpPr>
            <p:nvPr/>
          </p:nvSpPr>
          <p:spPr bwMode="auto">
            <a:xfrm>
              <a:off x="477" y="3116"/>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4" name="AutoShape 10">
              <a:extLst>
                <a:ext uri="{FF2B5EF4-FFF2-40B4-BE49-F238E27FC236}">
                  <a16:creationId xmlns:a16="http://schemas.microsoft.com/office/drawing/2014/main" id="{25D6EE99-85B0-FCA9-AD4A-F932F1102920}"/>
                </a:ext>
              </a:extLst>
            </p:cNvPr>
            <p:cNvSpPr>
              <a:spLocks noChangeArrowheads="1"/>
            </p:cNvSpPr>
            <p:nvPr/>
          </p:nvSpPr>
          <p:spPr bwMode="auto">
            <a:xfrm rot="10800000">
              <a:off x="1390" y="3117"/>
              <a:ext cx="911" cy="911"/>
            </a:xfrm>
            <a:custGeom>
              <a:avLst/>
              <a:gdLst>
                <a:gd name="G0" fmla="*/ 1 6295 25856"/>
                <a:gd name="G1" fmla="*/ G0 65120 1"/>
                <a:gd name="G2" fmla="*/ G1 1 52096"/>
                <a:gd name="G3" fmla="cos 4026 G2"/>
                <a:gd name="G4" fmla="*/ 1 6295 25856"/>
                <a:gd name="G5" fmla="*/ G4 65120 1"/>
                <a:gd name="G6" fmla="*/ G5 1 52096"/>
                <a:gd name="G7" fmla="sin 4027 G6"/>
                <a:gd name="G8" fmla="+- 4026 G3 0"/>
                <a:gd name="G9" fmla="+- 4027 G7 0"/>
                <a:gd name="G10" fmla="+- 4026 0 0"/>
                <a:gd name="G11" fmla="*/ 1 4027 2"/>
                <a:gd name="G12" fmla="+- 2013 0 0"/>
                <a:gd name="G13" fmla="+- 4027 0 0"/>
                <a:gd name="G14" fmla="+- 4026 0 0"/>
                <a:gd name="G15" fmla="+- 4027 0 0"/>
                <a:gd name="G16" fmla="+- 180 0 0"/>
                <a:gd name="G17" fmla="+- 90 0 0"/>
              </a:gdLst>
              <a:ahLst/>
              <a:cxnLst>
                <a:cxn ang="0">
                  <a:pos x="r" y="vc"/>
                </a:cxn>
                <a:cxn ang="5400000">
                  <a:pos x="hc" y="b"/>
                </a:cxn>
                <a:cxn ang="10800000">
                  <a:pos x="l" y="vc"/>
                </a:cxn>
                <a:cxn ang="16200000">
                  <a:pos x="hc" y="t"/>
                </a:cxn>
              </a:cxnLst>
              <a:rect l="0" t="0" r="0" b="0"/>
              <a:pathLst>
                <a:path>
                  <a:moveTo>
                    <a:pt x="0" y="4027"/>
                  </a:moveTo>
                  <a:lnTo>
                    <a:pt x="4026" y="4027"/>
                  </a:lnTo>
                  <a:lnTo>
                    <a:pt x="180" y="90"/>
                  </a:lnTo>
                  <a:close/>
                </a:path>
              </a:pathLst>
            </a:custGeom>
            <a:solidFill>
              <a:srgbClr val="D6315A">
                <a:alpha val="81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21515" name="Group 11">
            <a:extLst>
              <a:ext uri="{FF2B5EF4-FFF2-40B4-BE49-F238E27FC236}">
                <a16:creationId xmlns:a16="http://schemas.microsoft.com/office/drawing/2014/main" id="{1D1F43D5-FD2A-8D89-DB6F-5FA53EBB7F54}"/>
              </a:ext>
            </a:extLst>
          </p:cNvPr>
          <p:cNvGrpSpPr>
            <a:grpSpLocks/>
          </p:cNvGrpSpPr>
          <p:nvPr/>
        </p:nvGrpSpPr>
        <p:grpSpPr bwMode="auto">
          <a:xfrm>
            <a:off x="10313988" y="6092825"/>
            <a:ext cx="1873250" cy="512763"/>
            <a:chOff x="6497" y="3838"/>
            <a:chExt cx="1180" cy="323"/>
          </a:xfrm>
        </p:grpSpPr>
        <p:sp>
          <p:nvSpPr>
            <p:cNvPr id="21516" name="Rectangle 12">
              <a:extLst>
                <a:ext uri="{FF2B5EF4-FFF2-40B4-BE49-F238E27FC236}">
                  <a16:creationId xmlns:a16="http://schemas.microsoft.com/office/drawing/2014/main" id="{134370A2-F45D-07FA-BB34-AAFC6B3D3DD5}"/>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7" name="Rectangle 13">
              <a:extLst>
                <a:ext uri="{FF2B5EF4-FFF2-40B4-BE49-F238E27FC236}">
                  <a16:creationId xmlns:a16="http://schemas.microsoft.com/office/drawing/2014/main" id="{24716536-212C-ACE4-76F1-DFDC7506E7F9}"/>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8" name="Rectangle 14">
              <a:extLst>
                <a:ext uri="{FF2B5EF4-FFF2-40B4-BE49-F238E27FC236}">
                  <a16:creationId xmlns:a16="http://schemas.microsoft.com/office/drawing/2014/main" id="{65D9D1AF-56DD-B178-B285-7E62129B22A6}"/>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21519" name="Rectangle 15">
              <a:extLst>
                <a:ext uri="{FF2B5EF4-FFF2-40B4-BE49-F238E27FC236}">
                  <a16:creationId xmlns:a16="http://schemas.microsoft.com/office/drawing/2014/main" id="{40357C27-B238-C8B9-38E2-7DEA58FEE7E7}"/>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21520" name="Rectangle 16">
            <a:extLst>
              <a:ext uri="{FF2B5EF4-FFF2-40B4-BE49-F238E27FC236}">
                <a16:creationId xmlns:a16="http://schemas.microsoft.com/office/drawing/2014/main" id="{90B16BA1-C5C2-E604-67F0-E2353B38945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29" name="Group 1">
            <a:extLst>
              <a:ext uri="{FF2B5EF4-FFF2-40B4-BE49-F238E27FC236}">
                <a16:creationId xmlns:a16="http://schemas.microsoft.com/office/drawing/2014/main" id="{09E1F7E7-9A09-7D47-11FF-6D9A04FA874E}"/>
              </a:ext>
            </a:extLst>
          </p:cNvPr>
          <p:cNvGrpSpPr>
            <a:grpSpLocks/>
          </p:cNvGrpSpPr>
          <p:nvPr/>
        </p:nvGrpSpPr>
        <p:grpSpPr bwMode="auto">
          <a:xfrm>
            <a:off x="0" y="0"/>
            <a:ext cx="5430838" cy="6854825"/>
            <a:chOff x="0" y="0"/>
            <a:chExt cx="3421" cy="4318"/>
          </a:xfrm>
        </p:grpSpPr>
        <p:sp>
          <p:nvSpPr>
            <p:cNvPr id="22530" name="AutoShape 2">
              <a:extLst>
                <a:ext uri="{FF2B5EF4-FFF2-40B4-BE49-F238E27FC236}">
                  <a16:creationId xmlns:a16="http://schemas.microsoft.com/office/drawing/2014/main" id="{F3409B89-87C2-F2F1-369B-24049E1A969C}"/>
                </a:ext>
              </a:extLst>
            </p:cNvPr>
            <p:cNvSpPr>
              <a:spLocks noChangeArrowheads="1"/>
            </p:cNvSpPr>
            <p:nvPr/>
          </p:nvSpPr>
          <p:spPr bwMode="auto">
            <a:xfrm flipH="1" flipV="1">
              <a:off x="0" y="1855"/>
              <a:ext cx="976" cy="2463"/>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4314 0 0"/>
                <a:gd name="G17" fmla="+- 10871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2531" name="AutoShape 3">
              <a:extLst>
                <a:ext uri="{FF2B5EF4-FFF2-40B4-BE49-F238E27FC236}">
                  <a16:creationId xmlns:a16="http://schemas.microsoft.com/office/drawing/2014/main" id="{A918B330-FBAA-5402-90CC-05D7DA2A92FD}"/>
                </a:ext>
              </a:extLst>
            </p:cNvPr>
            <p:cNvSpPr>
              <a:spLocks noChangeArrowheads="1"/>
            </p:cNvSpPr>
            <p:nvPr/>
          </p:nvSpPr>
          <p:spPr bwMode="auto">
            <a:xfrm flipH="1" flipV="1">
              <a:off x="0" y="0"/>
              <a:ext cx="3421" cy="3083"/>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15094 0 0"/>
                <a:gd name="G21" fmla="+- 1360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22532" name="Rectangle 4">
            <a:extLst>
              <a:ext uri="{FF2B5EF4-FFF2-40B4-BE49-F238E27FC236}">
                <a16:creationId xmlns:a16="http://schemas.microsoft.com/office/drawing/2014/main" id="{4B5A617A-683B-B336-854F-45660296D0D2}"/>
              </a:ext>
            </a:extLst>
          </p:cNvPr>
          <p:cNvSpPr>
            <a:spLocks noGrp="1" noChangeArrowheads="1"/>
          </p:cNvSpPr>
          <p:nvPr>
            <p:ph type="body" idx="1"/>
          </p:nvPr>
        </p:nvSpPr>
        <p:spPr bwMode="auto">
          <a:xfrm>
            <a:off x="541338" y="1355725"/>
            <a:ext cx="3192462"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2533" name="Group 5">
            <a:extLst>
              <a:ext uri="{FF2B5EF4-FFF2-40B4-BE49-F238E27FC236}">
                <a16:creationId xmlns:a16="http://schemas.microsoft.com/office/drawing/2014/main" id="{1D60A197-126B-C00F-D07C-DD563111BFEA}"/>
              </a:ext>
            </a:extLst>
          </p:cNvPr>
          <p:cNvGrpSpPr>
            <a:grpSpLocks/>
          </p:cNvGrpSpPr>
          <p:nvPr/>
        </p:nvGrpSpPr>
        <p:grpSpPr bwMode="auto">
          <a:xfrm>
            <a:off x="1000125" y="5822950"/>
            <a:ext cx="2732088" cy="676275"/>
            <a:chOff x="630" y="3668"/>
            <a:chExt cx="1721" cy="426"/>
          </a:xfrm>
        </p:grpSpPr>
        <p:sp>
          <p:nvSpPr>
            <p:cNvPr id="22534" name="Rectangle 6">
              <a:extLst>
                <a:ext uri="{FF2B5EF4-FFF2-40B4-BE49-F238E27FC236}">
                  <a16:creationId xmlns:a16="http://schemas.microsoft.com/office/drawing/2014/main" id="{FBDC21A8-224E-47EA-5095-33C310BE5B27}"/>
                </a:ext>
              </a:extLst>
            </p:cNvPr>
            <p:cNvSpPr>
              <a:spLocks noChangeArrowheads="1"/>
            </p:cNvSpPr>
            <p:nvPr/>
          </p:nvSpPr>
          <p:spPr bwMode="auto">
            <a:xfrm>
              <a:off x="630" y="3668"/>
              <a:ext cx="1721" cy="426"/>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22535" name="Picture 7">
              <a:extLst>
                <a:ext uri="{FF2B5EF4-FFF2-40B4-BE49-F238E27FC236}">
                  <a16:creationId xmlns:a16="http://schemas.microsoft.com/office/drawing/2014/main" id="{81F9030B-6A86-78CF-B23F-0505E6CBA2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44447"/>
            <a:stretch>
              <a:fillRect/>
            </a:stretch>
          </p:blipFill>
          <p:spPr bwMode="auto">
            <a:xfrm>
              <a:off x="864" y="3740"/>
              <a:ext cx="1253" cy="286"/>
            </a:xfrm>
            <a:prstGeom prst="rect">
              <a:avLst/>
            </a:prstGeom>
            <a:noFill/>
            <a:ln>
              <a:noFill/>
            </a:ln>
            <a:effectLst/>
            <a:extLst>
              <a:ext uri="{909E8E84-426E-40DD-AFC4-6F175D3DCCD1}">
                <a14:hiddenFill xmlns:a14="http://schemas.microsoft.com/office/drawing/2010/main">
                  <a:blipFill dpi="0" rotWithShape="0">
                    <a:blip/>
                    <a:srcRect r="444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2536" name="Picture 8">
            <a:extLst>
              <a:ext uri="{FF2B5EF4-FFF2-40B4-BE49-F238E27FC236}">
                <a16:creationId xmlns:a16="http://schemas.microsoft.com/office/drawing/2014/main" id="{F041C9BF-7761-2386-526E-81EFAA6396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749300"/>
            <a:ext cx="4017963" cy="261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Rectangle 9">
            <a:extLst>
              <a:ext uri="{FF2B5EF4-FFF2-40B4-BE49-F238E27FC236}">
                <a16:creationId xmlns:a16="http://schemas.microsoft.com/office/drawing/2014/main" id="{22566CC9-AE12-7DC9-1A11-442582AE539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CA14FDB-62EB-F826-18DA-2938CF0D39C5}"/>
              </a:ext>
            </a:extLst>
          </p:cNvPr>
          <p:cNvSpPr>
            <a:spLocks noChangeArrowheads="1"/>
          </p:cNvSpPr>
          <p:nvPr/>
        </p:nvSpPr>
        <p:spPr bwMode="auto">
          <a:xfrm>
            <a:off x="404813" y="369888"/>
            <a:ext cx="11380787" cy="5580062"/>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4" name="Rectangle 2">
            <a:extLst>
              <a:ext uri="{FF2B5EF4-FFF2-40B4-BE49-F238E27FC236}">
                <a16:creationId xmlns:a16="http://schemas.microsoft.com/office/drawing/2014/main" id="{11A91635-F076-589A-6A23-68B4E850E938}"/>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3075" name="Group 3">
            <a:extLst>
              <a:ext uri="{FF2B5EF4-FFF2-40B4-BE49-F238E27FC236}">
                <a16:creationId xmlns:a16="http://schemas.microsoft.com/office/drawing/2014/main" id="{7979ACA0-A8CC-2CD2-42FB-0B96D8BD1862}"/>
              </a:ext>
            </a:extLst>
          </p:cNvPr>
          <p:cNvGrpSpPr>
            <a:grpSpLocks/>
          </p:cNvGrpSpPr>
          <p:nvPr/>
        </p:nvGrpSpPr>
        <p:grpSpPr bwMode="auto">
          <a:xfrm>
            <a:off x="10313988" y="6092825"/>
            <a:ext cx="1873250" cy="512763"/>
            <a:chOff x="6497" y="3838"/>
            <a:chExt cx="1180" cy="323"/>
          </a:xfrm>
        </p:grpSpPr>
        <p:sp>
          <p:nvSpPr>
            <p:cNvPr id="3076" name="Rectangle 4">
              <a:extLst>
                <a:ext uri="{FF2B5EF4-FFF2-40B4-BE49-F238E27FC236}">
                  <a16:creationId xmlns:a16="http://schemas.microsoft.com/office/drawing/2014/main" id="{D0D788B7-CD6A-5BEF-2529-FB95430A134E}"/>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7" name="Rectangle 5">
              <a:extLst>
                <a:ext uri="{FF2B5EF4-FFF2-40B4-BE49-F238E27FC236}">
                  <a16:creationId xmlns:a16="http://schemas.microsoft.com/office/drawing/2014/main" id="{D3A2D19E-561A-3BA2-EE52-F7EB7C5D0983}"/>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8" name="Rectangle 6">
              <a:extLst>
                <a:ext uri="{FF2B5EF4-FFF2-40B4-BE49-F238E27FC236}">
                  <a16:creationId xmlns:a16="http://schemas.microsoft.com/office/drawing/2014/main" id="{31413F8A-C266-10DB-6EFD-599133914F88}"/>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3079" name="Rectangle 7">
              <a:extLst>
                <a:ext uri="{FF2B5EF4-FFF2-40B4-BE49-F238E27FC236}">
                  <a16:creationId xmlns:a16="http://schemas.microsoft.com/office/drawing/2014/main" id="{4A594238-B6A3-238E-3F58-6BB7A66A8C5E}"/>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3080" name="Rectangle 8">
            <a:extLst>
              <a:ext uri="{FF2B5EF4-FFF2-40B4-BE49-F238E27FC236}">
                <a16:creationId xmlns:a16="http://schemas.microsoft.com/office/drawing/2014/main" id="{A9164F0A-D487-20F9-EC2A-6F945D8CDC3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1E4D95C-DB4B-96F0-D4E8-86BA52D39879}"/>
              </a:ext>
            </a:extLst>
          </p:cNvPr>
          <p:cNvSpPr>
            <a:spLocks noChangeArrowheads="1"/>
          </p:cNvSpPr>
          <p:nvPr/>
        </p:nvSpPr>
        <p:spPr bwMode="auto">
          <a:xfrm>
            <a:off x="404813" y="369888"/>
            <a:ext cx="11380787" cy="512127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8" name="AutoShape 2">
            <a:extLst>
              <a:ext uri="{FF2B5EF4-FFF2-40B4-BE49-F238E27FC236}">
                <a16:creationId xmlns:a16="http://schemas.microsoft.com/office/drawing/2014/main" id="{0465C81B-1056-49F5-3C51-FD1F0FFBF191}"/>
              </a:ext>
            </a:extLst>
          </p:cNvPr>
          <p:cNvSpPr>
            <a:spLocks noChangeArrowheads="1"/>
          </p:cNvSpPr>
          <p:nvPr/>
        </p:nvSpPr>
        <p:spPr bwMode="auto">
          <a:xfrm rot="10800000" flipV="1">
            <a:off x="242888" y="3838575"/>
            <a:ext cx="4359275" cy="1995488"/>
          </a:xfrm>
          <a:custGeom>
            <a:avLst/>
            <a:gdLst>
              <a:gd name="G0" fmla="*/ 100000 65535 1"/>
              <a:gd name="G1" fmla="+- 34464 0 100000"/>
              <a:gd name="G2" fmla="?: G1 100000 34464"/>
              <a:gd name="G3" fmla="?: G0 0 G1"/>
              <a:gd name="G4" fmla="*/ 12108 G3 1"/>
              <a:gd name="G5" fmla="*/ G4 1 3392"/>
              <a:gd name="G6" fmla="*/ 12108 G3 1"/>
              <a:gd name="G7" fmla="*/ G6 1 34464"/>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9" name="Rectangle 3">
            <a:extLst>
              <a:ext uri="{FF2B5EF4-FFF2-40B4-BE49-F238E27FC236}">
                <a16:creationId xmlns:a16="http://schemas.microsoft.com/office/drawing/2014/main" id="{BE234B22-E6E6-F455-BD6C-7BA7E1E74D13}"/>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4100" name="Group 4">
            <a:extLst>
              <a:ext uri="{FF2B5EF4-FFF2-40B4-BE49-F238E27FC236}">
                <a16:creationId xmlns:a16="http://schemas.microsoft.com/office/drawing/2014/main" id="{5F919F7C-7BF5-F62B-6761-8FE10F8E3BD5}"/>
              </a:ext>
            </a:extLst>
          </p:cNvPr>
          <p:cNvGrpSpPr>
            <a:grpSpLocks/>
          </p:cNvGrpSpPr>
          <p:nvPr/>
        </p:nvGrpSpPr>
        <p:grpSpPr bwMode="auto">
          <a:xfrm>
            <a:off x="0" y="6110288"/>
            <a:ext cx="1874838" cy="512762"/>
            <a:chOff x="0" y="3849"/>
            <a:chExt cx="1181" cy="323"/>
          </a:xfrm>
        </p:grpSpPr>
        <p:sp>
          <p:nvSpPr>
            <p:cNvPr id="4101" name="Rectangle 5">
              <a:extLst>
                <a:ext uri="{FF2B5EF4-FFF2-40B4-BE49-F238E27FC236}">
                  <a16:creationId xmlns:a16="http://schemas.microsoft.com/office/drawing/2014/main" id="{79E876D7-88F4-57FB-CA68-A0905A16D0FE}"/>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2" name="Rectangle 6">
              <a:extLst>
                <a:ext uri="{FF2B5EF4-FFF2-40B4-BE49-F238E27FC236}">
                  <a16:creationId xmlns:a16="http://schemas.microsoft.com/office/drawing/2014/main" id="{21756705-83EA-BDEE-036A-AC7A49F0D267}"/>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3" name="Rectangle 7">
              <a:extLst>
                <a:ext uri="{FF2B5EF4-FFF2-40B4-BE49-F238E27FC236}">
                  <a16:creationId xmlns:a16="http://schemas.microsoft.com/office/drawing/2014/main" id="{BAEA936A-12A0-6B18-7FD1-EAA4E5E4CA6C}"/>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4104" name="Rectangle 8">
              <a:extLst>
                <a:ext uri="{FF2B5EF4-FFF2-40B4-BE49-F238E27FC236}">
                  <a16:creationId xmlns:a16="http://schemas.microsoft.com/office/drawing/2014/main" id="{76E291FD-73F9-B5EE-72FA-F5610BFC87BF}"/>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4105" name="Rectangle 9">
            <a:extLst>
              <a:ext uri="{FF2B5EF4-FFF2-40B4-BE49-F238E27FC236}">
                <a16:creationId xmlns:a16="http://schemas.microsoft.com/office/drawing/2014/main" id="{56BA9DFA-E62B-9B2D-D91A-C6895A5DD59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DF35B5E-F9D9-E31A-7C98-FD5349EA5CBB}"/>
              </a:ext>
            </a:extLst>
          </p:cNvPr>
          <p:cNvSpPr>
            <a:spLocks noChangeArrowheads="1"/>
          </p:cNvSpPr>
          <p:nvPr/>
        </p:nvSpPr>
        <p:spPr bwMode="auto">
          <a:xfrm>
            <a:off x="404813" y="369888"/>
            <a:ext cx="11380787" cy="55800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2" name="Rectangle 2">
            <a:extLst>
              <a:ext uri="{FF2B5EF4-FFF2-40B4-BE49-F238E27FC236}">
                <a16:creationId xmlns:a16="http://schemas.microsoft.com/office/drawing/2014/main" id="{A74F22BF-BCEE-B192-E723-C247347A677B}"/>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5123" name="Group 3">
            <a:extLst>
              <a:ext uri="{FF2B5EF4-FFF2-40B4-BE49-F238E27FC236}">
                <a16:creationId xmlns:a16="http://schemas.microsoft.com/office/drawing/2014/main" id="{30E7E4CF-D3D8-460C-1A2A-4B8EF26DEF3A}"/>
              </a:ext>
            </a:extLst>
          </p:cNvPr>
          <p:cNvGrpSpPr>
            <a:grpSpLocks/>
          </p:cNvGrpSpPr>
          <p:nvPr/>
        </p:nvGrpSpPr>
        <p:grpSpPr bwMode="auto">
          <a:xfrm>
            <a:off x="10313988" y="6092825"/>
            <a:ext cx="1873250" cy="512763"/>
            <a:chOff x="6497" y="3838"/>
            <a:chExt cx="1180" cy="323"/>
          </a:xfrm>
        </p:grpSpPr>
        <p:sp>
          <p:nvSpPr>
            <p:cNvPr id="5124" name="Rectangle 4">
              <a:extLst>
                <a:ext uri="{FF2B5EF4-FFF2-40B4-BE49-F238E27FC236}">
                  <a16:creationId xmlns:a16="http://schemas.microsoft.com/office/drawing/2014/main" id="{88A61BF3-5902-1D7B-918C-78638B9510F6}"/>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5" name="Rectangle 5">
              <a:extLst>
                <a:ext uri="{FF2B5EF4-FFF2-40B4-BE49-F238E27FC236}">
                  <a16:creationId xmlns:a16="http://schemas.microsoft.com/office/drawing/2014/main" id="{3F049E98-FC6A-9A56-70AD-E44BDEF39079}"/>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6" name="Rectangle 6">
              <a:extLst>
                <a:ext uri="{FF2B5EF4-FFF2-40B4-BE49-F238E27FC236}">
                  <a16:creationId xmlns:a16="http://schemas.microsoft.com/office/drawing/2014/main" id="{689CD246-F841-A1DF-E63B-84BFBE9A7CDD}"/>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5127" name="Rectangle 7">
              <a:extLst>
                <a:ext uri="{FF2B5EF4-FFF2-40B4-BE49-F238E27FC236}">
                  <a16:creationId xmlns:a16="http://schemas.microsoft.com/office/drawing/2014/main" id="{175A2503-F18E-EFF7-7A25-85C5D9BFB000}"/>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5128" name="Rectangle 8">
            <a:extLst>
              <a:ext uri="{FF2B5EF4-FFF2-40B4-BE49-F238E27FC236}">
                <a16:creationId xmlns:a16="http://schemas.microsoft.com/office/drawing/2014/main" id="{BA073ADC-C943-4EB2-12A4-2306B2D4956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599D28D0-5286-8534-F1B8-3DD044075893}"/>
              </a:ext>
            </a:extLst>
          </p:cNvPr>
          <p:cNvSpPr>
            <a:spLocks noChangeArrowheads="1"/>
          </p:cNvSpPr>
          <p:nvPr/>
        </p:nvSpPr>
        <p:spPr bwMode="auto">
          <a:xfrm>
            <a:off x="0" y="-1588"/>
            <a:ext cx="12192000" cy="6858001"/>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6" name="AutoShape 2">
            <a:extLst>
              <a:ext uri="{FF2B5EF4-FFF2-40B4-BE49-F238E27FC236}">
                <a16:creationId xmlns:a16="http://schemas.microsoft.com/office/drawing/2014/main" id="{51453D9F-D81E-EABA-6DE4-FD57E9B4EC8C}"/>
              </a:ext>
            </a:extLst>
          </p:cNvPr>
          <p:cNvSpPr>
            <a:spLocks noChangeArrowheads="1"/>
          </p:cNvSpPr>
          <p:nvPr/>
        </p:nvSpPr>
        <p:spPr bwMode="auto">
          <a:xfrm>
            <a:off x="3633788" y="3429000"/>
            <a:ext cx="8558212" cy="3429000"/>
          </a:xfrm>
          <a:custGeom>
            <a:avLst/>
            <a:gdLst>
              <a:gd name="G0" fmla="*/ 100000 65535 1"/>
              <a:gd name="G1" fmla="+- 34464 0 100000"/>
              <a:gd name="G2" fmla="?: G1 100000 34464"/>
              <a:gd name="G3" fmla="?: G0 0 G1"/>
              <a:gd name="G4" fmla="*/ 23772 G3 1"/>
              <a:gd name="G5" fmla="*/ G4 1 3392"/>
              <a:gd name="G6" fmla="*/ 23772 G3 1"/>
              <a:gd name="G7" fmla="*/ G6 1 34464"/>
              <a:gd name="G8" fmla="+- 11886 0 0"/>
              <a:gd name="G9" fmla="+- G5 G8 0"/>
              <a:gd name="G10" fmla="*/ 1 9525 2"/>
              <a:gd name="G11" fmla="+- 9525 0 0"/>
              <a:gd name="G12" fmla="+- 23772 0 0"/>
            </a:gdLst>
            <a:ahLst/>
            <a:cxnLst>
              <a:cxn ang="0">
                <a:pos x="r" y="vc"/>
              </a:cxn>
              <a:cxn ang="5400000">
                <a:pos x="hc" y="b"/>
              </a:cxn>
              <a:cxn ang="10800000">
                <a:pos x="l" y="vc"/>
              </a:cxn>
              <a:cxn ang="16200000">
                <a:pos x="hc" y="t"/>
              </a:cxn>
            </a:cxnLst>
            <a:rect l="0" t="0" r="0" b="0"/>
            <a:pathLst>
              <a:path>
                <a:moveTo>
                  <a:pt x="0" y="9525"/>
                </a:moveTo>
                <a:lnTo>
                  <a:pt x="0" y="0"/>
                </a:lnTo>
                <a:lnTo>
                  <a:pt x="23772" y="9525"/>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7" name="AutoShape 3">
            <a:extLst>
              <a:ext uri="{FF2B5EF4-FFF2-40B4-BE49-F238E27FC236}">
                <a16:creationId xmlns:a16="http://schemas.microsoft.com/office/drawing/2014/main" id="{0C2C178E-E661-F68A-3C01-4729E629CA59}"/>
              </a:ext>
            </a:extLst>
          </p:cNvPr>
          <p:cNvSpPr>
            <a:spLocks noChangeArrowheads="1"/>
          </p:cNvSpPr>
          <p:nvPr/>
        </p:nvSpPr>
        <p:spPr bwMode="auto">
          <a:xfrm flipH="1" flipV="1">
            <a:off x="0" y="0"/>
            <a:ext cx="7596188" cy="4160838"/>
          </a:xfrm>
          <a:custGeom>
            <a:avLst/>
            <a:gdLst>
              <a:gd name="G0" fmla="*/ 100000 65535 1"/>
              <a:gd name="G1" fmla="+- 34464 0 100000"/>
              <a:gd name="G2" fmla="?: G1 100000 34464"/>
              <a:gd name="G3" fmla="?: G0 0 G1"/>
              <a:gd name="G4" fmla="*/ 21102 G3 1"/>
              <a:gd name="G5" fmla="*/ G4 1 3392"/>
              <a:gd name="G6" fmla="*/ 21102 G3 1"/>
              <a:gd name="G7" fmla="*/ G6 1 34464"/>
              <a:gd name="G8" fmla="+- 10551 0 0"/>
              <a:gd name="G9" fmla="+- G5 G8 0"/>
              <a:gd name="G10" fmla="+- 5780 0 0"/>
              <a:gd name="G11" fmla="+- 11560 0 0"/>
              <a:gd name="G12" fmla="+- 21102 0 0"/>
            </a:gdLst>
            <a:ahLst/>
            <a:cxnLst>
              <a:cxn ang="0">
                <a:pos x="r" y="vc"/>
              </a:cxn>
              <a:cxn ang="5400000">
                <a:pos x="hc" y="b"/>
              </a:cxn>
              <a:cxn ang="10800000">
                <a:pos x="l" y="vc"/>
              </a:cxn>
              <a:cxn ang="16200000">
                <a:pos x="hc" y="t"/>
              </a:cxn>
            </a:cxnLst>
            <a:rect l="0" t="0" r="0" b="0"/>
            <a:pathLst>
              <a:path>
                <a:moveTo>
                  <a:pt x="0" y="11560"/>
                </a:moveTo>
                <a:lnTo>
                  <a:pt x="0" y="0"/>
                </a:lnTo>
                <a:lnTo>
                  <a:pt x="21102" y="1156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8" name="Rectangle 4">
            <a:extLst>
              <a:ext uri="{FF2B5EF4-FFF2-40B4-BE49-F238E27FC236}">
                <a16:creationId xmlns:a16="http://schemas.microsoft.com/office/drawing/2014/main" id="{70014B4A-EB75-CD7A-D59A-4E0F6B1EB612}"/>
              </a:ext>
            </a:extLst>
          </p:cNvPr>
          <p:cNvSpPr>
            <a:spLocks noChangeArrowheads="1"/>
          </p:cNvSpPr>
          <p:nvPr/>
        </p:nvSpPr>
        <p:spPr bwMode="auto">
          <a:xfrm>
            <a:off x="231775" y="242888"/>
            <a:ext cx="11749088" cy="6343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9" name="Rectangle 5">
            <a:extLst>
              <a:ext uri="{FF2B5EF4-FFF2-40B4-BE49-F238E27FC236}">
                <a16:creationId xmlns:a16="http://schemas.microsoft.com/office/drawing/2014/main" id="{5F5330EB-B07F-9711-3167-EC04EA7D856B}"/>
              </a:ext>
            </a:extLst>
          </p:cNvPr>
          <p:cNvSpPr>
            <a:spLocks noGrp="1" noChangeArrowheads="1"/>
          </p:cNvSpPr>
          <p:nvPr>
            <p:ph type="body" idx="1"/>
          </p:nvPr>
        </p:nvSpPr>
        <p:spPr bwMode="auto">
          <a:xfrm>
            <a:off x="515938" y="750888"/>
            <a:ext cx="111680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6150" name="Group 6">
            <a:extLst>
              <a:ext uri="{FF2B5EF4-FFF2-40B4-BE49-F238E27FC236}">
                <a16:creationId xmlns:a16="http://schemas.microsoft.com/office/drawing/2014/main" id="{AA063F88-1057-F843-814F-67FB68399692}"/>
              </a:ext>
            </a:extLst>
          </p:cNvPr>
          <p:cNvGrpSpPr>
            <a:grpSpLocks/>
          </p:cNvGrpSpPr>
          <p:nvPr/>
        </p:nvGrpSpPr>
        <p:grpSpPr bwMode="auto">
          <a:xfrm>
            <a:off x="10313988" y="5867400"/>
            <a:ext cx="1873250" cy="512763"/>
            <a:chOff x="6497" y="3696"/>
            <a:chExt cx="1180" cy="323"/>
          </a:xfrm>
        </p:grpSpPr>
        <p:sp>
          <p:nvSpPr>
            <p:cNvPr id="6151" name="Rectangle 7">
              <a:extLst>
                <a:ext uri="{FF2B5EF4-FFF2-40B4-BE49-F238E27FC236}">
                  <a16:creationId xmlns:a16="http://schemas.microsoft.com/office/drawing/2014/main" id="{E55743BB-13BF-16BF-A970-1FE53C86DB6A}"/>
                </a:ext>
              </a:extLst>
            </p:cNvPr>
            <p:cNvSpPr>
              <a:spLocks noChangeArrowheads="1"/>
            </p:cNvSpPr>
            <p:nvPr/>
          </p:nvSpPr>
          <p:spPr bwMode="auto">
            <a:xfrm>
              <a:off x="6497" y="3706"/>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52" name="Rectangle 8">
              <a:extLst>
                <a:ext uri="{FF2B5EF4-FFF2-40B4-BE49-F238E27FC236}">
                  <a16:creationId xmlns:a16="http://schemas.microsoft.com/office/drawing/2014/main" id="{8621B5A4-C5F4-64D2-591C-9F1B9FB8B77B}"/>
                </a:ext>
              </a:extLst>
            </p:cNvPr>
            <p:cNvSpPr>
              <a:spLocks noChangeArrowheads="1"/>
            </p:cNvSpPr>
            <p:nvPr/>
          </p:nvSpPr>
          <p:spPr bwMode="auto">
            <a:xfrm>
              <a:off x="6630" y="3823"/>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53" name="Rectangle 9">
              <a:extLst>
                <a:ext uri="{FF2B5EF4-FFF2-40B4-BE49-F238E27FC236}">
                  <a16:creationId xmlns:a16="http://schemas.microsoft.com/office/drawing/2014/main" id="{E0E7C423-043F-C3AF-068E-C791E9910065}"/>
                </a:ext>
              </a:extLst>
            </p:cNvPr>
            <p:cNvSpPr>
              <a:spLocks noChangeArrowheads="1"/>
            </p:cNvSpPr>
            <p:nvPr/>
          </p:nvSpPr>
          <p:spPr bwMode="auto">
            <a:xfrm>
              <a:off x="6669" y="3810"/>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6154" name="Rectangle 10">
              <a:extLst>
                <a:ext uri="{FF2B5EF4-FFF2-40B4-BE49-F238E27FC236}">
                  <a16:creationId xmlns:a16="http://schemas.microsoft.com/office/drawing/2014/main" id="{3A65E3FB-000E-DD5A-3A94-A7996D04B8AF}"/>
                </a:ext>
              </a:extLst>
            </p:cNvPr>
            <p:cNvSpPr>
              <a:spLocks noChangeArrowheads="1"/>
            </p:cNvSpPr>
            <p:nvPr/>
          </p:nvSpPr>
          <p:spPr bwMode="auto">
            <a:xfrm>
              <a:off x="6497" y="3696"/>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6155" name="Rectangle 11">
            <a:extLst>
              <a:ext uri="{FF2B5EF4-FFF2-40B4-BE49-F238E27FC236}">
                <a16:creationId xmlns:a16="http://schemas.microsoft.com/office/drawing/2014/main" id="{181FCF08-2A2E-2C4D-A0C2-C758870F8EC5}"/>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169" name="Group 1">
            <a:extLst>
              <a:ext uri="{FF2B5EF4-FFF2-40B4-BE49-F238E27FC236}">
                <a16:creationId xmlns:a16="http://schemas.microsoft.com/office/drawing/2014/main" id="{42A50B88-A164-37D2-88DB-EA1DBCFC864F}"/>
              </a:ext>
            </a:extLst>
          </p:cNvPr>
          <p:cNvGrpSpPr>
            <a:grpSpLocks/>
          </p:cNvGrpSpPr>
          <p:nvPr/>
        </p:nvGrpSpPr>
        <p:grpSpPr bwMode="auto">
          <a:xfrm>
            <a:off x="0" y="0"/>
            <a:ext cx="1671638" cy="1768475"/>
            <a:chOff x="0" y="0"/>
            <a:chExt cx="1053" cy="1114"/>
          </a:xfrm>
        </p:grpSpPr>
        <p:sp>
          <p:nvSpPr>
            <p:cNvPr id="7170" name="AutoShape 2">
              <a:extLst>
                <a:ext uri="{FF2B5EF4-FFF2-40B4-BE49-F238E27FC236}">
                  <a16:creationId xmlns:a16="http://schemas.microsoft.com/office/drawing/2014/main" id="{48BE7395-5BF8-F4D7-3142-B81B144DDE48}"/>
                </a:ext>
              </a:extLst>
            </p:cNvPr>
            <p:cNvSpPr>
              <a:spLocks noChangeArrowheads="1"/>
            </p:cNvSpPr>
            <p:nvPr/>
          </p:nvSpPr>
          <p:spPr bwMode="auto">
            <a:xfrm flipH="1" flipV="1">
              <a:off x="0" y="478"/>
              <a:ext cx="299" cy="635"/>
            </a:xfrm>
            <a:custGeom>
              <a:avLst/>
              <a:gdLst>
                <a:gd name="G0" fmla="+- 32768 0 0"/>
                <a:gd name="G1" fmla="*/ G0 1 46783"/>
                <a:gd name="G2" fmla="+- 32767 0 0"/>
                <a:gd name="G3" fmla="*/ G2 1 28032"/>
                <a:gd name="G4" fmla="+- 0 0 0"/>
                <a:gd name="G5" fmla="*/ G4 1 46783"/>
                <a:gd name="G6" fmla="+- 32768 0 0"/>
                <a:gd name="G7" fmla="*/ G6 1 28032"/>
                <a:gd name="G8" fmla="+- 32768 0 0"/>
                <a:gd name="G9" fmla="*/ G8 1 46783"/>
                <a:gd name="G10" fmla="+- 0 0 0"/>
                <a:gd name="G11" fmla="*/ G10 1 28032"/>
                <a:gd name="G12" fmla="+- 32768 0 0"/>
                <a:gd name="G13" fmla="*/ G12 1 46783"/>
                <a:gd name="G14" fmla="+- 32767 0 0"/>
                <a:gd name="G15" fmla="*/ G14 1 28032"/>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1" name="AutoShape 3">
              <a:extLst>
                <a:ext uri="{FF2B5EF4-FFF2-40B4-BE49-F238E27FC236}">
                  <a16:creationId xmlns:a16="http://schemas.microsoft.com/office/drawing/2014/main" id="{13760377-2ACA-6063-2C97-C077494DD494}"/>
                </a:ext>
              </a:extLst>
            </p:cNvPr>
            <p:cNvSpPr>
              <a:spLocks noChangeArrowheads="1"/>
            </p:cNvSpPr>
            <p:nvPr/>
          </p:nvSpPr>
          <p:spPr bwMode="auto">
            <a:xfrm flipH="1" flipV="1">
              <a:off x="0" y="0"/>
              <a:ext cx="1053" cy="795"/>
            </a:xfrm>
            <a:custGeom>
              <a:avLst/>
              <a:gdLst>
                <a:gd name="G0" fmla="+- 32767 0 0"/>
                <a:gd name="G1" fmla="*/ G0 1 32361"/>
                <a:gd name="G2" fmla="+- 32768 0 0"/>
                <a:gd name="G3" fmla="*/ G2 1 52813"/>
                <a:gd name="G4" fmla="+- 0 0 0"/>
                <a:gd name="G5" fmla="*/ G4 1 32361"/>
                <a:gd name="G6" fmla="+- 32768 0 0"/>
                <a:gd name="G7" fmla="*/ G6 1 52813"/>
                <a:gd name="G8" fmla="+- 32768 0 0"/>
                <a:gd name="G9" fmla="*/ G8 1 32361"/>
                <a:gd name="G10" fmla="+- 0 0 0"/>
                <a:gd name="G11" fmla="*/ G10 1 52813"/>
                <a:gd name="G12" fmla="+- 32767 0 0"/>
                <a:gd name="G13" fmla="*/ G12 1 32361"/>
                <a:gd name="G14" fmla="+- 32768 0 0"/>
                <a:gd name="G15" fmla="*/ G14 1 52813"/>
                <a:gd name="G16" fmla="+- 32767 0 0"/>
                <a:gd name="G17" fmla="*/ G16 1 32361"/>
                <a:gd name="G18" fmla="+- 32768 0 0"/>
                <a:gd name="G19" fmla="*/ G18 1 52813"/>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7172" name="Group 4">
            <a:extLst>
              <a:ext uri="{FF2B5EF4-FFF2-40B4-BE49-F238E27FC236}">
                <a16:creationId xmlns:a16="http://schemas.microsoft.com/office/drawing/2014/main" id="{686B3129-0F5B-6019-6508-A01ED0EE69D4}"/>
              </a:ext>
            </a:extLst>
          </p:cNvPr>
          <p:cNvGrpSpPr>
            <a:grpSpLocks/>
          </p:cNvGrpSpPr>
          <p:nvPr/>
        </p:nvGrpSpPr>
        <p:grpSpPr bwMode="auto">
          <a:xfrm>
            <a:off x="10313988" y="6092825"/>
            <a:ext cx="1873250" cy="512763"/>
            <a:chOff x="6497" y="3838"/>
            <a:chExt cx="1180" cy="323"/>
          </a:xfrm>
        </p:grpSpPr>
        <p:sp>
          <p:nvSpPr>
            <p:cNvPr id="7173" name="Rectangle 5">
              <a:extLst>
                <a:ext uri="{FF2B5EF4-FFF2-40B4-BE49-F238E27FC236}">
                  <a16:creationId xmlns:a16="http://schemas.microsoft.com/office/drawing/2014/main" id="{434C7998-4758-76A5-99AD-BE86768B5189}"/>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4" name="Rectangle 6">
              <a:extLst>
                <a:ext uri="{FF2B5EF4-FFF2-40B4-BE49-F238E27FC236}">
                  <a16:creationId xmlns:a16="http://schemas.microsoft.com/office/drawing/2014/main" id="{69422DB3-C576-5B49-A94D-EDE571002F22}"/>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5" name="Rectangle 7">
              <a:extLst>
                <a:ext uri="{FF2B5EF4-FFF2-40B4-BE49-F238E27FC236}">
                  <a16:creationId xmlns:a16="http://schemas.microsoft.com/office/drawing/2014/main" id="{FF70E01C-9063-F4B4-523A-A5777BB62B2F}"/>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7176" name="Rectangle 8">
              <a:extLst>
                <a:ext uri="{FF2B5EF4-FFF2-40B4-BE49-F238E27FC236}">
                  <a16:creationId xmlns:a16="http://schemas.microsoft.com/office/drawing/2014/main" id="{C7990B0C-1B0B-36CB-CDC9-973240B486A9}"/>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7177" name="Rectangle 9">
            <a:extLst>
              <a:ext uri="{FF2B5EF4-FFF2-40B4-BE49-F238E27FC236}">
                <a16:creationId xmlns:a16="http://schemas.microsoft.com/office/drawing/2014/main" id="{C5065FF3-8BEC-74D4-3AF0-047155A4441F}"/>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7178" name="Rectangle 10">
            <a:extLst>
              <a:ext uri="{FF2B5EF4-FFF2-40B4-BE49-F238E27FC236}">
                <a16:creationId xmlns:a16="http://schemas.microsoft.com/office/drawing/2014/main" id="{6E9B1812-751E-8FA8-8302-5CF5F9F7AE1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16D447F-82C5-CAAC-E0D4-057937293937}"/>
              </a:ext>
            </a:extLst>
          </p:cNvPr>
          <p:cNvSpPr>
            <a:spLocks noChangeArrowheads="1"/>
          </p:cNvSpPr>
          <p:nvPr/>
        </p:nvSpPr>
        <p:spPr bwMode="auto">
          <a:xfrm>
            <a:off x="0" y="350838"/>
            <a:ext cx="5629275" cy="388302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4" name="Rectangle 2">
            <a:extLst>
              <a:ext uri="{FF2B5EF4-FFF2-40B4-BE49-F238E27FC236}">
                <a16:creationId xmlns:a16="http://schemas.microsoft.com/office/drawing/2014/main" id="{9E6BDB8F-746C-0083-21D7-59F0DB0AD903}"/>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8195" name="Group 3">
            <a:extLst>
              <a:ext uri="{FF2B5EF4-FFF2-40B4-BE49-F238E27FC236}">
                <a16:creationId xmlns:a16="http://schemas.microsoft.com/office/drawing/2014/main" id="{5211F0A8-7006-24FC-1A45-9CE262B6C032}"/>
              </a:ext>
            </a:extLst>
          </p:cNvPr>
          <p:cNvGrpSpPr>
            <a:grpSpLocks/>
          </p:cNvGrpSpPr>
          <p:nvPr/>
        </p:nvGrpSpPr>
        <p:grpSpPr bwMode="auto">
          <a:xfrm>
            <a:off x="0" y="6110288"/>
            <a:ext cx="1874838" cy="512762"/>
            <a:chOff x="0" y="3849"/>
            <a:chExt cx="1181" cy="323"/>
          </a:xfrm>
        </p:grpSpPr>
        <p:sp>
          <p:nvSpPr>
            <p:cNvPr id="8196" name="Rectangle 4">
              <a:extLst>
                <a:ext uri="{FF2B5EF4-FFF2-40B4-BE49-F238E27FC236}">
                  <a16:creationId xmlns:a16="http://schemas.microsoft.com/office/drawing/2014/main" id="{791877F1-AD6F-B7DF-1021-0FCB71F79F28}"/>
                </a:ext>
              </a:extLst>
            </p:cNvPr>
            <p:cNvSpPr>
              <a:spLocks noChangeArrowheads="1"/>
            </p:cNvSpPr>
            <p:nvPr/>
          </p:nvSpPr>
          <p:spPr bwMode="auto">
            <a:xfrm>
              <a:off x="0" y="3859"/>
              <a:ext cx="1181"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7" name="Rectangle 5">
              <a:extLst>
                <a:ext uri="{FF2B5EF4-FFF2-40B4-BE49-F238E27FC236}">
                  <a16:creationId xmlns:a16="http://schemas.microsoft.com/office/drawing/2014/main" id="{3A468B51-DB7C-E6F6-F9F4-A2720F7B3E3D}"/>
                </a:ext>
              </a:extLst>
            </p:cNvPr>
            <p:cNvSpPr>
              <a:spLocks noChangeArrowheads="1"/>
            </p:cNvSpPr>
            <p:nvPr/>
          </p:nvSpPr>
          <p:spPr bwMode="auto">
            <a:xfrm>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8" name="Rectangle 6">
              <a:extLst>
                <a:ext uri="{FF2B5EF4-FFF2-40B4-BE49-F238E27FC236}">
                  <a16:creationId xmlns:a16="http://schemas.microsoft.com/office/drawing/2014/main" id="{52E35C7E-9A3C-513C-84CB-44A4D25345B8}"/>
                </a:ext>
              </a:extLst>
            </p:cNvPr>
            <p:cNvSpPr>
              <a:spLocks noChangeArrowheads="1"/>
            </p:cNvSpPr>
            <p:nvPr/>
          </p:nvSpPr>
          <p:spPr bwMode="auto">
            <a:xfrm>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8199" name="Rectangle 7">
              <a:extLst>
                <a:ext uri="{FF2B5EF4-FFF2-40B4-BE49-F238E27FC236}">
                  <a16:creationId xmlns:a16="http://schemas.microsoft.com/office/drawing/2014/main" id="{EAA29BA2-939D-C7E0-7F74-0BAEA1DAEE85}"/>
                </a:ext>
              </a:extLst>
            </p:cNvPr>
            <p:cNvSpPr>
              <a:spLocks noChangeArrowheads="1"/>
            </p:cNvSpPr>
            <p:nvPr/>
          </p:nvSpPr>
          <p:spPr bwMode="auto">
            <a:xfrm>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8200" name="Rectangle 8">
            <a:extLst>
              <a:ext uri="{FF2B5EF4-FFF2-40B4-BE49-F238E27FC236}">
                <a16:creationId xmlns:a16="http://schemas.microsoft.com/office/drawing/2014/main" id="{D61B7128-380A-8B99-384A-A089AF45E38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4B175A31-8210-B79F-0A77-83C8B4BB4256}"/>
              </a:ext>
            </a:extLst>
          </p:cNvPr>
          <p:cNvSpPr>
            <a:spLocks noChangeArrowheads="1"/>
          </p:cNvSpPr>
          <p:nvPr/>
        </p:nvSpPr>
        <p:spPr bwMode="auto">
          <a:xfrm>
            <a:off x="404813" y="369888"/>
            <a:ext cx="11380787" cy="5580062"/>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18" name="Rectangle 2">
            <a:extLst>
              <a:ext uri="{FF2B5EF4-FFF2-40B4-BE49-F238E27FC236}">
                <a16:creationId xmlns:a16="http://schemas.microsoft.com/office/drawing/2014/main" id="{6F38D43A-84BD-487F-38B8-5B316E5E66B2}"/>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9219" name="Group 3">
            <a:extLst>
              <a:ext uri="{FF2B5EF4-FFF2-40B4-BE49-F238E27FC236}">
                <a16:creationId xmlns:a16="http://schemas.microsoft.com/office/drawing/2014/main" id="{7E51472F-51D3-E996-A614-B1C5578A286D}"/>
              </a:ext>
            </a:extLst>
          </p:cNvPr>
          <p:cNvGrpSpPr>
            <a:grpSpLocks/>
          </p:cNvGrpSpPr>
          <p:nvPr/>
        </p:nvGrpSpPr>
        <p:grpSpPr bwMode="auto">
          <a:xfrm>
            <a:off x="10313988" y="6092825"/>
            <a:ext cx="1873250" cy="512763"/>
            <a:chOff x="6497" y="3838"/>
            <a:chExt cx="1180" cy="323"/>
          </a:xfrm>
        </p:grpSpPr>
        <p:sp>
          <p:nvSpPr>
            <p:cNvPr id="9220" name="Rectangle 4">
              <a:extLst>
                <a:ext uri="{FF2B5EF4-FFF2-40B4-BE49-F238E27FC236}">
                  <a16:creationId xmlns:a16="http://schemas.microsoft.com/office/drawing/2014/main" id="{F6E95308-E9EC-4A67-0551-97F79E61DEFD}"/>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1" name="Rectangle 5">
              <a:extLst>
                <a:ext uri="{FF2B5EF4-FFF2-40B4-BE49-F238E27FC236}">
                  <a16:creationId xmlns:a16="http://schemas.microsoft.com/office/drawing/2014/main" id="{6CB8256C-9565-648D-1594-719224689232}"/>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2" name="Rectangle 6">
              <a:extLst>
                <a:ext uri="{FF2B5EF4-FFF2-40B4-BE49-F238E27FC236}">
                  <a16:creationId xmlns:a16="http://schemas.microsoft.com/office/drawing/2014/main" id="{8E33E3F8-A3A4-100B-23A0-7651BDD6EEE4}"/>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FOR DIGITAL COMPETENCIES</a:t>
              </a:r>
            </a:p>
          </p:txBody>
        </p:sp>
        <p:sp>
          <p:nvSpPr>
            <p:cNvPr id="9223" name="Rectangle 7">
              <a:extLst>
                <a:ext uri="{FF2B5EF4-FFF2-40B4-BE49-F238E27FC236}">
                  <a16:creationId xmlns:a16="http://schemas.microsoft.com/office/drawing/2014/main" id="{E2BFEDB5-1D69-575D-1A07-C736CB2C928E}"/>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FFFFFF"/>
                  </a:solidFill>
                  <a:latin typeface="Calibri" panose="020F0502020204030204" pitchFamily="34" charset="0"/>
                </a:rPr>
                <a:t>EMPOWERING FEMAILE MIGRANTS</a:t>
              </a:r>
            </a:p>
          </p:txBody>
        </p:sp>
      </p:grpSp>
      <p:sp>
        <p:nvSpPr>
          <p:cNvPr id="9224" name="Rectangle 8">
            <a:extLst>
              <a:ext uri="{FF2B5EF4-FFF2-40B4-BE49-F238E27FC236}">
                <a16:creationId xmlns:a16="http://schemas.microsoft.com/office/drawing/2014/main" id="{1DC35FC4-9C25-F4A0-0C39-F2AC2E696434}"/>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449263" rtl="0" fontAlgn="base">
        <a:lnSpc>
          <a:spcPct val="102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92000"/>
        </a:lnSpc>
        <a:spcBef>
          <a:spcPts val="1438"/>
        </a:spcBef>
        <a:spcAft>
          <a:spcPts val="13"/>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2000"/>
        </a:lnSpc>
        <a:spcBef>
          <a:spcPts val="115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92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92000"/>
        </a:lnSpc>
        <a:spcBef>
          <a:spcPts val="58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2000"/>
        </a:lnSpc>
        <a:spcBef>
          <a:spcPts val="300"/>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9.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notesSlide" Target="../notesSlides/notesSlide18.xml"/><Relationship Id="rId1" Type="http://schemas.openxmlformats.org/officeDocument/2006/relationships/slideLayout" Target="../slideLayouts/slideLayout117.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6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72.xml"/><Relationship Id="rId6" Type="http://schemas.openxmlformats.org/officeDocument/2006/relationships/hyperlink" Target="https://www.youtube.com/hashtag/huawei4her" TargetMode="External"/><Relationship Id="rId5" Type="http://schemas.openxmlformats.org/officeDocument/2006/relationships/hyperlink" Target="https://www.youtube.com/hashtag/huaweieuropeantalk" TargetMode="External"/><Relationship Id="rId4" Type="http://schemas.openxmlformats.org/officeDocument/2006/relationships/hyperlink" Target="https://www.youtube.com/hashtag/huaweiwomenpowertalk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39.xml"/></Relationships>
</file>

<file path=ppt/slides/_rels/slide38.xml.rels><?xml version="1.0" encoding="UTF-8" standalone="yes"?>
<Relationships xmlns="http://schemas.openxmlformats.org/package/2006/relationships"><Relationship Id="rId3" Type="http://schemas.openxmlformats.org/officeDocument/2006/relationships/hyperlink" Target="https://blog.insynctraining.com/collaboration-vs-interaction-whats-the-difference" TargetMode="External"/><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9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9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8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3.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94.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83.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hyperlink" Target="https://applieddigitalskills.withgoogle.com/c/middle-and-high-school/en/collaborate-to-tell-a-story/overview.html" TargetMode="External"/><Relationship Id="rId2" Type="http://schemas.openxmlformats.org/officeDocument/2006/relationships/notesSlide" Target="../notesSlides/notesSlide47.xml"/><Relationship Id="rId1" Type="http://schemas.openxmlformats.org/officeDocument/2006/relationships/slideLayout" Target="../slideLayouts/slideLayout205.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8.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194.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13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183.xml"/><Relationship Id="rId4" Type="http://schemas.openxmlformats.org/officeDocument/2006/relationships/hyperlink" Target="https://corporatemagicinc.com/finding-your-true-self-in-a-world-of-social-medi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3" Type="http://schemas.openxmlformats.org/officeDocument/2006/relationships/hyperlink" Target="http://www.empowerme-project.eu/" TargetMode="External"/><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17.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17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62.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3" Type="http://schemas.openxmlformats.org/officeDocument/2006/relationships/hyperlink" Target="http://www.includeher.eu/" TargetMode="External"/><Relationship Id="rId2" Type="http://schemas.openxmlformats.org/officeDocument/2006/relationships/notesSlide" Target="../notesSlides/notesSlide70.xml"/><Relationship Id="rId1" Type="http://schemas.openxmlformats.org/officeDocument/2006/relationships/slideLayout" Target="../slideLayouts/slideLayout23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hyperlink" Target="https://grok.lsu.edu/File/306/Online_Communication_transcrip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rok.lsu.edu/File/306/Online_Communication_transcript.pdf" TargetMode="External"/><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7E2922D7-A381-7D9B-91B8-82579C431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66"/>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t="-556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a:extLst>
              <a:ext uri="{FF2B5EF4-FFF2-40B4-BE49-F238E27FC236}">
                <a16:creationId xmlns:a16="http://schemas.microsoft.com/office/drawing/2014/main" id="{86198F8A-90D5-9A0F-B110-099550124901}"/>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000" b="1">
                <a:solidFill>
                  <a:srgbClr val="FFFFFF"/>
                </a:solidFill>
                <a:latin typeface="Calibri" panose="020F0502020204030204" pitchFamily="34" charset="0"/>
              </a:rPr>
              <a:t>Καλωσήρθατε στην </a:t>
            </a:r>
          </a:p>
        </p:txBody>
      </p:sp>
      <p:sp>
        <p:nvSpPr>
          <p:cNvPr id="24579" name="Text Box 3">
            <a:extLst>
              <a:ext uri="{FF2B5EF4-FFF2-40B4-BE49-F238E27FC236}">
                <a16:creationId xmlns:a16="http://schemas.microsoft.com/office/drawing/2014/main" id="{1140C46D-CDCB-AA67-09A0-D8E6B876BB49}"/>
              </a:ext>
            </a:extLst>
          </p:cNvPr>
          <p:cNvSpPr txBox="1">
            <a:spLocks noChangeArrowheads="1"/>
          </p:cNvSpPr>
          <p:nvPr/>
        </p:nvSpPr>
        <p:spPr bwMode="auto">
          <a:xfrm>
            <a:off x="692150" y="1533525"/>
            <a:ext cx="4570413"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5B020"/>
                </a:solidFill>
                <a:latin typeface="Calibri" panose="020F0502020204030204" pitchFamily="34" charset="0"/>
              </a:rPr>
              <a:t>Ενότητα 2</a:t>
            </a:r>
          </a:p>
          <a:p>
            <a:pPr hangingPunct="1">
              <a:lnSpc>
                <a:spcPct val="100000"/>
              </a:lnSpc>
              <a:spcBef>
                <a:spcPts val="1013"/>
              </a:spcBef>
              <a:buClrTx/>
              <a:buFontTx/>
              <a:buNone/>
            </a:pPr>
            <a:r>
              <a:rPr lang="en-US" altLang="en-GR" sz="4400" b="1">
                <a:solidFill>
                  <a:srgbClr val="F5B020"/>
                </a:solidFill>
                <a:latin typeface="Calibri" panose="020F0502020204030204" pitchFamily="34" charset="0"/>
              </a:rPr>
              <a:t>Επικοινωνία και συνεργασία</a:t>
            </a:r>
          </a:p>
          <a:p>
            <a:pPr hangingPunct="1">
              <a:lnSpc>
                <a:spcPct val="100000"/>
              </a:lnSpc>
              <a:spcBef>
                <a:spcPts val="1013"/>
              </a:spcBef>
              <a:buClrTx/>
              <a:buFontTx/>
              <a:buNone/>
            </a:pPr>
            <a:r>
              <a:rPr lang="en-US" altLang="en-GR" sz="2400">
                <a:solidFill>
                  <a:srgbClr val="FFFFFF"/>
                </a:solidFill>
                <a:latin typeface="Calibri" panose="020F0502020204030204" pitchFamily="34" charset="0"/>
              </a:rPr>
              <a:t>Μέρος του INCLUDE HER Digital Development Resources</a:t>
            </a:r>
          </a:p>
        </p:txBody>
      </p:sp>
      <p:pic>
        <p:nvPicPr>
          <p:cNvPr id="24580" name="Picture 4">
            <a:extLst>
              <a:ext uri="{FF2B5EF4-FFF2-40B4-BE49-F238E27FC236}">
                <a16:creationId xmlns:a16="http://schemas.microsoft.com/office/drawing/2014/main" id="{F9361957-EAF1-ED7F-B749-B1003523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26988"/>
            <a:ext cx="3322637" cy="2298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Rectangle 5">
            <a:extLst>
              <a:ext uri="{FF2B5EF4-FFF2-40B4-BE49-F238E27FC236}">
                <a16:creationId xmlns:a16="http://schemas.microsoft.com/office/drawing/2014/main" id="{A12A9DDE-9221-C93E-9E2E-98C1F4C04BE2}"/>
              </a:ext>
            </a:extLst>
          </p:cNvPr>
          <p:cNvSpPr>
            <a:spLocks noChangeArrowheads="1"/>
          </p:cNvSpPr>
          <p:nvPr/>
        </p:nvSpPr>
        <p:spPr bwMode="auto">
          <a:xfrm>
            <a:off x="1935163" y="6032500"/>
            <a:ext cx="3327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5E5E5E"/>
                </a:solidFill>
                <a:latin typeface="Calibri Light" panose="020F0302020204030204" pitchFamily="34" charset="0"/>
              </a:rPr>
              <a:t>Αυτό το πρόγραμμα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φέρει καμία ευθύνη για οποιαδήποτε  χρήση των πληροφοριών που περιέχονται σε αυτήν 2020-1-DE01-KA203-005668</a:t>
            </a:r>
          </a:p>
        </p:txBody>
      </p:sp>
      <p:pic>
        <p:nvPicPr>
          <p:cNvPr id="24582" name="Picture 6">
            <a:extLst>
              <a:ext uri="{FF2B5EF4-FFF2-40B4-BE49-F238E27FC236}">
                <a16:creationId xmlns:a16="http://schemas.microsoft.com/office/drawing/2014/main" id="{60CAC4C6-4A17-4BF2-9EA1-D0CF22B1B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8525"/>
            <a:ext cx="20478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DC723F95-6DF4-907D-E874-599F1319FA4B}"/>
              </a:ext>
            </a:extLst>
          </p:cNvPr>
          <p:cNvSpPr txBox="1">
            <a:spLocks noChangeArrowheads="1"/>
          </p:cNvSpPr>
          <p:nvPr/>
        </p:nvSpPr>
        <p:spPr bwMode="auto">
          <a:xfrm>
            <a:off x="490538" y="490538"/>
            <a:ext cx="11171237"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Συμβουλές διαδικτυακής επικοινωνίας</a:t>
            </a:r>
          </a:p>
        </p:txBody>
      </p:sp>
      <p:sp>
        <p:nvSpPr>
          <p:cNvPr id="33794" name="Text Box 2">
            <a:extLst>
              <a:ext uri="{FF2B5EF4-FFF2-40B4-BE49-F238E27FC236}">
                <a16:creationId xmlns:a16="http://schemas.microsoft.com/office/drawing/2014/main" id="{5545ECB6-72C0-D6F9-D8D0-B9A055EC99DE}"/>
              </a:ext>
            </a:extLst>
          </p:cNvPr>
          <p:cNvSpPr txBox="1">
            <a:spLocks noChangeArrowheads="1"/>
          </p:cNvSpPr>
          <p:nvPr/>
        </p:nvSpPr>
        <p:spPr bwMode="auto">
          <a:xfrm>
            <a:off x="530225" y="1152525"/>
            <a:ext cx="11156950" cy="492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31800" indent="-32385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b="1">
                <a:solidFill>
                  <a:srgbClr val="5E5E5E"/>
                </a:solidFill>
                <a:latin typeface="Calibri" panose="020F0502020204030204" pitchFamily="34" charset="0"/>
              </a:rPr>
              <a:t>Συμβουλές για επικοινωνία μέσω email</a:t>
            </a:r>
          </a:p>
          <a:p>
            <a:pPr hangingPunct="1">
              <a:lnSpc>
                <a:spcPct val="100000"/>
              </a:lnSpc>
              <a:spcBef>
                <a:spcPts val="1013"/>
              </a:spcBef>
              <a:buClrTx/>
              <a:buFontTx/>
              <a:buNone/>
            </a:pPr>
            <a:endParaRPr lang="en-US" altLang="en-GR" sz="2400" b="1">
              <a:solidFill>
                <a:srgbClr val="5E5E5E"/>
              </a:solidFill>
              <a:latin typeface="Calibri" panose="020F0502020204030204" pitchFamily="34" charset="0"/>
            </a:endParaRP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Οι θεματικές γραμμές είναι σημαντικές</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Χρησιμοποιήστε κουκκίδες και επισημάνετε την παρότρυνση για δράση</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Κρατήστε το σύντομο</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Να είσαι Συλλογικός</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Παρακολουθήστε τον τόνο σας</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Αποφύγετε τα πολλά θαυμαστικά και τα emoji</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Αποφύγετε αποσπάσματα που θα μπορούσαν να είναι προσβλητικά για τους άλλους</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Διορθώνετε πάντα τα email σας</a:t>
            </a:r>
          </a:p>
          <a:p>
            <a:pPr hangingPunct="1">
              <a:lnSpc>
                <a:spcPct val="100000"/>
              </a:lnSpc>
              <a:spcBef>
                <a:spcPts val="1013"/>
              </a:spcBef>
              <a:buClr>
                <a:srgbClr val="5E5E5E"/>
              </a:buClr>
              <a:buFont typeface="Wingdings" pitchFamily="2" charset="2"/>
              <a:buChar char=""/>
            </a:pPr>
            <a:r>
              <a:rPr lang="en-US" altLang="en-GR" sz="2400">
                <a:solidFill>
                  <a:srgbClr val="5E5E5E"/>
                </a:solidFill>
                <a:latin typeface="Calibri" panose="020F0502020204030204" pitchFamily="34" charset="0"/>
              </a:rPr>
              <a:t>Ποτέ μην στέλνετε email όταν είστε θυμωμένοι ή απογοητευμένοι</a:t>
            </a:r>
          </a:p>
        </p:txBody>
      </p:sp>
      <p:pic>
        <p:nvPicPr>
          <p:cNvPr id="33795" name="Picture 3">
            <a:extLst>
              <a:ext uri="{FF2B5EF4-FFF2-40B4-BE49-F238E27FC236}">
                <a16:creationId xmlns:a16="http://schemas.microsoft.com/office/drawing/2014/main" id="{055F01A9-4EDD-2574-933D-D6287FCA3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263650"/>
            <a:ext cx="2982912" cy="2982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A20EB773-FD12-8E4D-FA31-38D71D0AE955}"/>
              </a:ext>
            </a:extLst>
          </p:cNvPr>
          <p:cNvSpPr txBox="1">
            <a:spLocks noChangeArrowheads="1"/>
          </p:cNvSpPr>
          <p:nvPr/>
        </p:nvSpPr>
        <p:spPr bwMode="auto">
          <a:xfrm>
            <a:off x="1739900" y="3317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Πώς να βελτιώσετε τις εικονικές επικοινωνίες</a:t>
            </a:r>
          </a:p>
        </p:txBody>
      </p:sp>
      <p:sp>
        <p:nvSpPr>
          <p:cNvPr id="34818" name="Text Box 2">
            <a:extLst>
              <a:ext uri="{FF2B5EF4-FFF2-40B4-BE49-F238E27FC236}">
                <a16:creationId xmlns:a16="http://schemas.microsoft.com/office/drawing/2014/main" id="{13AF826B-F8E4-CCD5-051B-CC4D6E795EAD}"/>
              </a:ext>
            </a:extLst>
          </p:cNvPr>
          <p:cNvSpPr txBox="1">
            <a:spLocks noChangeArrowheads="1"/>
          </p:cNvSpPr>
          <p:nvPr/>
        </p:nvSpPr>
        <p:spPr bwMode="auto">
          <a:xfrm>
            <a:off x="927100" y="1241425"/>
            <a:ext cx="9998075" cy="481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5E5E5E"/>
                </a:solidFill>
                <a:latin typeface="Calibri" panose="020F0502020204030204" pitchFamily="34" charset="0"/>
              </a:rPr>
              <a:t>Στην εικονική επικοινωνία, τείνουμε να είμαστε πιο επιρρεπείς σε κρίσεις. Είναι πιο εύκολο για τον εγκέφαλό μας να δημιουργήσει αρνητικές αφηγήσεις για μια συγκεκριμένη κατάσταση που συμβαίνει σε μια εικονική συνομιλία. Αυτό συμβαίνει συχνά επειδή δεν βλέπουμε τα πρόσωπα των ανθρώπων (αν η ανταλλαγή γίνεται γραπτώς) ή δεν γνωρίζουμε αρκετά το άτομο.</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Ακολουθούν μερικές συμβουλές για να αποφύγετε την αρνητικότητα της εικονικής επικοινωνίας:</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Να είστε ευέλικτοι – συναντήσεις, απενεργοποιημένη/ενεργοποιημένη κάμερα, στυλ έκφρασης της σκέψης, όλα αυτά μπορεί να διαφέρουν από άτομο σε άτομο, μέρα με τη μέρα, και αυτό είναι ακόμα εντάξει</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Να είστε εσκεμμένα συμπονετικοί – δοκιμάστε να μπείτε στη θέση κάποιου άλλου πριν απαντήσετε</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Κάντε ερωτήσεις – προσπαθήστε να κατανοήσετε την άλλη άποψη, αλλά να είστε διακριτικοί</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Να είστε επιεικής – οι συνομήλικοι ή οι καθηγητές σας είναι απλά άνθρωποι, όπως εσείς</a:t>
            </a:r>
          </a:p>
          <a:p>
            <a:pPr hangingPunct="1">
              <a:lnSpc>
                <a:spcPct val="100000"/>
              </a:lnSpc>
              <a:spcBef>
                <a:spcPts val="1013"/>
              </a:spcBef>
              <a:buClrTx/>
              <a:buFontTx/>
              <a:buNone/>
            </a:pPr>
            <a:r>
              <a:rPr lang="en-US" altLang="en-GR" sz="2000">
                <a:solidFill>
                  <a:srgbClr val="5E5E5E"/>
                </a:solidFill>
                <a:latin typeface="Calibri" panose="020F0502020204030204" pitchFamily="34" charset="0"/>
              </a:rPr>
              <a:t>Χτίστε σχέσεις – κάθε επικοινωνία είναι μια ευκαιρία για μια μακροχρόνια σύνδεση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0523AF59-6822-5D99-E7EB-9CD797678080}"/>
              </a:ext>
            </a:extLst>
          </p:cNvPr>
          <p:cNvSpPr txBox="1">
            <a:spLocks noChangeArrowheads="1"/>
          </p:cNvSpPr>
          <p:nvPr/>
        </p:nvSpPr>
        <p:spPr bwMode="auto">
          <a:xfrm>
            <a:off x="436563" y="709613"/>
            <a:ext cx="4754562"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FFFFFF"/>
                </a:solidFill>
                <a:latin typeface="Calibri" panose="020F0502020204030204" pitchFamily="34" charset="0"/>
              </a:rPr>
              <a:t>ΠΡΟΣΤΑΣΙΑ ΣΑΣ ΣΤΙΣ ΨΗΦΙΑΚΕΣ ΑΛΛΗΛΕΠΙΔΡΑΣΕΙΣ</a:t>
            </a:r>
          </a:p>
          <a:p>
            <a:pPr hangingPunct="1">
              <a:lnSpc>
                <a:spcPct val="100000"/>
              </a:lnSpc>
              <a:spcBef>
                <a:spcPts val="1013"/>
              </a:spcBef>
              <a:buClrTx/>
              <a:buFontTx/>
              <a:buNone/>
            </a:pPr>
            <a:endParaRPr lang="en-US" altLang="en-GR" sz="3600" b="1">
              <a:solidFill>
                <a:srgbClr val="FFFFFF"/>
              </a:solidFill>
              <a:latin typeface="Calibri" panose="020F0502020204030204" pitchFamily="34" charset="0"/>
            </a:endParaRPr>
          </a:p>
          <a:p>
            <a:pPr hangingPunct="1">
              <a:lnSpc>
                <a:spcPct val="100000"/>
              </a:lnSpc>
              <a:spcBef>
                <a:spcPts val="1013"/>
              </a:spcBef>
              <a:buClrTx/>
              <a:buFontTx/>
              <a:buNone/>
            </a:pPr>
            <a:r>
              <a:rPr lang="en-US" altLang="en-GR" sz="3600" b="1">
                <a:solidFill>
                  <a:srgbClr val="FFFFFF"/>
                </a:solidFill>
                <a:latin typeface="Calibri" panose="020F0502020204030204" pitchFamily="34" charset="0"/>
              </a:rPr>
              <a:t>Σκεφτείτε πριν δημοσιεύσετε -</a:t>
            </a:r>
          </a:p>
          <a:p>
            <a:pPr hangingPunct="1">
              <a:lnSpc>
                <a:spcPct val="100000"/>
              </a:lnSpc>
              <a:spcBef>
                <a:spcPts val="1013"/>
              </a:spcBef>
              <a:buClrTx/>
              <a:buFontTx/>
              <a:buNone/>
            </a:pPr>
            <a:r>
              <a:rPr lang="en-US" altLang="en-GR" sz="3600" b="1">
                <a:solidFill>
                  <a:srgbClr val="FFFFFF"/>
                </a:solidFill>
                <a:latin typeface="Calibri" panose="020F0502020204030204" pitchFamily="34" charset="0"/>
              </a:rPr>
              <a:t>Θα ήθελα η οικογένειά μου/ο δάσκαλος/ο συνάδελφός μου να δει τις αναρτήσεις/το περιεχόμενό μου;</a:t>
            </a:r>
          </a:p>
        </p:txBody>
      </p:sp>
      <p:sp>
        <p:nvSpPr>
          <p:cNvPr id="35842" name="Text Box 2">
            <a:extLst>
              <a:ext uri="{FF2B5EF4-FFF2-40B4-BE49-F238E27FC236}">
                <a16:creationId xmlns:a16="http://schemas.microsoft.com/office/drawing/2014/main" id="{E9E7BC88-2521-3A37-9FCF-197DD40CFFC7}"/>
              </a:ext>
            </a:extLst>
          </p:cNvPr>
          <p:cNvSpPr txBox="1">
            <a:spLocks noChangeArrowheads="1"/>
          </p:cNvSpPr>
          <p:nvPr/>
        </p:nvSpPr>
        <p:spPr bwMode="auto">
          <a:xfrm>
            <a:off x="460375" y="4565650"/>
            <a:ext cx="106981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5E5E5E"/>
                </a:solidFill>
                <a:latin typeface="Calibri" panose="020F0502020204030204" pitchFamily="34" charset="0"/>
              </a:rPr>
              <a:t>Ελέγξτε τι επιτρέπετε σε έναν άγνωστο να βλέπει από εσάς στο διαδίκτυο, αλλά επίσης να γνωρίζετε ότι, παρά όλες τις ρυθμίσεις ασφαλείας, το αναρτημένο περιεχόμενο μπορεί πάντα να διαφύγει από τη ζώνη απορρήτου σας (οι άνθρωποι λαμβάνουν στιγμιότυπα οθόνης και μοιράζονται για παράδειγμα).</a:t>
            </a:r>
          </a:p>
          <a:p>
            <a:pPr algn="ctr" hangingPunct="1">
              <a:lnSpc>
                <a:spcPct val="100000"/>
              </a:lnSpc>
              <a:spcBef>
                <a:spcPts val="1013"/>
              </a:spcBef>
              <a:buClrTx/>
              <a:buFontTx/>
              <a:buNone/>
            </a:pPr>
            <a:r>
              <a:rPr lang="en-US" altLang="en-GR" sz="2000" b="1">
                <a:solidFill>
                  <a:srgbClr val="E78631"/>
                </a:solidFill>
                <a:latin typeface="Calibri" panose="020F0502020204030204" pitchFamily="34" charset="0"/>
              </a:rPr>
              <a:t>Παραπάνω για την ΑΣΦΑΛΕΙΑ στην ενότητα 4!</a:t>
            </a:r>
          </a:p>
        </p:txBody>
      </p:sp>
      <p:pic>
        <p:nvPicPr>
          <p:cNvPr id="35843" name="Picture 3">
            <a:extLst>
              <a:ext uri="{FF2B5EF4-FFF2-40B4-BE49-F238E27FC236}">
                <a16:creationId xmlns:a16="http://schemas.microsoft.com/office/drawing/2014/main" id="{B893734C-8798-7279-CC61-18545EE09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4233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F7A6E779-ACA3-EF7C-81BF-08731785E735}"/>
              </a:ext>
            </a:extLst>
          </p:cNvPr>
          <p:cNvSpPr>
            <a:spLocks noChangeArrowheads="1"/>
          </p:cNvSpPr>
          <p:nvPr/>
        </p:nvSpPr>
        <p:spPr bwMode="auto">
          <a:xfrm>
            <a:off x="2192338" y="2141538"/>
            <a:ext cx="7805737" cy="194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13"/>
              </a:spcBef>
              <a:buClrTx/>
              <a:buFontTx/>
              <a:buNone/>
            </a:pPr>
            <a:r>
              <a:rPr lang="el-GR" altLang="en-GR" sz="3600" i="1">
                <a:solidFill>
                  <a:srgbClr val="FFFFFF"/>
                </a:solidFill>
                <a:latin typeface="Calibri" panose="020F0502020204030204" pitchFamily="34" charset="0"/>
              </a:rPr>
              <a:t>Ενισχύστε την αλληλεπίδρασή σας με τις συμμαθήτριές σας εξερευνώντας αυτά</a:t>
            </a:r>
          </a:p>
          <a:p>
            <a:pPr algn="ctr" hangingPunct="1">
              <a:lnSpc>
                <a:spcPct val="90000"/>
              </a:lnSpc>
              <a:spcBef>
                <a:spcPts val="1013"/>
              </a:spcBef>
              <a:buClrTx/>
              <a:buFontTx/>
              <a:buNone/>
            </a:pPr>
            <a:r>
              <a:rPr lang="el-GR" altLang="en-GR" sz="3600" i="1">
                <a:solidFill>
                  <a:srgbClr val="FFFFFF"/>
                </a:solidFill>
                <a:latin typeface="Calibri" panose="020F0502020204030204" pitchFamily="34" charset="0"/>
              </a:rPr>
              <a:t>3 ψηφιακά εργαλεία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970BF5E0-6B8B-272E-280D-5133B9402377}"/>
              </a:ext>
            </a:extLst>
          </p:cNvPr>
          <p:cNvSpPr txBox="1">
            <a:spLocks noChangeArrowheads="1"/>
          </p:cNvSpPr>
          <p:nvPr/>
        </p:nvSpPr>
        <p:spPr bwMode="auto">
          <a:xfrm>
            <a:off x="352425" y="576263"/>
            <a:ext cx="33655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6D6E6C"/>
                </a:solidFill>
                <a:latin typeface="Calibri" panose="020F0502020204030204" pitchFamily="34" charset="0"/>
              </a:rPr>
              <a:t>Το Padlet είναι ένα δωρεάν διαδικτυακό εργαλείο που περιγράφεται καλύτερα ως διαδικτυακός πίνακας ανακοινώσεων. Το Padlet μπορεί να χρησιμοποιηθεί από μαθητές και καθηγητές για τη δημοσίευση σημειώσεων σε μια κοινή σελίδα. Οι σημειώσεις που δημοσιεύονται από καθηγητές και μαθητές μπορούν να περιέχουν συνδέσμους, βίντεο, εικόνες και αρχεία εγγράφων.</a:t>
            </a:r>
          </a:p>
          <a:p>
            <a:pPr hangingPunct="1">
              <a:lnSpc>
                <a:spcPct val="100000"/>
              </a:lnSpc>
              <a:spcBef>
                <a:spcPts val="1013"/>
              </a:spcBef>
              <a:buClrTx/>
              <a:buFontTx/>
              <a:buNone/>
            </a:pPr>
            <a:endParaRPr lang="en-US" altLang="en-GR" sz="2000">
              <a:solidFill>
                <a:srgbClr val="6D6E6C"/>
              </a:solidFill>
              <a:latin typeface="Calibri" panose="020F0502020204030204" pitchFamily="34" charset="0"/>
            </a:endParaRPr>
          </a:p>
          <a:p>
            <a:pPr hangingPunct="1">
              <a:lnSpc>
                <a:spcPct val="100000"/>
              </a:lnSpc>
              <a:spcBef>
                <a:spcPts val="1013"/>
              </a:spcBef>
              <a:buClrTx/>
              <a:buFontTx/>
              <a:buNone/>
            </a:pPr>
            <a:r>
              <a:rPr lang="en-US" altLang="en-GR" sz="2000">
                <a:solidFill>
                  <a:srgbClr val="6D6E6C"/>
                </a:solidFill>
                <a:latin typeface="Calibri" panose="020F0502020204030204" pitchFamily="34" charset="0"/>
              </a:rPr>
              <a:t>www.padlet.com</a:t>
            </a:r>
          </a:p>
        </p:txBody>
      </p:sp>
      <p:sp>
        <p:nvSpPr>
          <p:cNvPr id="37890" name="Text Box 2">
            <a:extLst>
              <a:ext uri="{FF2B5EF4-FFF2-40B4-BE49-F238E27FC236}">
                <a16:creationId xmlns:a16="http://schemas.microsoft.com/office/drawing/2014/main" id="{98B54E9F-6A5F-0409-6DD0-1E37B7E95F55}"/>
              </a:ext>
            </a:extLst>
          </p:cNvPr>
          <p:cNvSpPr txBox="1">
            <a:spLocks noChangeArrowheads="1"/>
          </p:cNvSpPr>
          <p:nvPr/>
        </p:nvSpPr>
        <p:spPr bwMode="auto">
          <a:xfrm>
            <a:off x="5905500" y="603250"/>
            <a:ext cx="5580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D6315A"/>
                </a:solidFill>
                <a:latin typeface="Calibri" panose="020F0502020204030204" pitchFamily="34" charset="0"/>
              </a:rPr>
              <a:t>PADLET</a:t>
            </a:r>
          </a:p>
        </p:txBody>
      </p:sp>
      <p:sp>
        <p:nvSpPr>
          <p:cNvPr id="37891" name="Text Box 3">
            <a:extLst>
              <a:ext uri="{FF2B5EF4-FFF2-40B4-BE49-F238E27FC236}">
                <a16:creationId xmlns:a16="http://schemas.microsoft.com/office/drawing/2014/main" id="{60C81A2E-4F37-8B27-6AF9-278F09DA73F5}"/>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FFFFFF"/>
                </a:solidFill>
                <a:latin typeface="Calibri" panose="020F0502020204030204" pitchFamily="34" charset="0"/>
              </a:rPr>
              <a:t>1</a:t>
            </a:r>
          </a:p>
          <a:p>
            <a:pPr hangingPunct="1">
              <a:lnSpc>
                <a:spcPct val="100000"/>
              </a:lnSpc>
              <a:spcBef>
                <a:spcPts val="1013"/>
              </a:spcBef>
              <a:buClrTx/>
              <a:buFontTx/>
              <a:buNone/>
            </a:pPr>
            <a:endParaRPr lang="en-US" altLang="en-GR" sz="3600">
              <a:solidFill>
                <a:srgbClr val="FFFFFF"/>
              </a:solidFill>
              <a:latin typeface="Calibri" panose="020F0502020204030204" pitchFamily="34" charset="0"/>
            </a:endParaRPr>
          </a:p>
        </p:txBody>
      </p:sp>
      <p:pic>
        <p:nvPicPr>
          <p:cNvPr id="37892" name="Picture 4">
            <a:extLst>
              <a:ext uri="{FF2B5EF4-FFF2-40B4-BE49-F238E27FC236}">
                <a16:creationId xmlns:a16="http://schemas.microsoft.com/office/drawing/2014/main" id="{5541AA92-D523-86D4-AD19-12E30EB58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2114550"/>
            <a:ext cx="6799263" cy="4545013"/>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7893" name="Rectangle 5">
            <a:extLst>
              <a:ext uri="{FF2B5EF4-FFF2-40B4-BE49-F238E27FC236}">
                <a16:creationId xmlns:a16="http://schemas.microsoft.com/office/drawing/2014/main" id="{8D519BC3-876B-58F2-14DB-CDE4A6C6CAAC}"/>
              </a:ext>
            </a:extLst>
          </p:cNvPr>
          <p:cNvSpPr>
            <a:spLocks noChangeArrowheads="1"/>
          </p:cNvSpPr>
          <p:nvPr/>
        </p:nvSpPr>
        <p:spPr bwMode="auto">
          <a:xfrm>
            <a:off x="5518150" y="1177925"/>
            <a:ext cx="61118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5E5E5E"/>
                </a:solidFill>
                <a:latin typeface="Calibri" panose="020F0502020204030204" pitchFamily="34" charset="0"/>
              </a:rPr>
              <a:t>Επιτρέπει την προσθήκη περιεχομένου, την αλληλεπίδραση μέσω σχολίων και πολλά άλλα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730F54FF-6327-D0E2-8B39-E76DB659C32B}"/>
              </a:ext>
            </a:extLst>
          </p:cNvPr>
          <p:cNvSpPr txBox="1">
            <a:spLocks noChangeArrowheads="1"/>
          </p:cNvSpPr>
          <p:nvPr/>
        </p:nvSpPr>
        <p:spPr bwMode="auto">
          <a:xfrm>
            <a:off x="5905500" y="1357313"/>
            <a:ext cx="5551488"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6D6E6C"/>
                </a:solidFill>
                <a:latin typeface="Calibri" panose="020F0502020204030204" pitchFamily="34" charset="0"/>
              </a:rPr>
              <a:t>Ζητήστε από τους καθηγητές σας να δοκιμάσουν το SOCRATIVE με την τάξη σας</a:t>
            </a:r>
          </a:p>
        </p:txBody>
      </p:sp>
      <p:sp>
        <p:nvSpPr>
          <p:cNvPr id="38914" name="Text Box 2">
            <a:extLst>
              <a:ext uri="{FF2B5EF4-FFF2-40B4-BE49-F238E27FC236}">
                <a16:creationId xmlns:a16="http://schemas.microsoft.com/office/drawing/2014/main" id="{7086D210-14F7-832D-4EA3-01B9B3E945F1}"/>
              </a:ext>
            </a:extLst>
          </p:cNvPr>
          <p:cNvSpPr txBox="1">
            <a:spLocks noChangeArrowheads="1"/>
          </p:cNvSpPr>
          <p:nvPr/>
        </p:nvSpPr>
        <p:spPr bwMode="auto">
          <a:xfrm>
            <a:off x="5905500" y="603250"/>
            <a:ext cx="5580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00ACA7"/>
                </a:solidFill>
                <a:latin typeface="Calibri" panose="020F0502020204030204" pitchFamily="34" charset="0"/>
              </a:rPr>
              <a:t>SOCRATIVE</a:t>
            </a:r>
          </a:p>
        </p:txBody>
      </p:sp>
      <p:sp>
        <p:nvSpPr>
          <p:cNvPr id="38915" name="Text Box 3">
            <a:extLst>
              <a:ext uri="{FF2B5EF4-FFF2-40B4-BE49-F238E27FC236}">
                <a16:creationId xmlns:a16="http://schemas.microsoft.com/office/drawing/2014/main" id="{839377B2-11B9-FF70-F607-4B110B53483B}"/>
              </a:ext>
            </a:extLst>
          </p:cNvPr>
          <p:cNvSpPr txBox="1">
            <a:spLocks noChangeArrowheads="1"/>
          </p:cNvSpPr>
          <p:nvPr/>
        </p:nvSpPr>
        <p:spPr bwMode="auto">
          <a:xfrm>
            <a:off x="366713" y="-315416"/>
            <a:ext cx="3452812" cy="547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spcBef>
                <a:spcPts val="1013"/>
              </a:spcBef>
              <a:buClrTx/>
              <a:buFontTx/>
              <a:buNone/>
            </a:pPr>
            <a:r>
              <a:rPr lang="en-US" altLang="en-GR" sz="2400" dirty="0" err="1">
                <a:solidFill>
                  <a:srgbClr val="6D6E6C"/>
                </a:solidFill>
                <a:latin typeface="Calibri" panose="020F0502020204030204" pitchFamily="34" charset="0"/>
              </a:rPr>
              <a:t>Το</a:t>
            </a:r>
            <a:r>
              <a:rPr lang="en-US" altLang="en-GR" sz="2400" dirty="0">
                <a:solidFill>
                  <a:srgbClr val="6D6E6C"/>
                </a:solidFill>
                <a:latin typeface="Calibri" panose="020F0502020204030204" pitchFamily="34" charset="0"/>
              </a:rPr>
              <a:t> Socrative </a:t>
            </a:r>
            <a:r>
              <a:rPr lang="en-US" altLang="en-GR" sz="2400" dirty="0" err="1">
                <a:solidFill>
                  <a:srgbClr val="6D6E6C"/>
                </a:solidFill>
                <a:latin typeface="Calibri" panose="020F0502020204030204" pitchFamily="34" charset="0"/>
              </a:rPr>
              <a:t>είν</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έν</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σύστημ</a:t>
            </a:r>
            <a:r>
              <a:rPr lang="en-US" altLang="en-GR" sz="2400" dirty="0">
                <a:solidFill>
                  <a:srgbClr val="6D6E6C"/>
                </a:solidFill>
                <a:latin typeface="Calibri" panose="020F0502020204030204" pitchFamily="34" charset="0"/>
              </a:rPr>
              <a:t>α απ</a:t>
            </a:r>
            <a:r>
              <a:rPr lang="en-US" altLang="en-GR" sz="2400" dirty="0" err="1">
                <a:solidFill>
                  <a:srgbClr val="6D6E6C"/>
                </a:solidFill>
                <a:latin typeface="Calibri" panose="020F0502020204030204" pitchFamily="34" charset="0"/>
              </a:rPr>
              <a:t>όκρισης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θητών</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ου</a:t>
            </a:r>
            <a:r>
              <a:rPr lang="en-US" altLang="en-GR" sz="2400" dirty="0">
                <a:solidFill>
                  <a:srgbClr val="6D6E6C"/>
                </a:solidFill>
                <a:latin typeface="Calibri" panose="020F0502020204030204" pitchFamily="34" charset="0"/>
              </a:rPr>
              <a:t> βα</a:t>
            </a:r>
            <a:r>
              <a:rPr lang="en-US" altLang="en-GR" sz="2400" dirty="0" err="1">
                <a:solidFill>
                  <a:srgbClr val="6D6E6C"/>
                </a:solidFill>
                <a:latin typeface="Calibri" panose="020F0502020204030204" pitchFamily="34" charset="0"/>
              </a:rPr>
              <a:t>σίζετ</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σε</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σύννεφο</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ου</a:t>
            </a:r>
            <a:r>
              <a:rPr lang="en-US" altLang="en-GR" sz="2400" dirty="0">
                <a:solidFill>
                  <a:srgbClr val="6D6E6C"/>
                </a:solidFill>
                <a:latin typeface="Calibri" panose="020F0502020204030204" pitchFamily="34" charset="0"/>
              </a:rPr>
              <a:t> α</a:t>
            </a:r>
            <a:r>
              <a:rPr lang="en-US" altLang="en-GR" sz="2400" dirty="0" err="1">
                <a:solidFill>
                  <a:srgbClr val="6D6E6C"/>
                </a:solidFill>
                <a:latin typeface="Calibri" panose="020F0502020204030204" pitchFamily="34" charset="0"/>
              </a:rPr>
              <a:t>ν</a:t>
            </a:r>
            <a:r>
              <a:rPr lang="en-US" altLang="en-GR" sz="2400" dirty="0">
                <a:solidFill>
                  <a:srgbClr val="6D6E6C"/>
                </a:solidFill>
                <a:latin typeface="Calibri" panose="020F0502020204030204" pitchFamily="34" charset="0"/>
              </a:rPr>
              <a:t>απ</a:t>
            </a:r>
            <a:r>
              <a:rPr lang="en-US" altLang="en-GR" sz="2400" dirty="0" err="1">
                <a:solidFill>
                  <a:srgbClr val="6D6E6C"/>
                </a:solidFill>
                <a:latin typeface="Calibri" panose="020F0502020204030204" pitchFamily="34" charset="0"/>
              </a:rPr>
              <a:t>τύχθηκε</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το</a:t>
            </a:r>
            <a:r>
              <a:rPr lang="en-US" altLang="en-GR" sz="2400" dirty="0">
                <a:solidFill>
                  <a:srgbClr val="6D6E6C"/>
                </a:solidFill>
                <a:latin typeface="Calibri" panose="020F0502020204030204" pitchFamily="34" charset="0"/>
              </a:rPr>
              <a:t> 2010 απ</a:t>
            </a:r>
            <a:r>
              <a:rPr lang="en-US" altLang="en-GR" sz="2400" dirty="0" err="1">
                <a:solidFill>
                  <a:srgbClr val="6D6E6C"/>
                </a:solidFill>
                <a:latin typeface="Calibri" panose="020F0502020204030204" pitchFamily="34" charset="0"/>
              </a:rPr>
              <a:t>ό</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φοιτητές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μετ</a:t>
            </a:r>
            <a:r>
              <a:rPr lang="en-US" altLang="en-GR" sz="2400" dirty="0">
                <a:solidFill>
                  <a:srgbClr val="6D6E6C"/>
                </a:solidFill>
                <a:latin typeface="Calibri" panose="020F0502020204030204" pitchFamily="34" charset="0"/>
              </a:rPr>
              <a:t>απ</a:t>
            </a:r>
            <a:r>
              <a:rPr lang="en-US" altLang="en-GR" sz="2400" dirty="0" err="1">
                <a:solidFill>
                  <a:srgbClr val="6D6E6C"/>
                </a:solidFill>
                <a:latin typeface="Calibri" panose="020F0502020204030204" pitchFamily="34" charset="0"/>
              </a:rPr>
              <a:t>τυχι</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κών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σχολών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με</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έδρ</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τη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Βοστώνη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Ε</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ιτρέ</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ει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στους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δ</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σκάλους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ν</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δημιουργούν</a:t>
            </a:r>
            <a:r>
              <a:rPr lang="en-US" altLang="en-GR" sz="2400" dirty="0">
                <a:solidFill>
                  <a:srgbClr val="6D6E6C"/>
                </a:solidFill>
                <a:latin typeface="Calibri" panose="020F0502020204030204" pitchFamily="34" charset="0"/>
              </a:rPr>
              <a:t> απ</a:t>
            </a:r>
            <a:r>
              <a:rPr lang="en-US" altLang="en-GR" sz="2400" dirty="0" err="1">
                <a:solidFill>
                  <a:srgbClr val="6D6E6C"/>
                </a:solidFill>
                <a:latin typeface="Calibri" panose="020F0502020204030204" pitchFamily="34" charset="0"/>
              </a:rPr>
              <a:t>λά</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κουίζ</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ου</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οι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θητές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ορούν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ν</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λά</a:t>
            </a:r>
            <a:r>
              <a:rPr lang="en-US" altLang="en-GR" sz="2400" dirty="0">
                <a:solidFill>
                  <a:srgbClr val="6D6E6C"/>
                </a:solidFill>
                <a:latin typeface="Calibri" panose="020F0502020204030204" pitchFamily="34" charset="0"/>
              </a:rPr>
              <a:t>β</a:t>
            </a:r>
            <a:r>
              <a:rPr lang="en-US" altLang="en-GR" sz="2400" dirty="0" err="1">
                <a:solidFill>
                  <a:srgbClr val="6D6E6C"/>
                </a:solidFill>
                <a:latin typeface="Calibri" panose="020F0502020204030204" pitchFamily="34" charset="0"/>
              </a:rPr>
              <a:t>ουν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γρήγορ</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σε</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φορητούς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υ</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ολογιστές</a:t>
            </a:r>
            <a:r>
              <a:rPr lang="en-US" altLang="en-GR" sz="2400" dirty="0">
                <a:solidFill>
                  <a:srgbClr val="6D6E6C"/>
                </a:solidFill>
                <a:latin typeface="Calibri" panose="020F0502020204030204" pitchFamily="34" charset="0"/>
              </a:rPr>
              <a:t> – </a:t>
            </a:r>
            <a:r>
              <a:rPr lang="en-US" altLang="en-GR" sz="2400" dirty="0" err="1">
                <a:solidFill>
                  <a:srgbClr val="6D6E6C"/>
                </a:solidFill>
                <a:latin typeface="Calibri" panose="020F0502020204030204" pitchFamily="34" charset="0"/>
              </a:rPr>
              <a:t>ή</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ιο</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συχνά</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μέσω</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υ</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ολογιστών</a:t>
            </a:r>
            <a:r>
              <a:rPr lang="en-US" altLang="en-GR" sz="2400" dirty="0">
                <a:solidFill>
                  <a:srgbClr val="6D6E6C"/>
                </a:solidFill>
                <a:latin typeface="Calibri" panose="020F0502020204030204" pitchFamily="34" charset="0"/>
              </a:rPr>
              <a:t> tablet </a:t>
            </a:r>
            <a:r>
              <a:rPr lang="en-US" altLang="en-GR" sz="2400" dirty="0" err="1">
                <a:solidFill>
                  <a:srgbClr val="6D6E6C"/>
                </a:solidFill>
                <a:latin typeface="Calibri" panose="020F0502020204030204" pitchFamily="34" charset="0"/>
              </a:rPr>
              <a:t>στην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τάξη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ή</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των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δικών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τους</a:t>
            </a:r>
            <a:r>
              <a:rPr lang="en-US" altLang="en-GR" sz="2400" dirty="0">
                <a:solidFill>
                  <a:srgbClr val="6D6E6C"/>
                </a:solidFill>
                <a:latin typeface="Calibri" panose="020F0502020204030204" pitchFamily="34" charset="0"/>
              </a:rPr>
              <a:t> smartphone.</a:t>
            </a:r>
          </a:p>
          <a:p>
            <a:pPr hangingPunct="1">
              <a:lnSpc>
                <a:spcPct val="120000"/>
              </a:lnSpc>
              <a:spcBef>
                <a:spcPts val="1013"/>
              </a:spcBef>
              <a:buClrTx/>
              <a:buFontTx/>
              <a:buNone/>
            </a:pPr>
            <a:r>
              <a:rPr lang="en-US" altLang="en-GR" sz="2400" dirty="0" err="1">
                <a:solidFill>
                  <a:srgbClr val="6D6E6C"/>
                </a:solidFill>
                <a:latin typeface="Calibri" panose="020F0502020204030204" pitchFamily="34" charset="0"/>
              </a:rPr>
              <a:t>www.socrative.com</a:t>
            </a:r>
            <a:endParaRPr lang="en-US" altLang="en-GR" sz="2400" dirty="0">
              <a:solidFill>
                <a:srgbClr val="6D6E6C"/>
              </a:solidFill>
              <a:latin typeface="Calibri" panose="020F0502020204030204" pitchFamily="34" charset="0"/>
            </a:endParaRPr>
          </a:p>
        </p:txBody>
      </p:sp>
      <p:sp>
        <p:nvSpPr>
          <p:cNvPr id="38916" name="Text Box 4">
            <a:extLst>
              <a:ext uri="{FF2B5EF4-FFF2-40B4-BE49-F238E27FC236}">
                <a16:creationId xmlns:a16="http://schemas.microsoft.com/office/drawing/2014/main" id="{50ABFBB3-BD51-D37D-0D17-C5F32F3B6D8A}"/>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FFFFFF"/>
                </a:solidFill>
                <a:latin typeface="Calibri" panose="020F0502020204030204" pitchFamily="34" charset="0"/>
              </a:rPr>
              <a:t>2</a:t>
            </a:r>
          </a:p>
        </p:txBody>
      </p:sp>
      <p:pic>
        <p:nvPicPr>
          <p:cNvPr id="38917" name="Picture 5">
            <a:extLst>
              <a:ext uri="{FF2B5EF4-FFF2-40B4-BE49-F238E27FC236}">
                <a16:creationId xmlns:a16="http://schemas.microsoft.com/office/drawing/2014/main" id="{86599E56-AEAE-2FE2-E7D3-0CF21EF07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2432050"/>
            <a:ext cx="7058025" cy="3987800"/>
          </a:xfrm>
          <a:prstGeom prst="rect">
            <a:avLst/>
          </a:prstGeom>
          <a:solidFill>
            <a:srgbClr val="EDEDED"/>
          </a:solidFill>
          <a:ln w="88920" cap="flat">
            <a:solidFill>
              <a:srgbClr val="FFFFFF"/>
            </a:solidFill>
            <a:miter lim="800000"/>
            <a:headEnd/>
            <a:tailEnd/>
          </a:ln>
          <a:effectLst>
            <a:outerShdw dist="18000" dir="5400000" algn="ctr" rotWithShape="0">
              <a:srgbClr val="000000">
                <a:alpha val="40033"/>
              </a:srgbClr>
            </a:outerShdw>
          </a:effec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AAA48CAF-DB92-825D-3554-5331EA90C1A8}"/>
              </a:ext>
            </a:extLst>
          </p:cNvPr>
          <p:cNvSpPr txBox="1">
            <a:spLocks noChangeArrowheads="1"/>
          </p:cNvSpPr>
          <p:nvPr/>
        </p:nvSpPr>
        <p:spPr bwMode="auto">
          <a:xfrm>
            <a:off x="4908550" y="1695450"/>
            <a:ext cx="688657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6D6E6C"/>
                </a:solidFill>
                <a:latin typeface="Calibri" panose="020F0502020204030204" pitchFamily="34" charset="0"/>
              </a:rPr>
              <a:t>Ελέγξτε το περιεχόμενο και μελετήστε στο σπίτι, δημιουργήστε kahoots για να παρουσιάσετε ατομικά ή ομαδικά έργα, παίξτε κοινωνικά για να δεσμευτείτε με τους συνομηλίκους σας (εικονικά, επίσης!), χρησιμοποιήστε τις σε φοιτητικές οργανώσεις για να οικοδομήσετε μια κοινή κουλτούρα</a:t>
            </a:r>
          </a:p>
        </p:txBody>
      </p:sp>
      <p:sp>
        <p:nvSpPr>
          <p:cNvPr id="39938" name="Text Box 2">
            <a:extLst>
              <a:ext uri="{FF2B5EF4-FFF2-40B4-BE49-F238E27FC236}">
                <a16:creationId xmlns:a16="http://schemas.microsoft.com/office/drawing/2014/main" id="{3533A8DF-881E-E9AB-706E-336AAD63A804}"/>
              </a:ext>
            </a:extLst>
          </p:cNvPr>
          <p:cNvSpPr txBox="1">
            <a:spLocks noChangeArrowheads="1"/>
          </p:cNvSpPr>
          <p:nvPr/>
        </p:nvSpPr>
        <p:spPr bwMode="auto">
          <a:xfrm>
            <a:off x="5910263" y="608013"/>
            <a:ext cx="5580062"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E78631"/>
                </a:solidFill>
                <a:latin typeface="Calibri" panose="020F0502020204030204" pitchFamily="34" charset="0"/>
              </a:rPr>
              <a:t>KAHOOT</a:t>
            </a:r>
          </a:p>
        </p:txBody>
      </p:sp>
      <p:sp>
        <p:nvSpPr>
          <p:cNvPr id="39939" name="Text Box 3">
            <a:extLst>
              <a:ext uri="{FF2B5EF4-FFF2-40B4-BE49-F238E27FC236}">
                <a16:creationId xmlns:a16="http://schemas.microsoft.com/office/drawing/2014/main" id="{070FCBD1-6162-27B2-49EA-47986CD67F44}"/>
              </a:ext>
            </a:extLst>
          </p:cNvPr>
          <p:cNvSpPr txBox="1">
            <a:spLocks noChangeArrowheads="1"/>
          </p:cNvSpPr>
          <p:nvPr/>
        </p:nvSpPr>
        <p:spPr bwMode="auto">
          <a:xfrm>
            <a:off x="454025" y="458788"/>
            <a:ext cx="3452813" cy="577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spcBef>
                <a:spcPts val="1013"/>
              </a:spcBef>
              <a:buClrTx/>
              <a:buFontTx/>
              <a:buNone/>
            </a:pPr>
            <a:r>
              <a:rPr lang="en-US" altLang="en-GR" sz="2400">
                <a:solidFill>
                  <a:srgbClr val="6D6E6C"/>
                </a:solidFill>
                <a:latin typeface="Calibri" panose="020F0502020204030204" pitchFamily="34" charset="0"/>
              </a:rPr>
              <a:t>Kahoot! είναι μια πλατφόρμα μάθησης που βασίζεται σε παιχνίδια, που χρησιμοποιείται ως εκπαιδευτική τεχνολογία σε σχολεία και άλλα εκπαιδευτικά ιδρύματα. Τα παιχνίδια εκμάθησής του, "kahoots", είναι κουίζ πολλαπλών επιλογών που δημιουργούνται από τους χρήστες και είναι προσβάσιμα μέσω ενός προγράμματος περιήγησης ιστού ή της εφαρμογής Kahoot.</a:t>
            </a:r>
          </a:p>
          <a:p>
            <a:pPr hangingPunct="1">
              <a:lnSpc>
                <a:spcPct val="120000"/>
              </a:lnSpc>
              <a:spcBef>
                <a:spcPts val="1013"/>
              </a:spcBef>
              <a:buClrTx/>
              <a:buFontTx/>
              <a:buNone/>
            </a:pPr>
            <a:r>
              <a:rPr lang="en-US" altLang="en-GR" sz="2400">
                <a:solidFill>
                  <a:srgbClr val="6D6E6C"/>
                </a:solidFill>
                <a:latin typeface="Calibri" panose="020F0502020204030204" pitchFamily="34" charset="0"/>
              </a:rPr>
              <a:t>www.kahoot.com</a:t>
            </a:r>
          </a:p>
        </p:txBody>
      </p:sp>
      <p:sp>
        <p:nvSpPr>
          <p:cNvPr id="39940" name="Text Box 4">
            <a:extLst>
              <a:ext uri="{FF2B5EF4-FFF2-40B4-BE49-F238E27FC236}">
                <a16:creationId xmlns:a16="http://schemas.microsoft.com/office/drawing/2014/main" id="{AC42E908-1304-7406-AF42-C1B197BB0EF2}"/>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a:solidFill>
                  <a:srgbClr val="FFFFFF"/>
                </a:solidFill>
                <a:latin typeface="Calibri" panose="020F0502020204030204" pitchFamily="34" charset="0"/>
              </a:rPr>
              <a:t>3</a:t>
            </a:r>
          </a:p>
        </p:txBody>
      </p:sp>
      <p:pic>
        <p:nvPicPr>
          <p:cNvPr id="39941" name="Picture 5">
            <a:extLst>
              <a:ext uri="{FF2B5EF4-FFF2-40B4-BE49-F238E27FC236}">
                <a16:creationId xmlns:a16="http://schemas.microsoft.com/office/drawing/2014/main" id="{11AA9451-C712-0A08-4E80-11B446E9E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3346450"/>
            <a:ext cx="7623175" cy="3068638"/>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E454941E-3E1B-130C-C606-E16A1147D5DB}"/>
              </a:ext>
            </a:extLst>
          </p:cNvPr>
          <p:cNvSpPr txBox="1">
            <a:spLocks noChangeArrowheads="1"/>
          </p:cNvSpPr>
          <p:nvPr/>
        </p:nvSpPr>
        <p:spPr bwMode="auto">
          <a:xfrm>
            <a:off x="768350" y="709613"/>
            <a:ext cx="446563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b="1">
                <a:solidFill>
                  <a:srgbClr val="FFFFFF"/>
                </a:solidFill>
                <a:latin typeface="Calibri" panose="020F0502020204030204" pitchFamily="34" charset="0"/>
              </a:rPr>
              <a:t>2. Κοινή χρήση μέσω ψηφιακών τεχνολογιών</a:t>
            </a:r>
          </a:p>
        </p:txBody>
      </p:sp>
      <p:pic>
        <p:nvPicPr>
          <p:cNvPr id="40962" name="Picture 2">
            <a:extLst>
              <a:ext uri="{FF2B5EF4-FFF2-40B4-BE49-F238E27FC236}">
                <a16:creationId xmlns:a16="http://schemas.microsoft.com/office/drawing/2014/main" id="{C70375DC-042F-85AB-9BCE-DC51E29E4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03BE18E6-0CA1-0957-53B8-8F0BECF06DA8}"/>
              </a:ext>
            </a:extLst>
          </p:cNvPr>
          <p:cNvSpPr txBox="1">
            <a:spLocks noChangeArrowheads="1"/>
          </p:cNvSpPr>
          <p:nvPr/>
        </p:nvSpPr>
        <p:spPr bwMode="auto">
          <a:xfrm>
            <a:off x="4789488" y="2370609"/>
            <a:ext cx="6884987"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dirty="0">
                <a:solidFill>
                  <a:srgbClr val="6D6E6C"/>
                </a:solidFill>
                <a:latin typeface="Calibri" panose="020F0502020204030204" pitchFamily="34" charset="0"/>
              </a:rPr>
              <a:t>ΚΑΝΤΕ ΚΛΙΚ ΣΕ ΚΑΘΕ ΤΑΣΗ ΓΙΑ ΝΑ ΜΑΘΕΤΕ ΠΕΡΙΣΣΟΤΕΡΑ:</a:t>
            </a:r>
          </a:p>
          <a:p>
            <a:pPr hangingPunct="1">
              <a:lnSpc>
                <a:spcPct val="100000"/>
              </a:lnSpc>
              <a:spcBef>
                <a:spcPts val="1013"/>
              </a:spcBef>
              <a:buClr>
                <a:srgbClr val="EA1D76"/>
              </a:buClr>
              <a:buFont typeface="Arial" panose="020B0604020202020204" pitchFamily="34" charset="0"/>
              <a:buChar char="•"/>
            </a:pPr>
            <a:r>
              <a:rPr lang="en-US" altLang="en-GR" sz="2400" u="sng" dirty="0">
                <a:solidFill>
                  <a:srgbClr val="CCCCFF"/>
                </a:solidFill>
                <a:latin typeface="Calibri" panose="020F0502020204030204" pitchFamily="34" charset="0"/>
                <a:hlinkClick r:id="rId3"/>
              </a:rPr>
              <a:t>User-generated and user-centred content</a:t>
            </a:r>
          </a:p>
          <a:p>
            <a:pPr hangingPunct="1">
              <a:lnSpc>
                <a:spcPct val="100000"/>
              </a:lnSpc>
              <a:spcBef>
                <a:spcPts val="1013"/>
              </a:spcBef>
              <a:buClr>
                <a:srgbClr val="EA1D76"/>
              </a:buClr>
              <a:buFont typeface="Arial" panose="020B0604020202020204" pitchFamily="34" charset="0"/>
              <a:buChar char="•"/>
            </a:pPr>
            <a:r>
              <a:rPr lang="en-US" altLang="en-GR" sz="2400" u="sng" dirty="0">
                <a:solidFill>
                  <a:srgbClr val="CCCCFF"/>
                </a:solidFill>
                <a:latin typeface="Calibri" panose="020F0502020204030204" pitchFamily="34" charset="0"/>
                <a:hlinkClick r:id="rId4"/>
              </a:rPr>
              <a:t>More human, conversational and accessible content</a:t>
            </a:r>
          </a:p>
          <a:p>
            <a:pPr hangingPunct="1">
              <a:lnSpc>
                <a:spcPct val="100000"/>
              </a:lnSpc>
              <a:spcBef>
                <a:spcPts val="1013"/>
              </a:spcBef>
              <a:buClr>
                <a:srgbClr val="EA1D76"/>
              </a:buClr>
              <a:buFont typeface="Arial" panose="020B0604020202020204" pitchFamily="34" charset="0"/>
              <a:buChar char="•"/>
            </a:pPr>
            <a:r>
              <a:rPr lang="en-US" altLang="en-GR" sz="2400" u="sng" dirty="0">
                <a:solidFill>
                  <a:srgbClr val="CCCCFF"/>
                </a:solidFill>
                <a:latin typeface="Calibri" panose="020F0502020204030204" pitchFamily="34" charset="0"/>
                <a:hlinkClick r:id="rId5"/>
              </a:rPr>
              <a:t>Story-based, multi-platform content</a:t>
            </a:r>
          </a:p>
          <a:p>
            <a:pPr hangingPunct="1">
              <a:lnSpc>
                <a:spcPct val="100000"/>
              </a:lnSpc>
              <a:spcBef>
                <a:spcPts val="1013"/>
              </a:spcBef>
              <a:buClr>
                <a:srgbClr val="EA1D76"/>
              </a:buClr>
              <a:buFont typeface="Arial" panose="020B0604020202020204" pitchFamily="34" charset="0"/>
              <a:buChar char="•"/>
            </a:pPr>
            <a:r>
              <a:rPr lang="en-US" altLang="en-GR" sz="2400" u="sng" dirty="0">
                <a:solidFill>
                  <a:srgbClr val="CCCCFF"/>
                </a:solidFill>
                <a:latin typeface="Calibri" panose="020F0502020204030204" pitchFamily="34" charset="0"/>
                <a:hlinkClick r:id="rId6"/>
              </a:rPr>
              <a:t>Long-form videos</a:t>
            </a:r>
          </a:p>
          <a:p>
            <a:pPr hangingPunct="1">
              <a:lnSpc>
                <a:spcPct val="100000"/>
              </a:lnSpc>
              <a:spcBef>
                <a:spcPts val="1013"/>
              </a:spcBef>
              <a:buClr>
                <a:srgbClr val="EA1D76"/>
              </a:buClr>
              <a:buFont typeface="Arial" panose="020B0604020202020204" pitchFamily="34" charset="0"/>
              <a:buChar char="•"/>
            </a:pPr>
            <a:r>
              <a:rPr lang="en-US" altLang="en-GR" sz="2400" u="sng" dirty="0">
                <a:solidFill>
                  <a:srgbClr val="CCCCFF"/>
                </a:solidFill>
                <a:latin typeface="Calibri" panose="020F0502020204030204" pitchFamily="34" charset="0"/>
                <a:hlinkClick r:id="rId7"/>
              </a:rPr>
              <a:t>Data-driven visual content</a:t>
            </a:r>
          </a:p>
          <a:p>
            <a:pPr hangingPunct="1">
              <a:lnSpc>
                <a:spcPct val="100000"/>
              </a:lnSpc>
              <a:spcBef>
                <a:spcPts val="1013"/>
              </a:spcBef>
              <a:buClrTx/>
              <a:buFontTx/>
              <a:buNone/>
            </a:pPr>
            <a:endParaRPr lang="en-US" altLang="en-GR" sz="2400" dirty="0">
              <a:solidFill>
                <a:srgbClr val="6D6E6C"/>
              </a:solidFill>
              <a:latin typeface="Calibri" panose="020F0502020204030204" pitchFamily="34" charset="0"/>
            </a:endParaRPr>
          </a:p>
          <a:p>
            <a:pPr hangingPunct="1">
              <a:lnSpc>
                <a:spcPct val="100000"/>
              </a:lnSpc>
              <a:spcBef>
                <a:spcPts val="1013"/>
              </a:spcBef>
              <a:buClrTx/>
              <a:buFontTx/>
              <a:buNone/>
            </a:pPr>
            <a:endParaRPr lang="en-US" altLang="en-GR" sz="2400" dirty="0">
              <a:solidFill>
                <a:srgbClr val="6D6E6C"/>
              </a:solidFill>
              <a:latin typeface="Calibri" panose="020F0502020204030204" pitchFamily="34" charset="0"/>
            </a:endParaRPr>
          </a:p>
          <a:p>
            <a:pPr hangingPunct="1">
              <a:lnSpc>
                <a:spcPct val="100000"/>
              </a:lnSpc>
              <a:spcBef>
                <a:spcPts val="1013"/>
              </a:spcBef>
              <a:buClrTx/>
              <a:buFontTx/>
              <a:buNone/>
            </a:pPr>
            <a:endParaRPr lang="en-US" altLang="en-GR" sz="2400" dirty="0">
              <a:solidFill>
                <a:srgbClr val="6D6E6C"/>
              </a:solidFill>
              <a:latin typeface="Calibri" panose="020F0502020204030204" pitchFamily="34" charset="0"/>
            </a:endParaRPr>
          </a:p>
        </p:txBody>
      </p:sp>
      <p:sp>
        <p:nvSpPr>
          <p:cNvPr id="41986" name="Text Box 2">
            <a:extLst>
              <a:ext uri="{FF2B5EF4-FFF2-40B4-BE49-F238E27FC236}">
                <a16:creationId xmlns:a16="http://schemas.microsoft.com/office/drawing/2014/main" id="{4CD45FE6-18CF-78AB-E4F3-126CD5FF259F}"/>
              </a:ext>
            </a:extLst>
          </p:cNvPr>
          <p:cNvSpPr txBox="1">
            <a:spLocks noChangeArrowheads="1"/>
          </p:cNvSpPr>
          <p:nvPr/>
        </p:nvSpPr>
        <p:spPr bwMode="auto">
          <a:xfrm>
            <a:off x="5905500" y="411510"/>
            <a:ext cx="5580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dirty="0" err="1">
                <a:solidFill>
                  <a:srgbClr val="00ACA7"/>
                </a:solidFill>
                <a:latin typeface="Calibri" panose="020F0502020204030204" pitchFamily="34" charset="0"/>
              </a:rPr>
              <a:t>Οι</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κ</a:t>
            </a:r>
            <a:r>
              <a:rPr lang="en-US" altLang="en-GR" sz="3600" dirty="0">
                <a:solidFill>
                  <a:srgbClr val="00ACA7"/>
                </a:solidFill>
                <a:latin typeface="Calibri" panose="020F0502020204030204" pitchFamily="34" charset="0"/>
              </a:rPr>
              <a:t>α</a:t>
            </a:r>
            <a:r>
              <a:rPr lang="en-US" altLang="en-GR" sz="3600" dirty="0" err="1">
                <a:solidFill>
                  <a:srgbClr val="00ACA7"/>
                </a:solidFill>
                <a:latin typeface="Calibri" panose="020F0502020204030204" pitchFamily="34" charset="0"/>
              </a:rPr>
              <a:t>λύτερες</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τάσεις</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κοινής</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χρήσης</a:t>
            </a:r>
            <a:r>
              <a:rPr lang="en-US" altLang="en-GR" sz="3600" dirty="0">
                <a:solidFill>
                  <a:srgbClr val="00ACA7"/>
                </a:solidFill>
                <a:latin typeface="Calibri" panose="020F0502020204030204" pitchFamily="34" charset="0"/>
              </a:rPr>
              <a:t> π</a:t>
            </a:r>
            <a:r>
              <a:rPr lang="en-US" altLang="en-GR" sz="3600" dirty="0" err="1">
                <a:solidFill>
                  <a:srgbClr val="00ACA7"/>
                </a:solidFill>
                <a:latin typeface="Calibri" panose="020F0502020204030204" pitchFamily="34" charset="0"/>
              </a:rPr>
              <a:t>εριεχομένου</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σε</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υψηλότερη</a:t>
            </a:r>
            <a:r>
              <a:rPr lang="en-US" altLang="en-GR" sz="3600" dirty="0">
                <a:solidFill>
                  <a:srgbClr val="00ACA7"/>
                </a:solidFill>
                <a:latin typeface="Calibri" panose="020F0502020204030204" pitchFamily="34" charset="0"/>
              </a:rPr>
              <a:t> </a:t>
            </a:r>
            <a:r>
              <a:rPr lang="en-US" altLang="en-GR" sz="3600" dirty="0" err="1">
                <a:solidFill>
                  <a:srgbClr val="00ACA7"/>
                </a:solidFill>
                <a:latin typeface="Calibri" panose="020F0502020204030204" pitchFamily="34" charset="0"/>
              </a:rPr>
              <a:t>έκδοση</a:t>
            </a:r>
            <a:endParaRPr lang="en-US" altLang="en-GR" sz="3600" dirty="0">
              <a:solidFill>
                <a:srgbClr val="00ACA7"/>
              </a:solidFill>
              <a:latin typeface="Calibri" panose="020F0502020204030204" pitchFamily="34" charset="0"/>
            </a:endParaRPr>
          </a:p>
        </p:txBody>
      </p:sp>
      <p:sp>
        <p:nvSpPr>
          <p:cNvPr id="41987" name="Text Box 3">
            <a:extLst>
              <a:ext uri="{FF2B5EF4-FFF2-40B4-BE49-F238E27FC236}">
                <a16:creationId xmlns:a16="http://schemas.microsoft.com/office/drawing/2014/main" id="{E9C9BF13-872E-FE18-A08C-702E60645867}"/>
              </a:ext>
            </a:extLst>
          </p:cNvPr>
          <p:cNvSpPr txBox="1">
            <a:spLocks noChangeArrowheads="1"/>
          </p:cNvSpPr>
          <p:nvPr/>
        </p:nvSpPr>
        <p:spPr bwMode="auto">
          <a:xfrm>
            <a:off x="390525" y="620688"/>
            <a:ext cx="3452813" cy="6336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dirty="0" err="1">
                <a:solidFill>
                  <a:srgbClr val="6D6E6C"/>
                </a:solidFill>
                <a:latin typeface="Calibri" panose="020F0502020204030204" pitchFamily="34" charset="0"/>
              </a:rPr>
              <a:t>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κοινή</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χρήση</a:t>
            </a:r>
            <a:r>
              <a:rPr lang="en-US" altLang="en-GR" sz="2400" dirty="0">
                <a:solidFill>
                  <a:srgbClr val="6D6E6C"/>
                </a:solidFill>
                <a:latin typeface="Calibri" panose="020F0502020204030204" pitchFamily="34" charset="0"/>
              </a:rPr>
              <a:t> πα</a:t>
            </a:r>
            <a:r>
              <a:rPr lang="en-US" altLang="en-GR" sz="2400" dirty="0" err="1">
                <a:solidFill>
                  <a:srgbClr val="6D6E6C"/>
                </a:solidFill>
                <a:latin typeface="Calibri" panose="020F0502020204030204" pitchFamily="34" charset="0"/>
              </a:rPr>
              <a:t>ίζει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σημ</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ντικό</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ρόλο</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στην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οικοδόμηση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μι</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θετικής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κοινότητ</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στην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τάξη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μετ</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ξύ</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των</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ολιτισμών</a:t>
            </a:r>
            <a:r>
              <a:rPr lang="en-US" altLang="en-GR" sz="2400" dirty="0">
                <a:solidFill>
                  <a:srgbClr val="6D6E6C"/>
                </a:solidFill>
                <a:latin typeface="Calibri" panose="020F0502020204030204" pitchFamily="34" charset="0"/>
              </a:rPr>
              <a:t>.</a:t>
            </a:r>
          </a:p>
          <a:p>
            <a:pPr hangingPunct="1">
              <a:lnSpc>
                <a:spcPct val="100000"/>
              </a:lnSpc>
              <a:spcBef>
                <a:spcPts val="1013"/>
              </a:spcBef>
              <a:buClrTx/>
              <a:buFontTx/>
              <a:buNone/>
            </a:pPr>
            <a:r>
              <a:rPr lang="en-US" altLang="en-GR" sz="2400" dirty="0" err="1">
                <a:solidFill>
                  <a:srgbClr val="6D6E6C"/>
                </a:solidFill>
                <a:latin typeface="Calibri" panose="020F0502020204030204" pitchFamily="34" charset="0"/>
              </a:rPr>
              <a:t>Εξίσου</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σημ</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ντικό</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το</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μοίρ</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σμ</a:t>
            </a:r>
            <a:r>
              <a:rPr lang="en-US" altLang="en-GR" sz="2400" dirty="0">
                <a:solidFill>
                  <a:srgbClr val="6D6E6C"/>
                </a:solidFill>
                <a:latin typeface="Calibri" panose="020F0502020204030204" pitchFamily="34" charset="0"/>
              </a:rPr>
              <a:t>α π</a:t>
            </a:r>
            <a:r>
              <a:rPr lang="en-US" altLang="en-GR" sz="2400" dirty="0" err="1">
                <a:solidFill>
                  <a:srgbClr val="6D6E6C"/>
                </a:solidFill>
                <a:latin typeface="Calibri" panose="020F0502020204030204" pitchFamily="34" charset="0"/>
              </a:rPr>
              <a:t>ροσφέρει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άφθονες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ευκ</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ιρίες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γι</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εξάσκηση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ενίσχυση</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των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δεξιοτήτων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ομιλί</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ς</a:t>
            </a:r>
            <a:r>
              <a:rPr lang="en-US" altLang="en-GR" sz="2400" dirty="0">
                <a:solidFill>
                  <a:srgbClr val="6D6E6C"/>
                </a:solidFill>
                <a:latin typeface="Calibri" panose="020F0502020204030204" pitchFamily="34" charset="0"/>
              </a:rPr>
              <a:t>, α</a:t>
            </a:r>
            <a:r>
              <a:rPr lang="en-US" altLang="en-GR" sz="2400" dirty="0" err="1">
                <a:solidFill>
                  <a:srgbClr val="6D6E6C"/>
                </a:solidFill>
                <a:latin typeface="Calibri" panose="020F0502020204030204" pitchFamily="34" charset="0"/>
              </a:rPr>
              <a:t>κρό</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σης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σκέψης</a:t>
            </a:r>
            <a:r>
              <a:rPr lang="en-US" altLang="en-GR" sz="2400" dirty="0">
                <a:solidFill>
                  <a:srgbClr val="6D6E6C"/>
                </a:solidFill>
                <a:latin typeface="Calibri" panose="020F0502020204030204" pitchFamily="34" charset="0"/>
              </a:rPr>
              <a:t> π</a:t>
            </a:r>
            <a:r>
              <a:rPr lang="en-US" altLang="en-GR" sz="2400" dirty="0" err="1">
                <a:solidFill>
                  <a:srgbClr val="6D6E6C"/>
                </a:solidFill>
                <a:latin typeface="Calibri" panose="020F0502020204030204" pitchFamily="34" charset="0"/>
              </a:rPr>
              <a:t>ου</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είν</a:t>
            </a:r>
            <a:r>
              <a:rPr lang="en-US" altLang="en-GR" sz="2400" dirty="0">
                <a:solidFill>
                  <a:srgbClr val="6D6E6C"/>
                </a:solidFill>
                <a:latin typeface="Calibri" panose="020F0502020204030204" pitchFamily="34" charset="0"/>
              </a:rPr>
              <a:t>α</a:t>
            </a:r>
            <a:r>
              <a:rPr lang="en-US" altLang="en-GR" sz="2400" dirty="0" err="1">
                <a:solidFill>
                  <a:srgbClr val="6D6E6C"/>
                </a:solidFill>
                <a:latin typeface="Calibri" panose="020F0502020204030204" pitchFamily="34" charset="0"/>
              </a:rPr>
              <a:t>ι</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τόσο</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κρίσιμες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γι</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την</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ε</a:t>
            </a:r>
            <a:r>
              <a:rPr lang="en-US" altLang="en-GR" sz="2400" dirty="0">
                <a:solidFill>
                  <a:srgbClr val="6D6E6C"/>
                </a:solidFill>
                <a:latin typeface="Calibri" panose="020F0502020204030204" pitchFamily="34" charset="0"/>
              </a:rPr>
              <a:t>π</a:t>
            </a:r>
            <a:r>
              <a:rPr lang="en-US" altLang="en-GR" sz="2400" dirty="0" err="1">
                <a:solidFill>
                  <a:srgbClr val="6D6E6C"/>
                </a:solidFill>
                <a:latin typeface="Calibri" panose="020F0502020204030204" pitchFamily="34" charset="0"/>
              </a:rPr>
              <a:t>ιτυχί</a:t>
            </a:r>
            <a:r>
              <a:rPr lang="en-US" altLang="en-GR" sz="2400" dirty="0">
                <a:solidFill>
                  <a:srgbClr val="6D6E6C"/>
                </a:solidFill>
                <a:latin typeface="Calibri" panose="020F0502020204030204" pitchFamily="34" charset="0"/>
              </a:rPr>
              <a:t>α </a:t>
            </a:r>
            <a:r>
              <a:rPr lang="en-US" altLang="en-GR" sz="2400" dirty="0" err="1">
                <a:solidFill>
                  <a:srgbClr val="6D6E6C"/>
                </a:solidFill>
                <a:latin typeface="Calibri" panose="020F0502020204030204" pitchFamily="34" charset="0"/>
              </a:rPr>
              <a:t>της</a:t>
            </a:r>
            <a:r>
              <a:rPr lang="en-US" altLang="en-GR" sz="2400" dirty="0">
                <a:solidFill>
                  <a:srgbClr val="6D6E6C"/>
                </a:solidFill>
                <a:latin typeface="Calibri" panose="020F0502020204030204" pitchFamily="34" charset="0"/>
              </a:rPr>
              <a:t> </a:t>
            </a:r>
            <a:r>
              <a:rPr lang="en-US" altLang="en-GR" sz="2400" dirty="0" err="1">
                <a:solidFill>
                  <a:srgbClr val="6D6E6C"/>
                </a:solidFill>
                <a:latin typeface="Calibri" panose="020F0502020204030204" pitchFamily="34" charset="0"/>
              </a:rPr>
              <a:t>μελέτης</a:t>
            </a:r>
            <a:r>
              <a:rPr lang="en-US" altLang="en-GR" sz="2400" dirty="0">
                <a:solidFill>
                  <a:srgbClr val="6D6E6C"/>
                </a:solidFill>
                <a:latin typeface="Calibri" panose="020F050202020403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7B96DB3F-969A-E326-8673-ED263C261D11}"/>
              </a:ext>
            </a:extLst>
          </p:cNvPr>
          <p:cNvSpPr txBox="1">
            <a:spLocks noChangeArrowheads="1"/>
          </p:cNvSpPr>
          <p:nvPr/>
        </p:nvSpPr>
        <p:spPr bwMode="auto">
          <a:xfrm>
            <a:off x="515938" y="317500"/>
            <a:ext cx="11171237"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20000"/>
              </a:lnSpc>
              <a:spcBef>
                <a:spcPts val="1013"/>
              </a:spcBef>
              <a:buClrTx/>
              <a:buFontTx/>
              <a:buNone/>
            </a:pPr>
            <a:r>
              <a:rPr lang="en-US" altLang="en-GR" sz="3600" b="1">
                <a:latin typeface="Calibri" panose="020F0502020204030204" pitchFamily="34" charset="0"/>
              </a:rPr>
              <a:t>Θυμηθείτε από την ΕΝΟΤΗΤΑ 1: Τα πλεονεκτήματα του να είσαι φοιτήτρια με ιστορικό μετανάστευσης για κοινή χρήση περιεχομένου</a:t>
            </a:r>
          </a:p>
        </p:txBody>
      </p:sp>
      <p:sp>
        <p:nvSpPr>
          <p:cNvPr id="43010" name="Text Box 2">
            <a:extLst>
              <a:ext uri="{FF2B5EF4-FFF2-40B4-BE49-F238E27FC236}">
                <a16:creationId xmlns:a16="http://schemas.microsoft.com/office/drawing/2014/main" id="{C3279788-1E03-7C6F-CD58-FDE948B29451}"/>
              </a:ext>
            </a:extLst>
          </p:cNvPr>
          <p:cNvSpPr txBox="1">
            <a:spLocks noChangeArrowheads="1"/>
          </p:cNvSpPr>
          <p:nvPr/>
        </p:nvSpPr>
        <p:spPr bwMode="auto">
          <a:xfrm>
            <a:off x="515938" y="2485653"/>
            <a:ext cx="11156950" cy="490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κοινή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χρήση</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εριεχομένου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έχει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κάνει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την</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ροσέγγιση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συνάφει</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της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ομάδ</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ς-στόχου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Θυμηθείτε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την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ευκ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ιρί</a:t>
            </a:r>
            <a:r>
              <a:rPr lang="en-US" altLang="en-GR" sz="2000" dirty="0">
                <a:solidFill>
                  <a:srgbClr val="5E5E5E"/>
                </a:solidFill>
                <a:latin typeface="Calibri" panose="020F0502020204030204" pitchFamily="34" charset="0"/>
              </a:rPr>
              <a:t>α π</a:t>
            </a:r>
            <a:r>
              <a:rPr lang="en-US" altLang="en-GR" sz="2000" dirty="0" err="1">
                <a:solidFill>
                  <a:srgbClr val="5E5E5E"/>
                </a:solidFill>
                <a:latin typeface="Calibri" panose="020F0502020204030204" pitchFamily="34" charset="0"/>
              </a:rPr>
              <a:t>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έχετε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σχετικά</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την</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ροσέγγιση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χρηστών</a:t>
            </a:r>
            <a:r>
              <a:rPr lang="en-US" altLang="en-GR" sz="2000" dirty="0">
                <a:solidFill>
                  <a:srgbClr val="5E5E5E"/>
                </a:solidFill>
                <a:latin typeface="Calibri" panose="020F0502020204030204" pitchFamily="34" charset="0"/>
              </a:rPr>
              <a:t>, απ</a:t>
            </a:r>
            <a:r>
              <a:rPr lang="en-US" altLang="en-GR" sz="2000" dirty="0" err="1">
                <a:solidFill>
                  <a:srgbClr val="5E5E5E"/>
                </a:solidFill>
                <a:latin typeface="Calibri" panose="020F0502020204030204" pitchFamily="34" charset="0"/>
              </a:rPr>
              <a:t>λώς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μόνο</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ειδή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είστε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φοιτήτρι</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με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ιστορικό</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νάστευσης</a:t>
            </a:r>
            <a:r>
              <a:rPr lang="en-US" altLang="en-GR" sz="2000" dirty="0">
                <a:solidFill>
                  <a:srgbClr val="5E5E5E"/>
                </a:solidFill>
                <a:latin typeface="Calibri" panose="020F0502020204030204" pitchFamily="34" charset="0"/>
              </a:rPr>
              <a:t>:</a:t>
            </a:r>
          </a:p>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έχετε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γνώσεις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ρόσ</a:t>
            </a:r>
            <a:r>
              <a:rPr lang="en-US" altLang="en-GR" sz="2000" dirty="0">
                <a:solidFill>
                  <a:srgbClr val="5E5E5E"/>
                </a:solidFill>
                <a:latin typeface="Calibri" panose="020F0502020204030204" pitchFamily="34" charset="0"/>
              </a:rPr>
              <a:t>βα</a:t>
            </a:r>
            <a:r>
              <a:rPr lang="en-US" altLang="en-GR" sz="2000" dirty="0" err="1">
                <a:solidFill>
                  <a:srgbClr val="5E5E5E"/>
                </a:solidFill>
                <a:latin typeface="Calibri" panose="020F0502020204030204" pitchFamily="34" charset="0"/>
              </a:rPr>
              <a:t>ση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ορισμέν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διεθνή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ξέν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ιδρύμ</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τριτο</a:t>
            </a:r>
            <a:r>
              <a:rPr lang="en-US" altLang="en-GR" sz="2000" dirty="0">
                <a:solidFill>
                  <a:srgbClr val="5E5E5E"/>
                </a:solidFill>
                <a:latin typeface="Calibri" panose="020F0502020204030204" pitchFamily="34" charset="0"/>
              </a:rPr>
              <a:t>β</a:t>
            </a:r>
            <a:r>
              <a:rPr lang="en-US" altLang="en-GR" sz="2000" dirty="0" err="1">
                <a:solidFill>
                  <a:srgbClr val="5E5E5E"/>
                </a:solidFill>
                <a:latin typeface="Calibri" panose="020F0502020204030204" pitchFamily="34" charset="0"/>
              </a:rPr>
              <a:t>άθμι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εκ</a:t>
            </a:r>
            <a:r>
              <a:rPr lang="en-US" altLang="en-GR" sz="2000" dirty="0">
                <a:solidFill>
                  <a:srgbClr val="5E5E5E"/>
                </a:solidFill>
                <a:latin typeface="Calibri" panose="020F0502020204030204" pitchFamily="34" charset="0"/>
              </a:rPr>
              <a:t>πα</a:t>
            </a:r>
            <a:r>
              <a:rPr lang="en-US" altLang="en-GR" sz="2000" dirty="0" err="1">
                <a:solidFill>
                  <a:srgbClr val="5E5E5E"/>
                </a:solidFill>
                <a:latin typeface="Calibri" panose="020F0502020204030204" pitchFamily="34" charset="0"/>
              </a:rPr>
              <a:t>ίδευσης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ο</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οί</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ενδι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φέροντ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λά</a:t>
            </a:r>
            <a:r>
              <a:rPr lang="en-US" altLang="en-GR" sz="2000" dirty="0">
                <a:solidFill>
                  <a:srgbClr val="5E5E5E"/>
                </a:solidFill>
                <a:latin typeface="Calibri" panose="020F0502020204030204" pitchFamily="34" charset="0"/>
              </a:rPr>
              <a:t>β</a:t>
            </a:r>
            <a:r>
              <a:rPr lang="en-US" altLang="en-GR" sz="2000" dirty="0" err="1">
                <a:solidFill>
                  <a:srgbClr val="5E5E5E"/>
                </a:solidFill>
                <a:latin typeface="Calibri" panose="020F0502020204030204" pitchFamily="34" charset="0"/>
              </a:rPr>
              <a:t>ουν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το</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εριεχόμενό</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συνεργ</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στούν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το</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τρέχον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ίδρυμά</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Ανώτ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Εκ</a:t>
            </a:r>
            <a:r>
              <a:rPr lang="en-US" altLang="en-GR" sz="2000" dirty="0">
                <a:solidFill>
                  <a:srgbClr val="5E5E5E"/>
                </a:solidFill>
                <a:latin typeface="Calibri" panose="020F0502020204030204" pitchFamily="34" charset="0"/>
              </a:rPr>
              <a:t>πα</a:t>
            </a:r>
            <a:r>
              <a:rPr lang="en-US" altLang="en-GR" sz="2000" dirty="0" err="1">
                <a:solidFill>
                  <a:srgbClr val="5E5E5E"/>
                </a:solidFill>
                <a:latin typeface="Calibri" panose="020F0502020204030204" pitchFamily="34" charset="0"/>
              </a:rPr>
              <a:t>ίδευσης</a:t>
            </a:r>
            <a:endParaRPr lang="en-US" altLang="en-GR" sz="2000" dirty="0">
              <a:solidFill>
                <a:srgbClr val="5E5E5E"/>
              </a:solidFill>
              <a:latin typeface="Calibri" panose="020F0502020204030204" pitchFamily="34" charset="0"/>
            </a:endParaRPr>
          </a:p>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έχετε</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ρόσ</a:t>
            </a:r>
            <a:r>
              <a:rPr lang="en-US" altLang="en-GR" sz="2000" dirty="0">
                <a:solidFill>
                  <a:srgbClr val="5E5E5E"/>
                </a:solidFill>
                <a:latin typeface="Calibri" panose="020F0502020204030204" pitchFamily="34" charset="0"/>
              </a:rPr>
              <a:t>βα</a:t>
            </a:r>
            <a:r>
              <a:rPr lang="en-US" altLang="en-GR" sz="2000" dirty="0" err="1">
                <a:solidFill>
                  <a:srgbClr val="5E5E5E"/>
                </a:solidFill>
                <a:latin typeface="Calibri" panose="020F0502020204030204" pitchFamily="34" charset="0"/>
              </a:rPr>
              <a:t>ση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a:t>
            </a:r>
            <a:r>
              <a:rPr lang="en-US" altLang="en-GR" sz="2000" dirty="0">
                <a:solidFill>
                  <a:srgbClr val="5E5E5E"/>
                </a:solidFill>
                <a:latin typeface="Calibri" panose="020F0502020204030204" pitchFamily="34" charset="0"/>
              </a:rPr>
              <a:t>απ</a:t>
            </a:r>
            <a:r>
              <a:rPr lang="en-US" altLang="en-GR" sz="2000" dirty="0" err="1">
                <a:solidFill>
                  <a:srgbClr val="5E5E5E"/>
                </a:solidFill>
                <a:latin typeface="Calibri" panose="020F0502020204030204" pitchFamily="34" charset="0"/>
              </a:rPr>
              <a:t>ολιτισμικές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ομάδες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μέσων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κοινωνικής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δικτύωσης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θητές</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υ</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οστηρίζουν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έν</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τον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άλλον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στις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δικ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σίες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έντ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ξης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έντ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ξής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τους</a:t>
            </a:r>
            <a:endParaRPr lang="en-US" altLang="en-GR" sz="2000" dirty="0">
              <a:solidFill>
                <a:srgbClr val="5E5E5E"/>
              </a:solidFill>
              <a:latin typeface="Calibri" panose="020F0502020204030204" pitchFamily="34" charset="0"/>
            </a:endParaRPr>
          </a:p>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Τ</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γυν</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ικεί</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δίκτυ</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εκδηλώσεις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δικτύωσης</a:t>
            </a:r>
            <a:r>
              <a:rPr lang="en-US" altLang="en-GR" sz="2000" dirty="0">
                <a:solidFill>
                  <a:srgbClr val="5E5E5E"/>
                </a:solidFill>
                <a:latin typeface="Calibri" panose="020F0502020204030204" pitchFamily="34" charset="0"/>
              </a:rPr>
              <a:t> α</a:t>
            </a:r>
            <a:r>
              <a:rPr lang="en-US" altLang="en-GR" sz="2000" dirty="0" err="1">
                <a:solidFill>
                  <a:srgbClr val="5E5E5E"/>
                </a:solidFill>
                <a:latin typeface="Calibri" panose="020F0502020204030204" pitchFamily="34" charset="0"/>
              </a:rPr>
              <a:t>υξάνοντ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κάτι</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είν</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λά</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νέ</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Θ</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ορούσ</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εγγρ</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φείτε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εκδηλώσεις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δικτύωσης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στο</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δίκτυο</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εκτός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σύνδεσης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κερδίζοντ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έτσι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νέες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ευκ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ιρίες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λ</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τφόρμες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γι</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κοινή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χρήση</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εριεχομένου</a:t>
            </a:r>
            <a:r>
              <a:rPr lang="en-US" altLang="en-GR" sz="2000" dirty="0">
                <a:solidFill>
                  <a:srgbClr val="5E5E5E"/>
                </a:solidFill>
                <a:latin typeface="Calibri" panose="020F050202020403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30682A48-ACF2-F787-84EC-9C0F9936A162}"/>
              </a:ext>
            </a:extLst>
          </p:cNvPr>
          <p:cNvSpPr txBox="1">
            <a:spLocks noChangeArrowheads="1"/>
          </p:cNvSpPr>
          <p:nvPr/>
        </p:nvSpPr>
        <p:spPr bwMode="auto">
          <a:xfrm>
            <a:off x="0" y="907505"/>
            <a:ext cx="4908550" cy="649287"/>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085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50850"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dirty="0" err="1">
                <a:solidFill>
                  <a:srgbClr val="FFFFFF"/>
                </a:solidFill>
                <a:latin typeface="Calibri" panose="020F0502020204030204" pitchFamily="34" charset="0"/>
              </a:rPr>
              <a:t>Ε</a:t>
            </a:r>
            <a:r>
              <a:rPr lang="en-US" altLang="en-GR" sz="3600" b="1" dirty="0">
                <a:solidFill>
                  <a:srgbClr val="FFFFFF"/>
                </a:solidFill>
                <a:latin typeface="Calibri" panose="020F0502020204030204" pitchFamily="34" charset="0"/>
              </a:rPr>
              <a:t>π</a:t>
            </a:r>
            <a:r>
              <a:rPr lang="en-US" altLang="en-GR" sz="3600" b="1" dirty="0" err="1">
                <a:solidFill>
                  <a:srgbClr val="FFFFFF"/>
                </a:solidFill>
                <a:latin typeface="Calibri" panose="020F0502020204030204" pitchFamily="34" charset="0"/>
              </a:rPr>
              <a:t>ισκό</a:t>
            </a:r>
            <a:r>
              <a:rPr lang="en-US" altLang="en-GR" sz="3600" b="1" dirty="0">
                <a:solidFill>
                  <a:srgbClr val="FFFFFF"/>
                </a:solidFill>
                <a:latin typeface="Calibri" panose="020F0502020204030204" pitchFamily="34" charset="0"/>
              </a:rPr>
              <a:t>π</a:t>
            </a:r>
            <a:r>
              <a:rPr lang="en-US" altLang="en-GR" sz="3600" b="1" dirty="0" err="1">
                <a:solidFill>
                  <a:srgbClr val="FFFFFF"/>
                </a:solidFill>
                <a:latin typeface="Calibri" panose="020F0502020204030204" pitchFamily="34" charset="0"/>
              </a:rPr>
              <a:t>ηση</a:t>
            </a:r>
            <a:r>
              <a:rPr lang="en-US" altLang="en-GR" sz="3600" b="1" dirty="0">
                <a:solidFill>
                  <a:srgbClr val="FFFFFF"/>
                </a:solidFill>
                <a:latin typeface="Calibri" panose="020F0502020204030204" pitchFamily="34" charset="0"/>
              </a:rPr>
              <a:t>, π</a:t>
            </a:r>
            <a:r>
              <a:rPr lang="en-US" altLang="en-GR" sz="3600" b="1" dirty="0" err="1">
                <a:solidFill>
                  <a:srgbClr val="FFFFFF"/>
                </a:solidFill>
                <a:latin typeface="Calibri" panose="020F0502020204030204" pitchFamily="34" charset="0"/>
              </a:rPr>
              <a:t>ώς</a:t>
            </a:r>
            <a:r>
              <a:rPr lang="en-US" altLang="en-GR" sz="3600" b="1" dirty="0">
                <a:solidFill>
                  <a:srgbClr val="FFFFFF"/>
                </a:solidFill>
                <a:latin typeface="Calibri" panose="020F0502020204030204" pitchFamily="34" charset="0"/>
              </a:rPr>
              <a:t> </a:t>
            </a:r>
            <a:r>
              <a:rPr lang="en-US" altLang="en-GR" sz="3600" b="1" dirty="0" err="1">
                <a:solidFill>
                  <a:srgbClr val="FFFFFF"/>
                </a:solidFill>
                <a:latin typeface="Calibri" panose="020F0502020204030204" pitchFamily="34" charset="0"/>
              </a:rPr>
              <a:t>θ</a:t>
            </a:r>
            <a:r>
              <a:rPr lang="en-US" altLang="en-GR" sz="3600" b="1" dirty="0">
                <a:solidFill>
                  <a:srgbClr val="FFFFFF"/>
                </a:solidFill>
                <a:latin typeface="Calibri" panose="020F0502020204030204" pitchFamily="34" charset="0"/>
              </a:rPr>
              <a:t>α </a:t>
            </a:r>
            <a:r>
              <a:rPr lang="en-US" altLang="en-GR" sz="3600" b="1" dirty="0" err="1">
                <a:solidFill>
                  <a:srgbClr val="FFFFFF"/>
                </a:solidFill>
                <a:latin typeface="Calibri" panose="020F0502020204030204" pitchFamily="34" charset="0"/>
              </a:rPr>
              <a:t>ωφεληθείτε</a:t>
            </a:r>
            <a:endParaRPr lang="en-US" altLang="en-GR" sz="3600" b="1" dirty="0">
              <a:solidFill>
                <a:srgbClr val="FFFFFF"/>
              </a:solidFill>
              <a:latin typeface="Calibri" panose="020F0502020204030204" pitchFamily="34" charset="0"/>
            </a:endParaRPr>
          </a:p>
        </p:txBody>
      </p:sp>
      <p:sp>
        <p:nvSpPr>
          <p:cNvPr id="25602" name="Text Box 2">
            <a:extLst>
              <a:ext uri="{FF2B5EF4-FFF2-40B4-BE49-F238E27FC236}">
                <a16:creationId xmlns:a16="http://schemas.microsoft.com/office/drawing/2014/main" id="{EB5F0C98-D9DC-8050-D94F-3A0F5158751E}"/>
              </a:ext>
            </a:extLst>
          </p:cNvPr>
          <p:cNvSpPr txBox="1">
            <a:spLocks noChangeArrowheads="1"/>
          </p:cNvSpPr>
          <p:nvPr/>
        </p:nvSpPr>
        <p:spPr bwMode="auto">
          <a:xfrm>
            <a:off x="7196138" y="427038"/>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Αλληλεπίδραση μέσω ψηφιακών τεχνολογιών</a:t>
            </a:r>
          </a:p>
        </p:txBody>
      </p:sp>
      <p:sp>
        <p:nvSpPr>
          <p:cNvPr id="25603" name="Text Box 3">
            <a:extLst>
              <a:ext uri="{FF2B5EF4-FFF2-40B4-BE49-F238E27FC236}">
                <a16:creationId xmlns:a16="http://schemas.microsoft.com/office/drawing/2014/main" id="{DA5C944E-7638-16CC-C2A2-0F272A4CF64F}"/>
              </a:ext>
            </a:extLst>
          </p:cNvPr>
          <p:cNvSpPr txBox="1">
            <a:spLocks noChangeArrowheads="1"/>
          </p:cNvSpPr>
          <p:nvPr/>
        </p:nvSpPr>
        <p:spPr bwMode="auto">
          <a:xfrm>
            <a:off x="6218238" y="557213"/>
            <a:ext cx="31591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1</a:t>
            </a:r>
          </a:p>
        </p:txBody>
      </p:sp>
      <p:sp>
        <p:nvSpPr>
          <p:cNvPr id="25604" name="Text Box 4">
            <a:extLst>
              <a:ext uri="{FF2B5EF4-FFF2-40B4-BE49-F238E27FC236}">
                <a16:creationId xmlns:a16="http://schemas.microsoft.com/office/drawing/2014/main" id="{C5816E42-0190-87E0-EBA7-25AA712D43FB}"/>
              </a:ext>
            </a:extLst>
          </p:cNvPr>
          <p:cNvSpPr txBox="1">
            <a:spLocks noChangeArrowheads="1"/>
          </p:cNvSpPr>
          <p:nvPr/>
        </p:nvSpPr>
        <p:spPr bwMode="auto">
          <a:xfrm>
            <a:off x="515938" y="2371551"/>
            <a:ext cx="4902200" cy="444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1600" dirty="0" err="1">
                <a:solidFill>
                  <a:srgbClr val="FFFFFF"/>
                </a:solidFill>
                <a:latin typeface="Calibri" panose="020F0502020204030204" pitchFamily="34" charset="0"/>
              </a:rPr>
              <a:t>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Ενότητ</a:t>
            </a:r>
            <a:r>
              <a:rPr lang="en-US" altLang="en-GR" sz="1600" dirty="0">
                <a:solidFill>
                  <a:srgbClr val="FFFFFF"/>
                </a:solidFill>
                <a:latin typeface="Calibri" panose="020F0502020204030204" pitchFamily="34" charset="0"/>
              </a:rPr>
              <a:t>α 2 </a:t>
            </a:r>
            <a:r>
              <a:rPr lang="en-US" altLang="en-GR" sz="1600" dirty="0" err="1">
                <a:solidFill>
                  <a:srgbClr val="FFFFFF"/>
                </a:solidFill>
                <a:latin typeface="Calibri" panose="020F0502020204030204" pitchFamily="34" charset="0"/>
              </a:rPr>
              <a:t>θ</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μοιρ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στεί</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μάθηση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σχετικά</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τρό</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a:t>
            </a:r>
            <a:r>
              <a:rPr lang="en-US" altLang="en-GR" sz="1600" dirty="0">
                <a:solidFill>
                  <a:srgbClr val="FFFFFF"/>
                </a:solidFill>
                <a:latin typeface="Calibri" panose="020F0502020204030204" pitchFamily="34" charset="0"/>
              </a:rPr>
              <a:t> α</a:t>
            </a:r>
            <a:r>
              <a:rPr lang="en-US" altLang="en-GR" sz="1600" dirty="0" err="1">
                <a:solidFill>
                  <a:srgbClr val="FFFFFF"/>
                </a:solidFill>
                <a:latin typeface="Calibri" panose="020F0502020204030204" pitchFamily="34" charset="0"/>
              </a:rPr>
              <a:t>λληλε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ίδρ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σης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μέσω</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οικιλί</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τεχνολογιών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Εσείς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θ</a:t>
            </a:r>
            <a:r>
              <a:rPr lang="en-US" altLang="en-GR" sz="1600" dirty="0">
                <a:solidFill>
                  <a:srgbClr val="FFFFFF"/>
                </a:solidFill>
                <a:latin typeface="Calibri" panose="020F0502020204030204" pitchFamily="34" charset="0"/>
              </a:rPr>
              <a:t>α απ</a:t>
            </a:r>
            <a:r>
              <a:rPr lang="en-US" altLang="en-GR" sz="1600" dirty="0" err="1">
                <a:solidFill>
                  <a:srgbClr val="FFFFFF"/>
                </a:solidFill>
                <a:latin typeface="Calibri" panose="020F0502020204030204" pitchFamily="34" charset="0"/>
              </a:rPr>
              <a:t>οκτήσετε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νόηση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τάλληλου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λιού</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κής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ικοινωνί</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γι</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έν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δεδομένο</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λ</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ίσιο</a:t>
            </a:r>
            <a:r>
              <a:rPr lang="en-US" altLang="en-GR" sz="1600" dirty="0">
                <a:solidFill>
                  <a:srgbClr val="FFFFFF"/>
                </a:solidFill>
                <a:latin typeface="Calibri" panose="020F0502020204030204" pitchFamily="34" charset="0"/>
              </a:rPr>
              <a:t>.</a:t>
            </a:r>
          </a:p>
          <a:p>
            <a:pPr hangingPunct="1">
              <a:lnSpc>
                <a:spcPct val="100000"/>
              </a:lnSpc>
              <a:spcBef>
                <a:spcPts val="1013"/>
              </a:spcBef>
              <a:buClrTx/>
              <a:buFontTx/>
              <a:buNone/>
            </a:pPr>
            <a:r>
              <a:rPr lang="en-US" altLang="en-GR" sz="1600" dirty="0" err="1">
                <a:solidFill>
                  <a:srgbClr val="FFFFFF"/>
                </a:solidFill>
                <a:latin typeface="Calibri" panose="020F0502020204030204" pitchFamily="34" charset="0"/>
              </a:rPr>
              <a:t>Μάθετε</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ώς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μοιράζεστε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δεδομέν</a:t>
            </a:r>
            <a:r>
              <a:rPr lang="en-US" altLang="en-GR" sz="1600" dirty="0">
                <a:solidFill>
                  <a:srgbClr val="FFFFFF"/>
                </a:solidFill>
                <a:latin typeface="Calibri" panose="020F0502020204030204" pitchFamily="34" charset="0"/>
              </a:rPr>
              <a:t>α, π</a:t>
            </a:r>
            <a:r>
              <a:rPr lang="en-US" altLang="en-GR" sz="1600" dirty="0" err="1">
                <a:solidFill>
                  <a:srgbClr val="FFFFFF"/>
                </a:solidFill>
                <a:latin typeface="Calibri" panose="020F0502020204030204" pitchFamily="34" charset="0"/>
              </a:rPr>
              <a:t>ληροφορίες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κό</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εριεχόμενο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άλλους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μέσω</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τάλληλων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τεχνολογιών</a:t>
            </a:r>
            <a:r>
              <a:rPr lang="en-US" altLang="en-GR" sz="1600" dirty="0">
                <a:solidFill>
                  <a:srgbClr val="FFFFFF"/>
                </a:solidFill>
                <a:latin typeface="Calibri" panose="020F0502020204030204" pitchFamily="34" charset="0"/>
              </a:rPr>
              <a:t>.</a:t>
            </a:r>
          </a:p>
          <a:p>
            <a:pPr hangingPunct="1">
              <a:lnSpc>
                <a:spcPct val="100000"/>
              </a:lnSpc>
              <a:spcBef>
                <a:spcPts val="1013"/>
              </a:spcBef>
              <a:buClrTx/>
              <a:buFontTx/>
              <a:buNone/>
            </a:pP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νοήστε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ενεργείτε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ως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ενδιάμεσος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συμμετοχή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στην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κοινωνί</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μέσω</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χρήσης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δημόσιων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ιδιωτικών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υ</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ηρεσιών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α</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ζητήσετε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ευκ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ιρίες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γι</a:t>
            </a:r>
            <a:r>
              <a:rPr lang="en-US" altLang="en-GR" sz="1600" dirty="0">
                <a:solidFill>
                  <a:srgbClr val="FFFFFF"/>
                </a:solidFill>
                <a:latin typeface="Calibri" panose="020F0502020204030204" pitchFamily="34" charset="0"/>
              </a:rPr>
              <a:t>α α</a:t>
            </a:r>
            <a:r>
              <a:rPr lang="en-US" altLang="en-GR" sz="1600" dirty="0" err="1">
                <a:solidFill>
                  <a:srgbClr val="FFFFFF"/>
                </a:solidFill>
                <a:latin typeface="Calibri" panose="020F0502020204030204" pitchFamily="34" charset="0"/>
              </a:rPr>
              <a:t>υτοενδυνάμωση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συμμετοχική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ιδιότητ</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του</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ολίτη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μέσω</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τάλληλων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ψηφι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κών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τεχνολογιών</a:t>
            </a:r>
            <a:endParaRPr lang="en-US" altLang="en-GR" sz="1600" dirty="0">
              <a:solidFill>
                <a:srgbClr val="FFFFFF"/>
              </a:solidFill>
              <a:latin typeface="Calibri" panose="020F0502020204030204" pitchFamily="34" charset="0"/>
            </a:endParaRPr>
          </a:p>
        </p:txBody>
      </p:sp>
      <p:sp>
        <p:nvSpPr>
          <p:cNvPr id="25605" name="Text Box 5">
            <a:extLst>
              <a:ext uri="{FF2B5EF4-FFF2-40B4-BE49-F238E27FC236}">
                <a16:creationId xmlns:a16="http://schemas.microsoft.com/office/drawing/2014/main" id="{CD7AC277-CB75-B5E4-CA22-799AE87FAD22}"/>
              </a:ext>
            </a:extLst>
          </p:cNvPr>
          <p:cNvSpPr txBox="1">
            <a:spLocks noChangeArrowheads="1"/>
          </p:cNvSpPr>
          <p:nvPr/>
        </p:nvSpPr>
        <p:spPr bwMode="auto">
          <a:xfrm>
            <a:off x="7196138" y="1509713"/>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Κοινή χρήση μέσω ψηφιακών τεχνολογιών</a:t>
            </a:r>
          </a:p>
        </p:txBody>
      </p:sp>
      <p:sp>
        <p:nvSpPr>
          <p:cNvPr id="25606" name="Text Box 6">
            <a:extLst>
              <a:ext uri="{FF2B5EF4-FFF2-40B4-BE49-F238E27FC236}">
                <a16:creationId xmlns:a16="http://schemas.microsoft.com/office/drawing/2014/main" id="{B0A251FC-57D7-A132-BF12-E6FDE2427932}"/>
              </a:ext>
            </a:extLst>
          </p:cNvPr>
          <p:cNvSpPr txBox="1">
            <a:spLocks noChangeArrowheads="1"/>
          </p:cNvSpPr>
          <p:nvPr/>
        </p:nvSpPr>
        <p:spPr bwMode="auto">
          <a:xfrm>
            <a:off x="6218238" y="1639888"/>
            <a:ext cx="31591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2</a:t>
            </a:r>
          </a:p>
        </p:txBody>
      </p:sp>
      <p:sp>
        <p:nvSpPr>
          <p:cNvPr id="25607" name="Text Box 7">
            <a:extLst>
              <a:ext uri="{FF2B5EF4-FFF2-40B4-BE49-F238E27FC236}">
                <a16:creationId xmlns:a16="http://schemas.microsoft.com/office/drawing/2014/main" id="{B4D7F2B1-1159-5ED4-2A07-10082332D184}"/>
              </a:ext>
            </a:extLst>
          </p:cNvPr>
          <p:cNvSpPr txBox="1">
            <a:spLocks noChangeArrowheads="1"/>
          </p:cNvSpPr>
          <p:nvPr/>
        </p:nvSpPr>
        <p:spPr bwMode="auto">
          <a:xfrm>
            <a:off x="7224713" y="2689225"/>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Συμμετοχή στην ιθαγένεια μέσω ψηφιακών τεχνολογιών</a:t>
            </a:r>
          </a:p>
        </p:txBody>
      </p:sp>
      <p:sp>
        <p:nvSpPr>
          <p:cNvPr id="25608" name="Text Box 8">
            <a:extLst>
              <a:ext uri="{FF2B5EF4-FFF2-40B4-BE49-F238E27FC236}">
                <a16:creationId xmlns:a16="http://schemas.microsoft.com/office/drawing/2014/main" id="{F103FCCE-23CC-A886-51F9-E434BBED23FA}"/>
              </a:ext>
            </a:extLst>
          </p:cNvPr>
          <p:cNvSpPr txBox="1">
            <a:spLocks noChangeArrowheads="1"/>
          </p:cNvSpPr>
          <p:nvPr/>
        </p:nvSpPr>
        <p:spPr bwMode="auto">
          <a:xfrm>
            <a:off x="6248400" y="2819400"/>
            <a:ext cx="315913"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3</a:t>
            </a:r>
          </a:p>
        </p:txBody>
      </p:sp>
      <p:sp>
        <p:nvSpPr>
          <p:cNvPr id="25609" name="Text Box 9">
            <a:extLst>
              <a:ext uri="{FF2B5EF4-FFF2-40B4-BE49-F238E27FC236}">
                <a16:creationId xmlns:a16="http://schemas.microsoft.com/office/drawing/2014/main" id="{D2C58512-63F7-0CC2-5FFC-11AA2BA9B109}"/>
              </a:ext>
            </a:extLst>
          </p:cNvPr>
          <p:cNvSpPr txBox="1">
            <a:spLocks noChangeArrowheads="1"/>
          </p:cNvSpPr>
          <p:nvPr/>
        </p:nvSpPr>
        <p:spPr bwMode="auto">
          <a:xfrm>
            <a:off x="7224713" y="3883025"/>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Συνεργασία μέσω ψηφιακών τεχνολογιών</a:t>
            </a:r>
          </a:p>
        </p:txBody>
      </p:sp>
      <p:sp>
        <p:nvSpPr>
          <p:cNvPr id="25610" name="Text Box 10">
            <a:extLst>
              <a:ext uri="{FF2B5EF4-FFF2-40B4-BE49-F238E27FC236}">
                <a16:creationId xmlns:a16="http://schemas.microsoft.com/office/drawing/2014/main" id="{95E654A0-39FB-96A4-96B4-27741F00987A}"/>
              </a:ext>
            </a:extLst>
          </p:cNvPr>
          <p:cNvSpPr txBox="1">
            <a:spLocks noChangeArrowheads="1"/>
          </p:cNvSpPr>
          <p:nvPr/>
        </p:nvSpPr>
        <p:spPr bwMode="auto">
          <a:xfrm>
            <a:off x="6248400" y="4013200"/>
            <a:ext cx="315913"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800">
                <a:solidFill>
                  <a:srgbClr val="FFFFFF"/>
                </a:solidFill>
                <a:latin typeface="Calibri" panose="020F0502020204030204" pitchFamily="34" charset="0"/>
              </a:rPr>
              <a:t>4</a:t>
            </a:r>
          </a:p>
        </p:txBody>
      </p:sp>
      <p:sp>
        <p:nvSpPr>
          <p:cNvPr id="25611" name="Rectangle 11">
            <a:extLst>
              <a:ext uri="{FF2B5EF4-FFF2-40B4-BE49-F238E27FC236}">
                <a16:creationId xmlns:a16="http://schemas.microsoft.com/office/drawing/2014/main" id="{A67A4F74-EB15-DA0C-B7E6-73BFF8E5B441}"/>
              </a:ext>
            </a:extLst>
          </p:cNvPr>
          <p:cNvSpPr>
            <a:spLocks noChangeArrowheads="1"/>
          </p:cNvSpPr>
          <p:nvPr/>
        </p:nvSpPr>
        <p:spPr bwMode="auto">
          <a:xfrm>
            <a:off x="6270625" y="5114925"/>
            <a:ext cx="315913"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13"/>
              </a:spcBef>
              <a:buClrTx/>
              <a:buFontTx/>
              <a:buNone/>
            </a:pPr>
            <a:r>
              <a:rPr lang="el-GR" altLang="en-GR" sz="2800">
                <a:solidFill>
                  <a:srgbClr val="FFFFFF"/>
                </a:solidFill>
                <a:latin typeface="Calibri" panose="020F0502020204030204" pitchFamily="34" charset="0"/>
              </a:rPr>
              <a:t>5</a:t>
            </a:r>
          </a:p>
        </p:txBody>
      </p:sp>
      <p:sp>
        <p:nvSpPr>
          <p:cNvPr id="25612" name="Rectangle 12">
            <a:extLst>
              <a:ext uri="{FF2B5EF4-FFF2-40B4-BE49-F238E27FC236}">
                <a16:creationId xmlns:a16="http://schemas.microsoft.com/office/drawing/2014/main" id="{E8CFD7F2-21D8-1012-FB55-F79E9382A9BF}"/>
              </a:ext>
            </a:extLst>
          </p:cNvPr>
          <p:cNvSpPr>
            <a:spLocks noChangeArrowheads="1"/>
          </p:cNvSpPr>
          <p:nvPr/>
        </p:nvSpPr>
        <p:spPr bwMode="auto">
          <a:xfrm>
            <a:off x="6270625" y="6096000"/>
            <a:ext cx="315913"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13"/>
              </a:spcBef>
              <a:buClrTx/>
              <a:buFontTx/>
              <a:buNone/>
            </a:pPr>
            <a:r>
              <a:rPr lang="el-GR" altLang="en-GR" sz="2800">
                <a:solidFill>
                  <a:srgbClr val="FFFFFF"/>
                </a:solidFill>
                <a:latin typeface="Calibri" panose="020F0502020204030204" pitchFamily="34" charset="0"/>
              </a:rPr>
              <a:t>6</a:t>
            </a:r>
          </a:p>
        </p:txBody>
      </p:sp>
      <p:sp>
        <p:nvSpPr>
          <p:cNvPr id="25613" name="Rectangle 13">
            <a:extLst>
              <a:ext uri="{FF2B5EF4-FFF2-40B4-BE49-F238E27FC236}">
                <a16:creationId xmlns:a16="http://schemas.microsoft.com/office/drawing/2014/main" id="{CE2AAB1A-7FB7-29B2-5B1C-C00FE93F4605}"/>
              </a:ext>
            </a:extLst>
          </p:cNvPr>
          <p:cNvSpPr>
            <a:spLocks noChangeArrowheads="1"/>
          </p:cNvSpPr>
          <p:nvPr/>
        </p:nvSpPr>
        <p:spPr bwMode="auto">
          <a:xfrm>
            <a:off x="7196138" y="4872038"/>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13"/>
              </a:spcBef>
              <a:buClrTx/>
              <a:buFontTx/>
              <a:buNone/>
            </a:pPr>
            <a:r>
              <a:rPr lang="el-GR" altLang="en-GR" sz="2400">
                <a:solidFill>
                  <a:srgbClr val="5E5E5E"/>
                </a:solidFill>
                <a:latin typeface="Calibri" panose="020F0502020204030204" pitchFamily="34" charset="0"/>
              </a:rPr>
              <a:t>Netiquette</a:t>
            </a:r>
          </a:p>
        </p:txBody>
      </p:sp>
      <p:sp>
        <p:nvSpPr>
          <p:cNvPr id="25614" name="Rectangle 14">
            <a:extLst>
              <a:ext uri="{FF2B5EF4-FFF2-40B4-BE49-F238E27FC236}">
                <a16:creationId xmlns:a16="http://schemas.microsoft.com/office/drawing/2014/main" id="{AF7BEE46-36CC-5E6D-5487-9BB81B61915A}"/>
              </a:ext>
            </a:extLst>
          </p:cNvPr>
          <p:cNvSpPr>
            <a:spLocks noChangeArrowheads="1"/>
          </p:cNvSpPr>
          <p:nvPr/>
        </p:nvSpPr>
        <p:spPr bwMode="auto">
          <a:xfrm>
            <a:off x="7196138" y="6070600"/>
            <a:ext cx="35956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13"/>
              </a:spcBef>
              <a:buClrTx/>
              <a:buFontTx/>
              <a:buNone/>
            </a:pPr>
            <a:r>
              <a:rPr lang="el-GR" altLang="en-GR" sz="2400">
                <a:solidFill>
                  <a:srgbClr val="5E5E5E"/>
                </a:solidFill>
                <a:latin typeface="Calibri" panose="020F0502020204030204" pitchFamily="34" charset="0"/>
              </a:rPr>
              <a:t>Διαχείριση ψηφιακής ταυτότητας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3" name="Picture 1">
            <a:extLst>
              <a:ext uri="{FF2B5EF4-FFF2-40B4-BE49-F238E27FC236}">
                <a16:creationId xmlns:a16="http://schemas.microsoft.com/office/drawing/2014/main" id="{EEDBB6BF-2842-8FA5-0DAA-B530F5BC0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a:extLst>
              <a:ext uri="{FF2B5EF4-FFF2-40B4-BE49-F238E27FC236}">
                <a16:creationId xmlns:a16="http://schemas.microsoft.com/office/drawing/2014/main" id="{1E71D6DA-8C85-6A20-6CAB-3A284BBC6917}"/>
              </a:ext>
            </a:extLst>
          </p:cNvPr>
          <p:cNvSpPr txBox="1">
            <a:spLocks noChangeArrowheads="1"/>
          </p:cNvSpPr>
          <p:nvPr/>
        </p:nvSpPr>
        <p:spPr bwMode="auto">
          <a:xfrm>
            <a:off x="857250" y="955675"/>
            <a:ext cx="4368800" cy="457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200" b="1" i="1">
                <a:solidFill>
                  <a:srgbClr val="FFFFFF"/>
                </a:solidFill>
                <a:latin typeface="Calibri" panose="020F0502020204030204" pitchFamily="34" charset="0"/>
              </a:rPr>
              <a:t>Ας σκεφτούμε τον ΟΠΤΙΚΟ ΓΡΑΜΜΑΤΙΣΜΟ!</a:t>
            </a:r>
          </a:p>
          <a:p>
            <a:pPr algn="ctr" hangingPunct="1">
              <a:lnSpc>
                <a:spcPct val="100000"/>
              </a:lnSpc>
              <a:spcBef>
                <a:spcPts val="1013"/>
              </a:spcBef>
              <a:buClrTx/>
              <a:buFontTx/>
              <a:buNone/>
            </a:pPr>
            <a:r>
              <a:rPr lang="en-US" altLang="en-GR" sz="2200" b="1" i="1">
                <a:solidFill>
                  <a:srgbClr val="FFFFFF"/>
                </a:solidFill>
                <a:latin typeface="Calibri" panose="020F0502020204030204" pitchFamily="34" charset="0"/>
              </a:rPr>
              <a:t>Οι πρακτικές οπτικού γραμματισμού εξοπλίζουν τους μαθητές με τις απαιτούμενες δεξιότητες, ικανότητες και γνώσεις για να ενισχύσουν τις ικανότητές τους επίλυσης προβλημάτων, καθώς και να ενθαρρύνουν τη δημιουργική σκέψη και τις καινοτόμες δεξιότητες. Θα γίνουν επίσης καλύτεροι στην επικοινωνία σε οπτικό περιβάλλον.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FDDBB260-55EF-D69A-8326-4E20CB385394}"/>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800" b="1">
                <a:solidFill>
                  <a:srgbClr val="5E5E5E"/>
                </a:solidFill>
                <a:latin typeface="Calibri" panose="020F0502020204030204" pitchFamily="34" charset="0"/>
              </a:rPr>
              <a:t>Χρήση οπτικού γραμματισμού κατά την ανταλλαγή πληροφοριών</a:t>
            </a:r>
          </a:p>
        </p:txBody>
      </p:sp>
      <p:sp>
        <p:nvSpPr>
          <p:cNvPr id="45058" name="Text Box 2">
            <a:extLst>
              <a:ext uri="{FF2B5EF4-FFF2-40B4-BE49-F238E27FC236}">
                <a16:creationId xmlns:a16="http://schemas.microsoft.com/office/drawing/2014/main" id="{A8081A3D-C098-18C6-E304-00982C8E5BA6}"/>
              </a:ext>
            </a:extLst>
          </p:cNvPr>
          <p:cNvSpPr txBox="1">
            <a:spLocks noChangeArrowheads="1"/>
          </p:cNvSpPr>
          <p:nvPr/>
        </p:nvSpPr>
        <p:spPr bwMode="auto">
          <a:xfrm>
            <a:off x="515938" y="1776413"/>
            <a:ext cx="10736262"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5E5E5E"/>
                </a:solidFill>
                <a:latin typeface="Calibri" panose="020F0502020204030204" pitchFamily="34" charset="0"/>
              </a:rPr>
              <a:t>Η σημασία των εικόνων και των οπτικών μέσων στον 21ο αιώνα έχει αντίκτυπο στην έννοια του εγγράμματος. Η τηλεόραση, η διαφήμιση και ο τύπος δείχνουν τον μεγάλο αριθμό οπτικών υλικών που χρησιμοποιούνται σήμερα για επικοινωνία. Οι ψηφιακές τεχνολογίες επιτάχυναν επίσης τη σημασία των εικόνων ως τρόπου επικοινωνίας σε όλους τους τομείς. (πηγή: www.vleeproject.eu)</a:t>
            </a:r>
          </a:p>
          <a:p>
            <a:pPr hangingPunct="1">
              <a:lnSpc>
                <a:spcPct val="100000"/>
              </a:lnSpc>
              <a:spcBef>
                <a:spcPts val="1013"/>
              </a:spcBef>
              <a:buClrTx/>
              <a:buFontTx/>
              <a:buNone/>
            </a:pPr>
            <a:endParaRPr lang="en-US" altLang="en-GR" sz="2400">
              <a:solidFill>
                <a:srgbClr val="5E5E5E"/>
              </a:solidFill>
              <a:latin typeface="Calibri" panose="020F0502020204030204" pitchFamily="34" charset="0"/>
            </a:endParaRPr>
          </a:p>
          <a:p>
            <a:pPr hangingPunct="1">
              <a:lnSpc>
                <a:spcPct val="100000"/>
              </a:lnSpc>
              <a:spcBef>
                <a:spcPts val="1013"/>
              </a:spcBef>
              <a:buClrTx/>
              <a:buFontTx/>
              <a:buNone/>
            </a:pPr>
            <a:r>
              <a:rPr lang="en-US" altLang="en-GR" sz="2400">
                <a:solidFill>
                  <a:srgbClr val="5E5E5E"/>
                </a:solidFill>
                <a:latin typeface="Calibri" panose="020F0502020204030204" pitchFamily="34" charset="0"/>
              </a:rPr>
              <a:t>Ειδικότερα, οι ψηφιακές συσκευές τις τελευταίες δεκαετίες άλλαξαν τη συμμετοχή των μαθητών στην οπτική επικοινωνία. Πρέπει επομένως να αναπτύξουν το σύνολο των δεξιοτήτων και των γνώσεων για να κινηθούν στο τεχνολογικό περιβάλλον, όπου κυριαρχούν οι οπτικοί πόροι.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776105F4-0809-40A9-515F-C77A463CB503}"/>
              </a:ext>
            </a:extLst>
          </p:cNvPr>
          <p:cNvSpPr txBox="1">
            <a:spLocks noChangeArrowheads="1"/>
          </p:cNvSpPr>
          <p:nvPr/>
        </p:nvSpPr>
        <p:spPr bwMode="auto">
          <a:xfrm>
            <a:off x="3175000" y="439738"/>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b="1" i="1">
                <a:solidFill>
                  <a:srgbClr val="FFFFFF"/>
                </a:solidFill>
                <a:latin typeface="Calibri" panose="020F0502020204030204" pitchFamily="34" charset="0"/>
              </a:rPr>
              <a:t>ThingLink </a:t>
            </a:r>
            <a:r>
              <a:rPr lang="en-US" altLang="en-GR" sz="2400" i="1">
                <a:solidFill>
                  <a:srgbClr val="FFFFFF"/>
                </a:solidFill>
                <a:latin typeface="Calibri" panose="020F0502020204030204" pitchFamily="34" charset="0"/>
              </a:rPr>
              <a:t>είναι ένα εργαλείο που βοηθά τους μαθητές να αποκτήσουν ευχέρεια στη χρήση πολλαπλών μορφών μέσων για να εκφραστούν μέσα και έξω από την τάξη.</a:t>
            </a:r>
          </a:p>
        </p:txBody>
      </p:sp>
      <p:pic>
        <p:nvPicPr>
          <p:cNvPr id="46082" name="Picture 2">
            <a:extLst>
              <a:ext uri="{FF2B5EF4-FFF2-40B4-BE49-F238E27FC236}">
                <a16:creationId xmlns:a16="http://schemas.microsoft.com/office/drawing/2014/main" id="{34806D9E-C23F-6AAA-6693-118A888E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38" y="1660525"/>
            <a:ext cx="7478712" cy="4848225"/>
          </a:xfrm>
          <a:prstGeom prst="rect">
            <a:avLst/>
          </a:prstGeom>
          <a:solidFill>
            <a:srgbClr val="FFFFFF"/>
          </a:solidFill>
          <a:ln w="76320" cap="flat">
            <a:solidFill>
              <a:srgbClr val="2929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AutoShape 3">
            <a:extLst>
              <a:ext uri="{FF2B5EF4-FFF2-40B4-BE49-F238E27FC236}">
                <a16:creationId xmlns:a16="http://schemas.microsoft.com/office/drawing/2014/main" id="{021AC617-5ADD-36CC-AE5F-11F09F012079}"/>
              </a:ext>
            </a:extLst>
          </p:cNvPr>
          <p:cNvSpPr>
            <a:spLocks noChangeArrowheads="1"/>
          </p:cNvSpPr>
          <p:nvPr/>
        </p:nvSpPr>
        <p:spPr bwMode="auto">
          <a:xfrm>
            <a:off x="382588" y="2538413"/>
            <a:ext cx="2043112" cy="1362075"/>
          </a:xfrm>
          <a:custGeom>
            <a:avLst/>
            <a:gdLst>
              <a:gd name="G0" fmla="+- 3784 0 0"/>
              <a:gd name="G1" fmla="+- 32768 0 0"/>
              <a:gd name="G2" fmla="*/ G1 1 G0"/>
              <a:gd name="G3" fmla="*/ 50000 65535 1"/>
              <a:gd name="G4" fmla="+- G2 0 50000"/>
              <a:gd name="G5" fmla="?: G4 50000 G2"/>
              <a:gd name="G6" fmla="?: G3 0 G4"/>
              <a:gd name="G7" fmla="*/ G0 G6 1"/>
              <a:gd name="G8" fmla="*/ G7 1 34464"/>
              <a:gd name="G9" fmla="+- 5676 0 G8"/>
              <a:gd name="G10" fmla="+- G9 5676 0"/>
              <a:gd name="G11" fmla="*/ G10 1 2"/>
              <a:gd name="G12" fmla="*/ G9 1 2"/>
              <a:gd name="G13" fmla="+- 1892 0 0"/>
              <a:gd name="G14" fmla="+- 3784 0 0"/>
              <a:gd name="G15" fmla="+- 5676 0 0"/>
            </a:gdLst>
            <a:ahLst/>
            <a:cxnLst>
              <a:cxn ang="0">
                <a:pos x="r" y="vc"/>
              </a:cxn>
              <a:cxn ang="5400000">
                <a:pos x="hc" y="b"/>
              </a:cxn>
              <a:cxn ang="10800000">
                <a:pos x="l" y="vc"/>
              </a:cxn>
              <a:cxn ang="16200000">
                <a:pos x="hc" y="t"/>
              </a:cxn>
            </a:cxnLst>
            <a:rect l="0" t="0" r="0" b="0"/>
            <a:pathLst>
              <a:path>
                <a:moveTo>
                  <a:pt x="0" y="0"/>
                </a:moveTo>
                <a:lnTo>
                  <a:pt x="5676" y="0"/>
                </a:lnTo>
                <a:lnTo>
                  <a:pt x="5676" y="1892"/>
                </a:lnTo>
                <a:lnTo>
                  <a:pt x="5676" y="3784"/>
                </a:lnTo>
                <a:lnTo>
                  <a:pt x="0" y="3784"/>
                </a:lnTo>
                <a:close/>
              </a:path>
            </a:pathLst>
          </a:custGeom>
          <a:solidFill>
            <a:srgbClr val="D6315A"/>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400">
                <a:solidFill>
                  <a:srgbClr val="FFFFFF"/>
                </a:solidFill>
                <a:latin typeface="Calibri" panose="020F0502020204030204" pitchFamily="34" charset="0"/>
              </a:rPr>
              <a:t>CTRL+Click στην εικόνα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E91D7CFE-DADD-666C-4600-ACA7F7356B93}"/>
              </a:ext>
            </a:extLst>
          </p:cNvPr>
          <p:cNvSpPr txBox="1">
            <a:spLocks noChangeArrowheads="1"/>
          </p:cNvSpPr>
          <p:nvPr/>
        </p:nvSpPr>
        <p:spPr bwMode="auto">
          <a:xfrm>
            <a:off x="768350" y="709613"/>
            <a:ext cx="523398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b="1">
                <a:solidFill>
                  <a:srgbClr val="FFFFFF"/>
                </a:solidFill>
                <a:latin typeface="Calibri" panose="020F0502020204030204" pitchFamily="34" charset="0"/>
              </a:rPr>
              <a:t>3. Εμπλοκή στην ιθαγένεια μέσω ψηφιακών τεχνολογιών</a:t>
            </a:r>
          </a:p>
        </p:txBody>
      </p:sp>
      <p:pic>
        <p:nvPicPr>
          <p:cNvPr id="47106" name="Picture 2">
            <a:extLst>
              <a:ext uri="{FF2B5EF4-FFF2-40B4-BE49-F238E27FC236}">
                <a16:creationId xmlns:a16="http://schemas.microsoft.com/office/drawing/2014/main" id="{86014FE2-255A-8249-E8DF-90343D45D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0"/>
            <a:ext cx="52339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1BE304F5-A142-3C53-7189-43DF71010551}"/>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b="1">
                <a:solidFill>
                  <a:srgbClr val="FFFFFF"/>
                </a:solidFill>
                <a:latin typeface="Calibri" panose="020F0502020204030204" pitchFamily="34" charset="0"/>
              </a:rPr>
              <a:t>Σημαντικός ορισμός</a:t>
            </a:r>
          </a:p>
        </p:txBody>
      </p:sp>
      <p:sp>
        <p:nvSpPr>
          <p:cNvPr id="48130" name="Text Box 2">
            <a:extLst>
              <a:ext uri="{FF2B5EF4-FFF2-40B4-BE49-F238E27FC236}">
                <a16:creationId xmlns:a16="http://schemas.microsoft.com/office/drawing/2014/main" id="{B30DBB50-A652-8150-BD05-2164FF3B2D97}"/>
              </a:ext>
            </a:extLst>
          </p:cNvPr>
          <p:cNvSpPr txBox="1">
            <a:spLocks noChangeArrowheads="1"/>
          </p:cNvSpPr>
          <p:nvPr/>
        </p:nvSpPr>
        <p:spPr bwMode="auto">
          <a:xfrm>
            <a:off x="889000" y="1685925"/>
            <a:ext cx="10175875"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Ο ψηφιακός πολίτης είναι ένα άτομο ικανό να συμμετέχει ενεργά, υπεύθυνα και διαρκώς στη ζωή της κοινότητας. Αυτή η δέσμευση εξαρτάται από τα συμφραζόμενα, τα ενημερωτικά και οργανωτικά κριτήρια που αποτελούν τις κατευθυντήριες αρχές που στηρίζουν την κοινωνική και εκπαιδευτική πρόοδο προς την ψηφιακή ιδιότητα του πολίτη. Αυτή η πρόοδος θα διευκολυνθεί ή θα παρεμποδιστεί από το επίπεδο εμπλοκής μιας σειράς ενδιαφερομένων, από την οικογένεια και τις τοπικές και εντός και εκτός σύνδεσης κοινότητες έως τους δασκάλους, τα σχολεία, τους υπεύθυνους λήψης αποφάσεων και τον ίδιο τον κλάδο που παρέχει διαδικτυακά εργαλεία και πλατφόρμες.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05989A6A-36A7-CA5D-99FE-69738C5FC44D}"/>
              </a:ext>
            </a:extLst>
          </p:cNvPr>
          <p:cNvSpPr>
            <a:spLocks noChangeArrowheads="1"/>
          </p:cNvSpPr>
          <p:nvPr/>
        </p:nvSpPr>
        <p:spPr bwMode="auto">
          <a:xfrm>
            <a:off x="742950" y="547688"/>
            <a:ext cx="4970463" cy="189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80000"/>
              </a:lnSpc>
              <a:buClrTx/>
              <a:buFontTx/>
              <a:buNone/>
            </a:pPr>
            <a:r>
              <a:rPr lang="el-GR" altLang="en-GR" sz="3600">
                <a:latin typeface="Calibri" panose="020F0502020204030204" pitchFamily="34" charset="0"/>
              </a:rPr>
              <a:t>ΓΙΑΤΙ ΕΙΝΑΙ ΣΗΜΑΝΤΙΚΗ Η ΨΗΦΙΑΚΗ ΙΘΑΓΕΝΕΙΑ;</a:t>
            </a:r>
          </a:p>
        </p:txBody>
      </p:sp>
      <p:sp>
        <p:nvSpPr>
          <p:cNvPr id="49154" name="Rectangle 2">
            <a:extLst>
              <a:ext uri="{FF2B5EF4-FFF2-40B4-BE49-F238E27FC236}">
                <a16:creationId xmlns:a16="http://schemas.microsoft.com/office/drawing/2014/main" id="{4FFF6BE3-12E5-80F4-7F01-C5BF85F0F30D}"/>
              </a:ext>
            </a:extLst>
          </p:cNvPr>
          <p:cNvSpPr>
            <a:spLocks noChangeArrowheads="1"/>
          </p:cNvSpPr>
          <p:nvPr/>
        </p:nvSpPr>
        <p:spPr bwMode="auto">
          <a:xfrm>
            <a:off x="742950" y="2657475"/>
            <a:ext cx="5305425" cy="439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13"/>
              </a:spcBef>
              <a:buClrTx/>
              <a:buFontTx/>
              <a:buNone/>
            </a:pPr>
            <a:r>
              <a:rPr lang="el-GR" altLang="en-GR" sz="2000">
                <a:solidFill>
                  <a:srgbClr val="525252"/>
                </a:solidFill>
                <a:latin typeface="Calibri" panose="020F0502020204030204" pitchFamily="34" charset="0"/>
              </a:rPr>
              <a:t>Το Digital Citizenship σάς διδάσκει πώς να ζείτε στον ψηφιακό κόσμο με ασφάλεια, υπευθυνότητα και ηθική. Αν και η ψηφιακή υπηκοότητα ξεκινά δυνητικά όταν οποιοδήποτε παιδί, έφηβος ή/και ενήλικας εγγραφεί για μια διεύθυνση ηλεκτρονικού ταχυδρομείου, δημοσιεύει φωτογραφίες στο διαδίκτυο ή χρησιμοποιεί το ηλεκτρονικό εμπόριο για να αγοράσει εμπορεύματα στο διαδίκτυο, η διαδικασία του να γίνει κάποιος ψηφιακός πολίτης υπερβαίνει την απλή δραστηριότητα στο Διαδίκτυο.</a:t>
            </a:r>
          </a:p>
        </p:txBody>
      </p:sp>
      <p:sp>
        <p:nvSpPr>
          <p:cNvPr id="49155" name="Line 3">
            <a:extLst>
              <a:ext uri="{FF2B5EF4-FFF2-40B4-BE49-F238E27FC236}">
                <a16:creationId xmlns:a16="http://schemas.microsoft.com/office/drawing/2014/main" id="{0C59802A-13C5-5C9D-84B2-BAA1FE137A01}"/>
              </a:ext>
            </a:extLst>
          </p:cNvPr>
          <p:cNvSpPr>
            <a:spLocks noChangeShapeType="1"/>
          </p:cNvSpPr>
          <p:nvPr/>
        </p:nvSpPr>
        <p:spPr bwMode="auto">
          <a:xfrm>
            <a:off x="609600" y="2416175"/>
            <a:ext cx="5564188" cy="1588"/>
          </a:xfrm>
          <a:prstGeom prst="line">
            <a:avLst/>
          </a:prstGeom>
          <a:noFill/>
          <a:ln w="6480" cap="flat">
            <a:solidFill>
              <a:srgbClr val="ED7D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pic>
        <p:nvPicPr>
          <p:cNvPr id="49156" name="Picture 4">
            <a:extLst>
              <a:ext uri="{FF2B5EF4-FFF2-40B4-BE49-F238E27FC236}">
                <a16:creationId xmlns:a16="http://schemas.microsoft.com/office/drawing/2014/main" id="{0DE15F4E-FFFF-99FC-0BA4-6E2565477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188" y="0"/>
            <a:ext cx="5610225" cy="6904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0266FADC-238A-C15D-382D-6621C80EC271}"/>
              </a:ext>
            </a:extLst>
          </p:cNvPr>
          <p:cNvSpPr txBox="1">
            <a:spLocks noChangeArrowheads="1"/>
          </p:cNvSpPr>
          <p:nvPr/>
        </p:nvSpPr>
        <p:spPr bwMode="auto">
          <a:xfrm>
            <a:off x="436563" y="709613"/>
            <a:ext cx="4754562"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600" b="1">
                <a:solidFill>
                  <a:srgbClr val="FFFFFF"/>
                </a:solidFill>
              </a:rPr>
              <a:t>ΝΑ ΕΙΝΑΙ ΚΑΠΟΙΟΣ ONLINE:</a:t>
            </a:r>
          </a:p>
          <a:p>
            <a:pPr hangingPunct="1">
              <a:lnSpc>
                <a:spcPct val="100000"/>
              </a:lnSpc>
              <a:spcBef>
                <a:spcPts val="1013"/>
              </a:spcBef>
              <a:buClrTx/>
              <a:buFontTx/>
              <a:buNone/>
            </a:pPr>
            <a:r>
              <a:rPr lang="en-US" altLang="en-GR" sz="2600" b="1">
                <a:solidFill>
                  <a:srgbClr val="FFFFFF"/>
                </a:solidFill>
              </a:rPr>
              <a:t>Πρόσβαση και ένταξη καθώς και τι σημαίνει να είσαι ψηφιακός πολίτης</a:t>
            </a:r>
          </a:p>
        </p:txBody>
      </p:sp>
      <p:sp>
        <p:nvSpPr>
          <p:cNvPr id="50178" name="Text Box 2">
            <a:extLst>
              <a:ext uri="{FF2B5EF4-FFF2-40B4-BE49-F238E27FC236}">
                <a16:creationId xmlns:a16="http://schemas.microsoft.com/office/drawing/2014/main" id="{2FF49DAE-B9CE-FDB4-6107-C47B03D87654}"/>
              </a:ext>
            </a:extLst>
          </p:cNvPr>
          <p:cNvSpPr txBox="1">
            <a:spLocks noChangeArrowheads="1"/>
          </p:cNvSpPr>
          <p:nvPr/>
        </p:nvSpPr>
        <p:spPr bwMode="auto">
          <a:xfrm>
            <a:off x="268288" y="4462463"/>
            <a:ext cx="4754562"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a:solidFill>
                  <a:srgbClr val="5E5E5E"/>
                </a:solidFill>
                <a:latin typeface="Calibri" panose="020F0502020204030204" pitchFamily="34" charset="0"/>
              </a:rPr>
              <a:t>- εξηγούνται καλά σε αυτό το εγχειρίδιο από την Janice Richardson και την Elizabeth Milovido για το Συμβούλιο της Ευρώπης</a:t>
            </a:r>
          </a:p>
        </p:txBody>
      </p:sp>
      <p:pic>
        <p:nvPicPr>
          <p:cNvPr id="50179" name="Picture 3">
            <a:extLst>
              <a:ext uri="{FF2B5EF4-FFF2-40B4-BE49-F238E27FC236}">
                <a16:creationId xmlns:a16="http://schemas.microsoft.com/office/drawing/2014/main" id="{ECCA5D53-6E26-BAC6-9DD5-368915CC3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0"/>
            <a:ext cx="6804025" cy="685800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50180" name="Picture 4">
            <a:extLst>
              <a:ext uri="{FF2B5EF4-FFF2-40B4-BE49-F238E27FC236}">
                <a16:creationId xmlns:a16="http://schemas.microsoft.com/office/drawing/2014/main" id="{F52B00F5-CAE5-A6C5-F2C8-0AA9EAC72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000">
            <a:off x="4610100" y="2846388"/>
            <a:ext cx="2030413" cy="2030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1" name="Rectangle 5">
            <a:extLst>
              <a:ext uri="{FF2B5EF4-FFF2-40B4-BE49-F238E27FC236}">
                <a16:creationId xmlns:a16="http://schemas.microsoft.com/office/drawing/2014/main" id="{6D54EAB4-8927-A3C9-8C59-10CFA41908AB}"/>
              </a:ext>
            </a:extLst>
          </p:cNvPr>
          <p:cNvSpPr>
            <a:spLocks noChangeArrowheads="1"/>
          </p:cNvSpPr>
          <p:nvPr/>
        </p:nvSpPr>
        <p:spPr bwMode="auto">
          <a:xfrm>
            <a:off x="-88900" y="3416300"/>
            <a:ext cx="4910138"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500" b="1">
                <a:solidFill>
                  <a:srgbClr val="FFFFFF"/>
                </a:solidFill>
                <a:latin typeface="Calibri" panose="020F0502020204030204" pitchFamily="34" charset="0"/>
              </a:rPr>
              <a:t>ΚΑΝΤΕ ΚΛΙΚ ΣΤΗΝ ΕΙΚΟΝΑ ΓΙΑ ΝΑ ΔΙΑΒΑΣΕΤΕ ΤΟ ΕΓΧΕΙΡΙΔΙΟ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B6AE7C52-C373-FCC9-6BFA-34275E5A51D3}"/>
              </a:ext>
            </a:extLst>
          </p:cNvPr>
          <p:cNvSpPr txBox="1">
            <a:spLocks noChangeArrowheads="1"/>
          </p:cNvSpPr>
          <p:nvPr/>
        </p:nvSpPr>
        <p:spPr bwMode="auto">
          <a:xfrm>
            <a:off x="3175000" y="722313"/>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a:solidFill>
                  <a:srgbClr val="FFFFFF"/>
                </a:solidFill>
                <a:latin typeface="Calibri" panose="020F0502020204030204" pitchFamily="34" charset="0"/>
              </a:rPr>
              <a:t>Η τεχνολογία μπορεί να παίξει μεγάλο ρόλο βοηθώντας τους να γίνουν ενεργοί συμμετέχοντες στις κοινωνίες της χώρας υποδοχής. Πώς υποστηρίζουμε καλύτερα αυτή τη διαδικασία;</a:t>
            </a:r>
          </a:p>
        </p:txBody>
      </p:sp>
      <p:pic>
        <p:nvPicPr>
          <p:cNvPr id="51202" name="Picture 2">
            <a:extLst>
              <a:ext uri="{FF2B5EF4-FFF2-40B4-BE49-F238E27FC236}">
                <a16:creationId xmlns:a16="http://schemas.microsoft.com/office/drawing/2014/main" id="{332BAC1E-5115-6E8E-F4EA-FD77AE2E0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2011363"/>
            <a:ext cx="7299325" cy="4124325"/>
          </a:xfrm>
          <a:prstGeom prst="rect">
            <a:avLst/>
          </a:prstGeom>
          <a:solidFill>
            <a:srgbClr val="EDEDED"/>
          </a:solidFill>
          <a:ln w="88920" cap="flat">
            <a:solidFill>
              <a:srgbClr val="FFFFFF"/>
            </a:solidFill>
            <a:miter lim="800000"/>
            <a:headEnd/>
            <a:tailEnd/>
          </a:ln>
          <a:effectLst>
            <a:outerShdw dist="18000" dir="5400000" algn="ctr" rotWithShape="0">
              <a:srgbClr val="000000">
                <a:alpha val="40033"/>
              </a:srgbClr>
            </a:outerShdw>
          </a:effectLst>
        </p:spPr>
      </p:pic>
      <p:sp>
        <p:nvSpPr>
          <p:cNvPr id="51203" name="Rectangle 3">
            <a:extLst>
              <a:ext uri="{FF2B5EF4-FFF2-40B4-BE49-F238E27FC236}">
                <a16:creationId xmlns:a16="http://schemas.microsoft.com/office/drawing/2014/main" id="{42C18D4F-76C5-9841-5CBA-ACB152D2E8E8}"/>
              </a:ext>
            </a:extLst>
          </p:cNvPr>
          <p:cNvSpPr>
            <a:spLocks noChangeArrowheads="1"/>
          </p:cNvSpPr>
          <p:nvPr/>
        </p:nvSpPr>
        <p:spPr bwMode="auto">
          <a:xfrm>
            <a:off x="2722563" y="6357938"/>
            <a:ext cx="7127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u="sng">
                <a:solidFill>
                  <a:srgbClr val="CCCCFF"/>
                </a:solidFill>
                <a:latin typeface="Calibri" panose="020F0502020204030204" pitchFamily="34" charset="0"/>
                <a:hlinkClick r:id="rId4"/>
              </a:rPr>
              <a:t>SOURCE: #HuaweiWomenPowerTalks</a:t>
            </a:r>
            <a:r>
              <a:rPr lang="el-GR" altLang="en-GR">
                <a:latin typeface="Calibri" panose="020F0502020204030204" pitchFamily="34" charset="0"/>
              </a:rPr>
              <a:t> </a:t>
            </a:r>
            <a:r>
              <a:rPr lang="el-GR" altLang="en-GR" u="sng">
                <a:solidFill>
                  <a:srgbClr val="CCCCFF"/>
                </a:solidFill>
                <a:latin typeface="Calibri" panose="020F0502020204030204" pitchFamily="34" charset="0"/>
                <a:hlinkClick r:id="rId5"/>
              </a:rPr>
              <a:t>#HuaweiEuropeanTalk</a:t>
            </a:r>
            <a:r>
              <a:rPr lang="el-GR" altLang="en-GR">
                <a:latin typeface="Calibri" panose="020F0502020204030204" pitchFamily="34" charset="0"/>
              </a:rPr>
              <a:t> </a:t>
            </a:r>
            <a:r>
              <a:rPr lang="el-GR" altLang="en-GR" u="sng">
                <a:solidFill>
                  <a:srgbClr val="CCCCFF"/>
                </a:solidFill>
                <a:latin typeface="Calibri" panose="020F0502020204030204" pitchFamily="34" charset="0"/>
                <a:hlinkClick r:id="rId6"/>
              </a:rPr>
              <a:t>#Huawei4Her</a:t>
            </a:r>
          </a:p>
        </p:txBody>
      </p:sp>
      <p:sp>
        <p:nvSpPr>
          <p:cNvPr id="51204" name="AutoShape 4">
            <a:extLst>
              <a:ext uri="{FF2B5EF4-FFF2-40B4-BE49-F238E27FC236}">
                <a16:creationId xmlns:a16="http://schemas.microsoft.com/office/drawing/2014/main" id="{15EE3A47-65FD-2EEC-E8C7-A3F5F14588CF}"/>
              </a:ext>
            </a:extLst>
          </p:cNvPr>
          <p:cNvSpPr>
            <a:spLocks noChangeArrowheads="1"/>
          </p:cNvSpPr>
          <p:nvPr/>
        </p:nvSpPr>
        <p:spPr bwMode="auto">
          <a:xfrm>
            <a:off x="382588" y="2538413"/>
            <a:ext cx="2043112" cy="1362075"/>
          </a:xfrm>
          <a:custGeom>
            <a:avLst/>
            <a:gdLst>
              <a:gd name="G0" fmla="+- 3784 0 0"/>
              <a:gd name="G1" fmla="+- 32768 0 0"/>
              <a:gd name="G2" fmla="*/ G1 1 G0"/>
              <a:gd name="G3" fmla="*/ 50000 65535 1"/>
              <a:gd name="G4" fmla="+- G2 0 50000"/>
              <a:gd name="G5" fmla="?: G4 50000 G2"/>
              <a:gd name="G6" fmla="?: G3 0 G4"/>
              <a:gd name="G7" fmla="*/ G0 G6 1"/>
              <a:gd name="G8" fmla="*/ G7 1 34464"/>
              <a:gd name="G9" fmla="+- 5676 0 G8"/>
              <a:gd name="G10" fmla="+- G9 5676 0"/>
              <a:gd name="G11" fmla="*/ G10 1 2"/>
              <a:gd name="G12" fmla="*/ G9 1 2"/>
              <a:gd name="G13" fmla="+- 1892 0 0"/>
              <a:gd name="G14" fmla="+- 3784 0 0"/>
              <a:gd name="G15" fmla="+- 5676 0 0"/>
            </a:gdLst>
            <a:ahLst/>
            <a:cxnLst>
              <a:cxn ang="0">
                <a:pos x="r" y="vc"/>
              </a:cxn>
              <a:cxn ang="5400000">
                <a:pos x="hc" y="b"/>
              </a:cxn>
              <a:cxn ang="10800000">
                <a:pos x="l" y="vc"/>
              </a:cxn>
              <a:cxn ang="16200000">
                <a:pos x="hc" y="t"/>
              </a:cxn>
            </a:cxnLst>
            <a:rect l="0" t="0" r="0" b="0"/>
            <a:pathLst>
              <a:path>
                <a:moveTo>
                  <a:pt x="0" y="0"/>
                </a:moveTo>
                <a:lnTo>
                  <a:pt x="5676" y="0"/>
                </a:lnTo>
                <a:lnTo>
                  <a:pt x="5676" y="1892"/>
                </a:lnTo>
                <a:lnTo>
                  <a:pt x="5676" y="3784"/>
                </a:lnTo>
                <a:lnTo>
                  <a:pt x="0" y="3784"/>
                </a:lnTo>
                <a:close/>
              </a:path>
            </a:pathLst>
          </a:custGeom>
          <a:solidFill>
            <a:srgbClr val="D6315A"/>
          </a:solidFill>
          <a:ln w="12600" cap="flat">
            <a:solidFill>
              <a:srgbClr val="D6315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400">
                <a:solidFill>
                  <a:srgbClr val="FFFFFF"/>
                </a:solidFill>
                <a:latin typeface="Calibri" panose="020F0502020204030204" pitchFamily="34" charset="0"/>
              </a:rPr>
              <a:t>Πατήστε για να παρακολουθήσετε</a:t>
            </a:r>
          </a:p>
        </p:txBody>
      </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DDB29FE8-BBA2-CB7D-2FB8-33142BDEC92C}"/>
              </a:ext>
            </a:extLst>
          </p:cNvPr>
          <p:cNvSpPr txBox="1">
            <a:spLocks noChangeArrowheads="1"/>
          </p:cNvSpPr>
          <p:nvPr/>
        </p:nvSpPr>
        <p:spPr bwMode="auto">
          <a:xfrm>
            <a:off x="3175000" y="722313"/>
            <a:ext cx="8248650" cy="108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200">
                <a:solidFill>
                  <a:srgbClr val="FFFFFF"/>
                </a:solidFill>
                <a:latin typeface="Calibri" panose="020F0502020204030204" pitchFamily="34" charset="0"/>
                <a:cs typeface="Calibri" panose="020F0502020204030204" pitchFamily="34" charset="0"/>
              </a:rPr>
              <a:t>ΜΕΛΕΤΗ ΠΕΡΙΠΤΩΣΗΣ: Η ψηφιακή μάθηση ενδυναμώνει τα έφηβα κορίτσια πρόσφυγες στην Ελλάδα</a:t>
            </a:r>
          </a:p>
        </p:txBody>
      </p:sp>
      <p:sp>
        <p:nvSpPr>
          <p:cNvPr id="52226" name="Rectangle 2">
            <a:extLst>
              <a:ext uri="{FF2B5EF4-FFF2-40B4-BE49-F238E27FC236}">
                <a16:creationId xmlns:a16="http://schemas.microsoft.com/office/drawing/2014/main" id="{230F0397-D4B4-6F40-95F5-B3976B7951F6}"/>
              </a:ext>
            </a:extLst>
          </p:cNvPr>
          <p:cNvSpPr>
            <a:spLocks noChangeArrowheads="1"/>
          </p:cNvSpPr>
          <p:nvPr/>
        </p:nvSpPr>
        <p:spPr bwMode="auto">
          <a:xfrm>
            <a:off x="165100" y="989013"/>
            <a:ext cx="2382838" cy="4054475"/>
          </a:xfrm>
          <a:prstGeom prst="rect">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000">
                <a:solidFill>
                  <a:srgbClr val="5E5E5E"/>
                </a:solidFill>
                <a:latin typeface="Calibri" panose="020F0502020204030204" pitchFamily="34" charset="0"/>
              </a:rPr>
              <a:t>Το βίντεο αφορά τη μαρτυρία μιας νεαρής Αφγανής που συμμετείχε σε Μάθημα Ψηφιακής Γλώσσας που προσφερόταν σε Κέντρο Εκμάθησης στην Αθήνα.</a:t>
            </a:r>
          </a:p>
          <a:p>
            <a:pPr hangingPunct="1">
              <a:lnSpc>
                <a:spcPct val="100000"/>
              </a:lnSpc>
            </a:pPr>
            <a:endParaRPr lang="el-GR" altLang="en-GR" sz="2000">
              <a:solidFill>
                <a:srgbClr val="5E5E5E"/>
              </a:solidFill>
              <a:latin typeface="Calibri" panose="020F0502020204030204" pitchFamily="34" charset="0"/>
            </a:endParaRPr>
          </a:p>
          <a:p>
            <a:pPr hangingPunct="1">
              <a:lnSpc>
                <a:spcPct val="100000"/>
              </a:lnSpc>
            </a:pPr>
            <a:r>
              <a:rPr lang="el-GR" altLang="en-GR" sz="2000">
                <a:solidFill>
                  <a:srgbClr val="5E5E5E"/>
                </a:solidFill>
                <a:latin typeface="Calibri" panose="020F0502020204030204" pitchFamily="34" charset="0"/>
              </a:rPr>
              <a:t>Αυτό ήταν το πρώτο βήμα στην ψηφιακή της ιθαγένεια</a:t>
            </a:r>
          </a:p>
        </p:txBody>
      </p:sp>
      <p:pic>
        <p:nvPicPr>
          <p:cNvPr id="52227" name="Picture 3">
            <a:extLst>
              <a:ext uri="{FF2B5EF4-FFF2-40B4-BE49-F238E27FC236}">
                <a16:creationId xmlns:a16="http://schemas.microsoft.com/office/drawing/2014/main" id="{DA59F393-D685-A915-639E-CC40B956C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2357438"/>
            <a:ext cx="7546975" cy="4264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50A948EB-D398-1550-B3B7-56E068045165}"/>
              </a:ext>
            </a:extLst>
          </p:cNvPr>
          <p:cNvSpPr txBox="1">
            <a:spLocks noChangeArrowheads="1"/>
          </p:cNvSpPr>
          <p:nvPr/>
        </p:nvSpPr>
        <p:spPr bwMode="auto">
          <a:xfrm>
            <a:off x="4567238" y="1806575"/>
            <a:ext cx="7312025" cy="471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6D6E6C"/>
                </a:solidFill>
                <a:latin typeface="Calibri" panose="020F0502020204030204" pitchFamily="34" charset="0"/>
              </a:rPr>
              <a:t>Το ψηφιακό εργαλείο εκμάθησης που ονομάζεται Akelius έχει βελτιώσει την εκμάθησή της στα Ελληνικά, Αγγλικά και Μαθηματικά. Έχει επίσης αναπτύξει τις ψηφιακές της δεξιότητες και έχει μάθει πώς να δημιουργεί το όνομα χρήστη και τον κωδικό πρόσβασής της, επιτρέποντάς της να έχει πρόσβαση στο μάθημα είτε στο σχολείο, στο κέντρο ή στο σπίτι.</a:t>
            </a:r>
          </a:p>
          <a:p>
            <a:pPr hangingPunct="1">
              <a:lnSpc>
                <a:spcPct val="100000"/>
              </a:lnSpc>
              <a:spcBef>
                <a:spcPts val="1013"/>
              </a:spcBef>
            </a:pPr>
            <a:r>
              <a:rPr lang="en-US" altLang="en-GR" sz="2000">
                <a:solidFill>
                  <a:srgbClr val="6D6E6C"/>
                </a:solidFill>
                <a:latin typeface="Calibri" panose="020F0502020204030204" pitchFamily="34" charset="0"/>
              </a:rPr>
              <a:t>Αυτή η μελέτη περίπτωσης δίνει τη δυνατότητα στους μαθητές να αναζητήσουν ευκαιρίες για αυτοενδυνάμωση και συμμετοχική ιδιότητα του πολίτη μέσω της συνεπούς πρόσβασης σε κατάλληλα ψηφιακά εργαλεία και τεχνολογίες.</a:t>
            </a:r>
          </a:p>
          <a:p>
            <a:pPr hangingPunct="1">
              <a:lnSpc>
                <a:spcPct val="100000"/>
              </a:lnSpc>
              <a:spcBef>
                <a:spcPts val="1013"/>
              </a:spcBef>
            </a:pPr>
            <a:r>
              <a:rPr lang="en-US" altLang="en-GR" sz="2000">
                <a:solidFill>
                  <a:srgbClr val="6D6E6C"/>
                </a:solidFill>
                <a:latin typeface="Calibri" panose="020F0502020204030204" pitchFamily="34" charset="0"/>
              </a:rPr>
              <a:t>Αυτή η μελέτη περίπτωσης έχει επίσης άμεση σχέση με την επιλογή κατάλληλων εργαλείων εκμάθησης για την απόκτηση ψηφιακών γνώσεων και δεξιοτήτων μέσω μιας διαδραστικής διαδικασίας.</a:t>
            </a:r>
          </a:p>
        </p:txBody>
      </p:sp>
      <p:sp>
        <p:nvSpPr>
          <p:cNvPr id="53250" name="Text Box 2">
            <a:extLst>
              <a:ext uri="{FF2B5EF4-FFF2-40B4-BE49-F238E27FC236}">
                <a16:creationId xmlns:a16="http://schemas.microsoft.com/office/drawing/2014/main" id="{4DFE6808-DE40-1996-F29A-401C71B49E1B}"/>
              </a:ext>
            </a:extLst>
          </p:cNvPr>
          <p:cNvSpPr txBox="1">
            <a:spLocks noChangeArrowheads="1"/>
          </p:cNvSpPr>
          <p:nvPr/>
        </p:nvSpPr>
        <p:spPr bwMode="auto">
          <a:xfrm>
            <a:off x="5470525" y="336550"/>
            <a:ext cx="62801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a:solidFill>
                  <a:srgbClr val="D6315A"/>
                </a:solidFill>
                <a:latin typeface="Calibri" panose="020F0502020204030204" pitchFamily="34" charset="0"/>
                <a:cs typeface="Calibri" panose="020F0502020204030204" pitchFamily="34" charset="0"/>
              </a:rPr>
              <a:t>Η ψηφιακή μάθηση ενδυναμώνει τα έφηβα κορίτσια πρόσφυγες στην Ελλάδα</a:t>
            </a:r>
          </a:p>
        </p:txBody>
      </p:sp>
      <p:sp>
        <p:nvSpPr>
          <p:cNvPr id="53251" name="Text Box 3">
            <a:extLst>
              <a:ext uri="{FF2B5EF4-FFF2-40B4-BE49-F238E27FC236}">
                <a16:creationId xmlns:a16="http://schemas.microsoft.com/office/drawing/2014/main" id="{AB2556C2-0162-F767-CF3B-A7F9B7A2F602}"/>
              </a:ext>
            </a:extLst>
          </p:cNvPr>
          <p:cNvSpPr txBox="1">
            <a:spLocks noChangeArrowheads="1"/>
          </p:cNvSpPr>
          <p:nvPr/>
        </p:nvSpPr>
        <p:spPr bwMode="auto">
          <a:xfrm>
            <a:off x="312738" y="1177925"/>
            <a:ext cx="3452812" cy="471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spcBef>
                <a:spcPts val="1013"/>
              </a:spcBef>
            </a:pPr>
            <a:r>
              <a:rPr lang="en-US" altLang="en-GR" sz="2000">
                <a:solidFill>
                  <a:srgbClr val="6D6E6C"/>
                </a:solidFill>
                <a:latin typeface="Calibri" panose="020F0502020204030204" pitchFamily="34" charset="0"/>
              </a:rPr>
              <a:t>Μέσω των εργαλείων ψηφιακής μάθησης, οι νεαρές γυναίκες πρόσφυγες μπορούν να ενδυναμώσουν τον εαυτό τους κάνοντας χρήση των διαθέσιμων διαδικτυακών πόρων και αποκτώντας μεγαλύτερη αυτοπεποίθηση για την πρόσβαση σε διάφορες εφαρμογές εκμάθησης.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7B60E001-DEB0-A40D-CE39-CD0C8B721015}"/>
              </a:ext>
            </a:extLst>
          </p:cNvPr>
          <p:cNvSpPr txBox="1">
            <a:spLocks noChangeArrowheads="1"/>
          </p:cNvSpPr>
          <p:nvPr/>
        </p:nvSpPr>
        <p:spPr bwMode="auto">
          <a:xfrm>
            <a:off x="855663" y="1167035"/>
            <a:ext cx="10264775" cy="4494213"/>
          </a:xfrm>
          <a:prstGeom prst="rect">
            <a:avLst/>
          </a:prstGeom>
          <a:noFill/>
          <a:ln w="44280" cap="flat">
            <a:solidFill>
              <a:srgbClr val="00ACA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2400" dirty="0" err="1">
                <a:solidFill>
                  <a:srgbClr val="FFFFFF"/>
                </a:solidFill>
                <a:latin typeface="Calibri" panose="020F0502020204030204" pitchFamily="34" charset="0"/>
              </a:rPr>
              <a:t>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κόσμος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είν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γεμάτος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στερεότυ</a:t>
            </a:r>
            <a:r>
              <a:rPr lang="en-US" altLang="en-GR" sz="2400" dirty="0">
                <a:solidFill>
                  <a:srgbClr val="FFFFFF"/>
                </a:solidFill>
                <a:latin typeface="Calibri" panose="020F0502020204030204" pitchFamily="34" charset="0"/>
              </a:rPr>
              <a:t>πα. </a:t>
            </a:r>
            <a:r>
              <a:rPr lang="en-US" altLang="en-GR" sz="2400" dirty="0" err="1">
                <a:solidFill>
                  <a:srgbClr val="FFFFFF"/>
                </a:solidFill>
                <a:latin typeface="Calibri" panose="020F0502020204030204" pitchFamily="34" charset="0"/>
              </a:rPr>
              <a:t>Είν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ίσης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γεμάτος</a:t>
            </a:r>
            <a:r>
              <a:rPr lang="en-US" altLang="en-GR" sz="2400" dirty="0">
                <a:solidFill>
                  <a:srgbClr val="FFFFFF"/>
                </a:solidFill>
                <a:latin typeface="Calibri" panose="020F0502020204030204" pitchFamily="34" charset="0"/>
              </a:rPr>
              <a:t> α</a:t>
            </a:r>
            <a:r>
              <a:rPr lang="en-US" altLang="en-GR" sz="2400" dirty="0" err="1">
                <a:solidFill>
                  <a:srgbClr val="FFFFFF"/>
                </a:solidFill>
                <a:latin typeface="Calibri" panose="020F0502020204030204" pitchFamily="34" charset="0"/>
              </a:rPr>
              <a:t>νισότητες</a:t>
            </a:r>
            <a:r>
              <a:rPr lang="en-US" altLang="en-GR" sz="2400" dirty="0">
                <a:solidFill>
                  <a:srgbClr val="FFFFFF"/>
                </a:solidFill>
                <a:latin typeface="Calibri" panose="020F0502020204030204" pitchFamily="34" charset="0"/>
              </a:rPr>
              <a:t>.</a:t>
            </a:r>
          </a:p>
          <a:p>
            <a:pPr algn="ctr" hangingPunct="1">
              <a:lnSpc>
                <a:spcPct val="100000"/>
              </a:lnSpc>
              <a:spcBef>
                <a:spcPts val="1013"/>
              </a:spcBef>
              <a:buClrTx/>
              <a:buFontTx/>
              <a:buNone/>
            </a:pPr>
            <a:r>
              <a:rPr lang="en-US" altLang="en-GR" sz="2400" dirty="0" err="1">
                <a:solidFill>
                  <a:srgbClr val="FFFFFF"/>
                </a:solidFill>
                <a:latin typeface="Calibri" panose="020F0502020204030204" pitchFamily="34" charset="0"/>
              </a:rPr>
              <a:t>Ως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φοιτήτρι</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ως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μετ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νάστρι</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φοιτήτρι</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μ</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ορεί</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νιώσετε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την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τάση</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διερευνήσετε</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οιοι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είν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οι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νόνες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οι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νόνες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ικοινωνί</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ου</a:t>
            </a:r>
            <a:r>
              <a:rPr lang="en-US" altLang="en-GR" sz="2400" dirty="0">
                <a:solidFill>
                  <a:srgbClr val="FFFFFF"/>
                </a:solidFill>
                <a:latin typeface="Calibri" panose="020F0502020204030204" pitchFamily="34" charset="0"/>
              </a:rPr>
              <a:t> α</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μένοντ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στο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νέο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ερι</a:t>
            </a:r>
            <a:r>
              <a:rPr lang="en-US" altLang="en-GR" sz="2400" dirty="0">
                <a:solidFill>
                  <a:srgbClr val="FFFFFF"/>
                </a:solidFill>
                <a:latin typeface="Calibri" panose="020F0502020204030204" pitchFamily="34" charset="0"/>
              </a:rPr>
              <a:t>β</a:t>
            </a:r>
            <a:r>
              <a:rPr lang="en-US" altLang="en-GR" sz="2400" dirty="0" err="1">
                <a:solidFill>
                  <a:srgbClr val="FFFFFF"/>
                </a:solidFill>
                <a:latin typeface="Calibri" panose="020F0502020204030204" pitchFamily="34" charset="0"/>
              </a:rPr>
              <a:t>άλλον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ειδικά</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γι</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τις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γυν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ίκες</a:t>
            </a:r>
            <a:r>
              <a:rPr lang="en-US" altLang="en-GR" sz="2400" dirty="0">
                <a:solidFill>
                  <a:srgbClr val="FFFFFF"/>
                </a:solidFill>
                <a:latin typeface="Calibri" panose="020F0502020204030204" pitchFamily="34" charset="0"/>
              </a:rPr>
              <a:t>.</a:t>
            </a:r>
          </a:p>
          <a:p>
            <a:pPr algn="ctr" hangingPunct="1">
              <a:lnSpc>
                <a:spcPct val="100000"/>
              </a:lnSpc>
              <a:spcBef>
                <a:spcPts val="1013"/>
              </a:spcBef>
              <a:buClrTx/>
              <a:buFontTx/>
              <a:buNone/>
            </a:pPr>
            <a:r>
              <a:rPr lang="en-US" altLang="en-GR" sz="2400" dirty="0" err="1">
                <a:solidFill>
                  <a:srgbClr val="FFFFFF"/>
                </a:solidFill>
                <a:latin typeface="Calibri" panose="020F0502020204030204" pitchFamily="34" charset="0"/>
              </a:rPr>
              <a:t>Δεν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χρειάζετ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π</a:t>
            </a:r>
            <a:r>
              <a:rPr lang="en-US" altLang="en-GR" sz="2400" dirty="0" err="1">
                <a:solidFill>
                  <a:srgbClr val="FFFFFF"/>
                </a:solidFill>
                <a:latin typeface="Calibri" panose="020F0502020204030204" pitchFamily="34" charset="0"/>
              </a:rPr>
              <a:t>άτε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εκεί</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Α</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λώς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είστε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υτός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ότ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ικοινωνείτε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ψηφι</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κά</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ροσω</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ικά</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Δεν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υ</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άρχει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νέν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συγκεκριμένος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νόν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ου</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ρέ</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ει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β</a:t>
            </a:r>
            <a:r>
              <a:rPr lang="en-US" altLang="en-GR" sz="2400" dirty="0" err="1">
                <a:solidFill>
                  <a:srgbClr val="FFFFFF"/>
                </a:solidFill>
                <a:latin typeface="Calibri" panose="020F0502020204030204" pitchFamily="34" charset="0"/>
              </a:rPr>
              <a:t>άλλετε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στον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υτό</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λόγω</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φύλου</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ή</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εθνικότητ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δεν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υ</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άρχει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τί</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οτ</a:t>
            </a:r>
            <a:r>
              <a:rPr lang="en-US" altLang="en-GR" sz="2400" dirty="0">
                <a:solidFill>
                  <a:srgbClr val="FFFFFF"/>
                </a:solidFill>
                <a:latin typeface="Calibri" panose="020F0502020204030204" pitchFamily="34" charset="0"/>
              </a:rPr>
              <a:t>α π</a:t>
            </a:r>
            <a:r>
              <a:rPr lang="en-US" altLang="en-GR" sz="2400" dirty="0" err="1">
                <a:solidFill>
                  <a:srgbClr val="FFFFFF"/>
                </a:solidFill>
                <a:latin typeface="Calibri" panose="020F0502020204030204" pitchFamily="34" charset="0"/>
              </a:rPr>
              <a:t>ου</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ρέ</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ει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α</a:t>
            </a:r>
            <a:r>
              <a:rPr lang="en-US" altLang="en-GR" sz="2400" dirty="0" err="1">
                <a:solidFill>
                  <a:srgbClr val="FFFFFF"/>
                </a:solidFill>
                <a:latin typeface="Calibri" panose="020F0502020204030204" pitchFamily="34" charset="0"/>
              </a:rPr>
              <a:t>λλάξετε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σχετικά</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με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το</a:t>
            </a:r>
            <a:r>
              <a:rPr lang="en-US" altLang="en-GR" sz="2400" dirty="0">
                <a:solidFill>
                  <a:srgbClr val="FFFFFF"/>
                </a:solidFill>
                <a:latin typeface="Calibri" panose="020F0502020204030204" pitchFamily="34" charset="0"/>
              </a:rPr>
              <a:t> ΠΟΙΕΣ </a:t>
            </a:r>
            <a:r>
              <a:rPr lang="en-US" altLang="en-GR" sz="2400" dirty="0" err="1">
                <a:solidFill>
                  <a:srgbClr val="FFFFFF"/>
                </a:solidFill>
                <a:latin typeface="Calibri" panose="020F0502020204030204" pitchFamily="34" charset="0"/>
              </a:rPr>
              <a:t>είστε</a:t>
            </a:r>
            <a:r>
              <a:rPr lang="en-US" altLang="en-GR" sz="2400" dirty="0">
                <a:solidFill>
                  <a:srgbClr val="FFFFFF"/>
                </a:solidFill>
                <a:latin typeface="Calibri" panose="020F0502020204030204" pitchFamily="34" charset="0"/>
              </a:rPr>
              <a:t>.</a:t>
            </a:r>
          </a:p>
          <a:p>
            <a:pPr algn="ctr" hangingPunct="1">
              <a:lnSpc>
                <a:spcPct val="100000"/>
              </a:lnSpc>
              <a:spcBef>
                <a:spcPts val="1013"/>
              </a:spcBef>
              <a:buClrTx/>
              <a:buFontTx/>
              <a:buNone/>
            </a:pPr>
            <a:r>
              <a:rPr lang="en-US" altLang="en-GR" sz="2400" dirty="0" err="1">
                <a:solidFill>
                  <a:srgbClr val="FFFFFF"/>
                </a:solidFill>
                <a:latin typeface="Calibri" panose="020F0502020204030204" pitchFamily="34" charset="0"/>
              </a:rPr>
              <a:t>Το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μόνο</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ου</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χρειάζετ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κάνετε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ότ</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ικοινωνείτε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είν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είστε</a:t>
            </a:r>
            <a:r>
              <a:rPr lang="en-US" altLang="en-GR" sz="2400" dirty="0">
                <a:solidFill>
                  <a:srgbClr val="FFFFFF"/>
                </a:solidFill>
                <a:latin typeface="Calibri" panose="020F0502020204030204" pitchFamily="34" charset="0"/>
              </a:rPr>
              <a:t> ΕΥΓΕΝΙΚΕΣ,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a:t>
            </a:r>
            <a:r>
              <a:rPr lang="en-US" altLang="en-GR" sz="2400" dirty="0" err="1">
                <a:solidFill>
                  <a:srgbClr val="FFFFFF"/>
                </a:solidFill>
                <a:latin typeface="Calibri" panose="020F0502020204030204" pitchFamily="34" charset="0"/>
              </a:rPr>
              <a:t>εξ</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σκείτε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την</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ενσυν</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ίσθηση</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την</a:t>
            </a:r>
            <a:r>
              <a:rPr lang="en-US" altLang="en-GR" sz="2400" dirty="0">
                <a:solidFill>
                  <a:srgbClr val="FFFFFF"/>
                </a:solidFill>
                <a:latin typeface="Calibri" panose="020F0502020204030204" pitchFamily="34" charset="0"/>
              </a:rPr>
              <a:t> ΑΣΦΑΛΕΙΑ </a:t>
            </a:r>
            <a:r>
              <a:rPr lang="en-US" altLang="en-GR" sz="2400" dirty="0" err="1">
                <a:solidFill>
                  <a:srgbClr val="FFFFFF"/>
                </a:solidFill>
                <a:latin typeface="Calibri" panose="020F0502020204030204" pitchFamily="34" charset="0"/>
              </a:rPr>
              <a:t>κ</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ν</a:t>
            </a:r>
            <a:r>
              <a:rPr lang="en-US" altLang="en-GR" sz="2400" dirty="0">
                <a:solidFill>
                  <a:srgbClr val="FFFFFF"/>
                </a:solidFill>
                <a:latin typeface="Calibri" panose="020F0502020204030204" pitchFamily="34" charset="0"/>
              </a:rPr>
              <a:t>α π</a:t>
            </a:r>
            <a:r>
              <a:rPr lang="en-US" altLang="en-GR" sz="2400" dirty="0" err="1">
                <a:solidFill>
                  <a:srgbClr val="FFFFFF"/>
                </a:solidFill>
                <a:latin typeface="Calibri" panose="020F0502020204030204" pitchFamily="34" charset="0"/>
              </a:rPr>
              <a:t>εριορίζετε</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τις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δι</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δικτυ</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κές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ικοινωνίες</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στο</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ί</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εδο</a:t>
            </a:r>
            <a:r>
              <a:rPr lang="en-US" altLang="en-GR" sz="2400" dirty="0">
                <a:solidFill>
                  <a:srgbClr val="FFFFFF"/>
                </a:solidFill>
                <a:latin typeface="Calibri" panose="020F0502020204030204" pitchFamily="34" charset="0"/>
              </a:rPr>
              <a:t> π</a:t>
            </a:r>
            <a:r>
              <a:rPr lang="en-US" altLang="en-GR" sz="2400" dirty="0" err="1">
                <a:solidFill>
                  <a:srgbClr val="FFFFFF"/>
                </a:solidFill>
                <a:latin typeface="Calibri" panose="020F0502020204030204" pitchFamily="34" charset="0"/>
              </a:rPr>
              <a:t>ου</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ε</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ιτρέ</a:t>
            </a:r>
            <a:r>
              <a:rPr lang="en-US" altLang="en-GR" sz="2400" dirty="0">
                <a:solidFill>
                  <a:srgbClr val="FFFFFF"/>
                </a:solidFill>
                <a:latin typeface="Calibri" panose="020F0502020204030204" pitchFamily="34" charset="0"/>
              </a:rPr>
              <a:t>π</a:t>
            </a:r>
            <a:r>
              <a:rPr lang="en-US" altLang="en-GR" sz="2400" dirty="0" err="1">
                <a:solidFill>
                  <a:srgbClr val="FFFFFF"/>
                </a:solidFill>
                <a:latin typeface="Calibri" panose="020F0502020204030204" pitchFamily="34" charset="0"/>
              </a:rPr>
              <a:t>ει</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η</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δική</a:t>
            </a:r>
            <a:r>
              <a:rPr lang="en-US" altLang="en-GR" sz="2400" dirty="0">
                <a:solidFill>
                  <a:srgbClr val="FFFFFF"/>
                </a:solidFill>
                <a:latin typeface="Calibri" panose="020F0502020204030204" pitchFamily="34" charset="0"/>
              </a:rPr>
              <a:t> </a:t>
            </a:r>
            <a:r>
              <a:rPr lang="en-US" altLang="en-GR" sz="2400" dirty="0" err="1">
                <a:solidFill>
                  <a:srgbClr val="FFFFFF"/>
                </a:solidFill>
                <a:latin typeface="Calibri" panose="020F0502020204030204" pitchFamily="34" charset="0"/>
              </a:rPr>
              <a:t>σ</a:t>
            </a:r>
            <a:r>
              <a:rPr lang="en-US" altLang="en-GR" sz="2400" dirty="0">
                <a:solidFill>
                  <a:srgbClr val="FFFFFF"/>
                </a:solidFill>
                <a:latin typeface="Calibri" panose="020F0502020204030204" pitchFamily="34" charset="0"/>
              </a:rPr>
              <a:t>α</a:t>
            </a:r>
            <a:r>
              <a:rPr lang="en-US" altLang="en-GR" sz="2400" dirty="0" err="1">
                <a:solidFill>
                  <a:srgbClr val="FFFFFF"/>
                </a:solidFill>
                <a:latin typeface="Calibri" panose="020F0502020204030204" pitchFamily="34" charset="0"/>
              </a:rPr>
              <a:t>ς</a:t>
            </a:r>
            <a:r>
              <a:rPr lang="en-US" altLang="en-GR" sz="2400" dirty="0">
                <a:solidFill>
                  <a:srgbClr val="FFFFFF"/>
                </a:solidFill>
                <a:latin typeface="Calibri" panose="020F0502020204030204" pitchFamily="34" charset="0"/>
              </a:rPr>
              <a:t> ΕΥΕΞΙΑ!</a:t>
            </a:r>
          </a:p>
        </p:txBody>
      </p:sp>
      <p:sp>
        <p:nvSpPr>
          <p:cNvPr id="26626" name="Rectangle 2">
            <a:extLst>
              <a:ext uri="{FF2B5EF4-FFF2-40B4-BE49-F238E27FC236}">
                <a16:creationId xmlns:a16="http://schemas.microsoft.com/office/drawing/2014/main" id="{9FB5DC69-AB5E-FFF2-93D0-A97AEAF47F4E}"/>
              </a:ext>
            </a:extLst>
          </p:cNvPr>
          <p:cNvSpPr>
            <a:spLocks noChangeArrowheads="1"/>
          </p:cNvSpPr>
          <p:nvPr/>
        </p:nvSpPr>
        <p:spPr bwMode="auto">
          <a:xfrm>
            <a:off x="4248150" y="476672"/>
            <a:ext cx="2940050"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4000" b="1" dirty="0">
                <a:solidFill>
                  <a:srgbClr val="FFFFFF"/>
                </a:solidFill>
                <a:latin typeface="Calibri" panose="020F0502020204030204" pitchFamily="34" charset="0"/>
              </a:rPr>
              <a:t>Πρώτα αυτό: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10C2AB65-FB73-CD85-4AB2-CC29B11CBCFA}"/>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Πώς έγινε</a:t>
            </a:r>
          </a:p>
        </p:txBody>
      </p:sp>
      <p:sp>
        <p:nvSpPr>
          <p:cNvPr id="54274" name="Text Box 2">
            <a:extLst>
              <a:ext uri="{FF2B5EF4-FFF2-40B4-BE49-F238E27FC236}">
                <a16:creationId xmlns:a16="http://schemas.microsoft.com/office/drawing/2014/main" id="{C3EB61EB-6D59-DB20-D28D-1DCFD6E0A2D9}"/>
              </a:ext>
            </a:extLst>
          </p:cNvPr>
          <p:cNvSpPr txBox="1">
            <a:spLocks noChangeArrowheads="1"/>
          </p:cNvSpPr>
          <p:nvPr/>
        </p:nvSpPr>
        <p:spPr bwMode="auto">
          <a:xfrm>
            <a:off x="1085850" y="1524000"/>
            <a:ext cx="1036320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rPr>
              <a:t>  Μέσω ενός συγκεκριμένου εργαλείου/εφαρμογής εκμάθησης (Akelius) οι μαθητές μπορούν να κατανοήσουν καλύτερα τις γλώσσες και άλλα θέματα στα οποία είναι εγγεγραμμένοι</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rPr>
              <a:t>  Καθώς το ψηφιακό εργαλείο είναι διαθέσιμο σε αυτούς έχοντας το δικό τους όνομα χρήστη και κωδικό πρόσβασης, μπορούν να έχουν πρόσβαση στο εργαλείο όπου κι αν βρίσκονται είτε στο σχολείο, στο σπίτι ή στο κέντρο γυναικών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rPr>
              <a:t>  Το εργαλείο μάθησης ενίσχυσε επίσης τη συνεργατική μάθηση μεταξύ των μαθητών</a:t>
            </a:r>
          </a:p>
          <a:p>
            <a:pPr hangingPunct="1">
              <a:lnSpc>
                <a:spcPct val="100000"/>
              </a:lnSpc>
              <a:spcBef>
                <a:spcPts val="1013"/>
              </a:spcBef>
              <a:buFont typeface="Wingdings" pitchFamily="2" charset="2"/>
              <a:buChar char=""/>
            </a:pPr>
            <a:r>
              <a:rPr lang="en-US" altLang="en-GR" sz="2400">
                <a:solidFill>
                  <a:srgbClr val="5E5E5E"/>
                </a:solidFill>
                <a:latin typeface="Calibri" panose="020F0502020204030204" pitchFamily="34" charset="0"/>
              </a:rPr>
              <a:t>  Μέσα από συνεχή εξάσκηση, οι μαθητές κατέκτησαν δεξιότητες στη χρήση εφαρμογών π.χ. εγκατάσταση και ενημέρωση σχετικών εφαρμογών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0942173C-98CB-5628-8484-0BA7B3556C86}"/>
              </a:ext>
            </a:extLst>
          </p:cNvPr>
          <p:cNvSpPr txBox="1">
            <a:spLocks noChangeArrowheads="1"/>
          </p:cNvSpPr>
          <p:nvPr/>
        </p:nvSpPr>
        <p:spPr bwMode="auto">
          <a:xfrm>
            <a:off x="511175" y="611188"/>
            <a:ext cx="11171238"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latin typeface="Calibri" panose="020F0502020204030204" pitchFamily="34" charset="0"/>
              </a:rPr>
              <a:t>Παράδειγμα ψηφιακής ιθαγένειας: Ψηφιακό πιστοποιητικό COVID της ΕΕ</a:t>
            </a:r>
          </a:p>
        </p:txBody>
      </p:sp>
      <p:pic>
        <p:nvPicPr>
          <p:cNvPr id="55298" name="Picture 2">
            <a:extLst>
              <a:ext uri="{FF2B5EF4-FFF2-40B4-BE49-F238E27FC236}">
                <a16:creationId xmlns:a16="http://schemas.microsoft.com/office/drawing/2014/main" id="{59ADCFD4-6148-CD93-D027-E6081D58A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595438"/>
            <a:ext cx="7229475" cy="456565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55299" name="Rectangle 3">
            <a:extLst>
              <a:ext uri="{FF2B5EF4-FFF2-40B4-BE49-F238E27FC236}">
                <a16:creationId xmlns:a16="http://schemas.microsoft.com/office/drawing/2014/main" id="{44B12FAD-A963-7E83-EE4C-08EA6716E4A5}"/>
              </a:ext>
            </a:extLst>
          </p:cNvPr>
          <p:cNvSpPr>
            <a:spLocks noChangeArrowheads="1"/>
          </p:cNvSpPr>
          <p:nvPr/>
        </p:nvSpPr>
        <p:spPr bwMode="auto">
          <a:xfrm>
            <a:off x="8229600" y="1978025"/>
            <a:ext cx="329406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501650" indent="-5000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285750" indent="-284163" hangingPunct="1">
              <a:lnSpc>
                <a:spcPct val="100000"/>
              </a:lnSpc>
            </a:pPr>
            <a:r>
              <a:rPr lang="el-GR" altLang="en-GR" sz="2400">
                <a:solidFill>
                  <a:srgbClr val="5E5E5E"/>
                </a:solidFill>
                <a:latin typeface="ECSquareSansPro" charset="0"/>
              </a:rPr>
              <a:t>Λειτουργεί ως απόδειξη</a:t>
            </a:r>
          </a:p>
          <a:p>
            <a:pPr marL="285750" indent="-284163" hangingPunct="1">
              <a:lnSpc>
                <a:spcPct val="100000"/>
              </a:lnSpc>
            </a:pPr>
            <a:r>
              <a:rPr lang="el-GR" altLang="en-GR" sz="2400">
                <a:solidFill>
                  <a:srgbClr val="5E5E5E"/>
                </a:solidFill>
                <a:latin typeface="ECSquareSansPro" charset="0"/>
              </a:rPr>
              <a:t>ότι ένα άτομο:</a:t>
            </a:r>
          </a:p>
          <a:p>
            <a:pPr marL="285750" indent="-284163" hangingPunct="1">
              <a:lnSpc>
                <a:spcPct val="100000"/>
              </a:lnSpc>
            </a:pPr>
            <a:endParaRPr lang="el-GR" altLang="en-GR" sz="2400">
              <a:solidFill>
                <a:srgbClr val="5E5E5E"/>
              </a:solidFill>
              <a:latin typeface="ECSquareSansPro" charset="0"/>
            </a:endParaRPr>
          </a:p>
          <a:p>
            <a:pPr hangingPunct="1">
              <a:lnSpc>
                <a:spcPct val="100000"/>
              </a:lnSpc>
              <a:buSzPct val="45000"/>
              <a:buFont typeface="Wingdings" pitchFamily="2" charset="2"/>
              <a:buChar char=""/>
            </a:pPr>
            <a:r>
              <a:rPr lang="el-GR" altLang="en-GR" sz="2400">
                <a:solidFill>
                  <a:srgbClr val="5E5E5E"/>
                </a:solidFill>
                <a:latin typeface="ECSquareSansPro" charset="0"/>
              </a:rPr>
              <a:t>έχει εμβολιαστεί κατά του COVID-19 ή</a:t>
            </a:r>
          </a:p>
          <a:p>
            <a:pPr hangingPunct="1">
              <a:lnSpc>
                <a:spcPct val="100000"/>
              </a:lnSpc>
              <a:buSzPct val="45000"/>
              <a:buFont typeface="Wingdings" pitchFamily="2" charset="2"/>
              <a:buChar char=""/>
            </a:pPr>
            <a:r>
              <a:rPr lang="el-GR" altLang="en-GR" sz="2400">
                <a:solidFill>
                  <a:srgbClr val="5E5E5E"/>
                </a:solidFill>
                <a:latin typeface="ECSquareSansPro" charset="0"/>
              </a:rPr>
              <a:t>έχει λάβει αρνητικό αποτέλεσμα δοκιμής ή</a:t>
            </a:r>
          </a:p>
          <a:p>
            <a:pPr hangingPunct="1">
              <a:lnSpc>
                <a:spcPct val="100000"/>
              </a:lnSpc>
              <a:buSzPct val="45000"/>
              <a:buFont typeface="Wingdings" pitchFamily="2" charset="2"/>
              <a:buChar char=""/>
            </a:pPr>
            <a:r>
              <a:rPr lang="el-GR" altLang="en-GR" sz="2400">
                <a:solidFill>
                  <a:srgbClr val="5E5E5E"/>
                </a:solidFill>
                <a:latin typeface="ECSquareSansPro" charset="0"/>
              </a:rPr>
              <a:t>έχει αναρρώσει από τον COVID-19.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4B1EC6DC-0757-7C6A-EA10-51A2F320C4F8}"/>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solidFill>
                  <a:srgbClr val="5E5E5E"/>
                </a:solidFill>
                <a:latin typeface="Calibri" panose="020F0502020204030204" pitchFamily="34" charset="0"/>
              </a:rPr>
              <a:t>Ας σκεφτούμε πώς συσχετίζονται η ψηφιακή ιθαγένεια και το παράδειγμα του ψηφιακού πιστοποιητικού COVID της ΕΕ</a:t>
            </a:r>
          </a:p>
        </p:txBody>
      </p:sp>
      <p:sp>
        <p:nvSpPr>
          <p:cNvPr id="56322" name="Text Box 2">
            <a:extLst>
              <a:ext uri="{FF2B5EF4-FFF2-40B4-BE49-F238E27FC236}">
                <a16:creationId xmlns:a16="http://schemas.microsoft.com/office/drawing/2014/main" id="{5C278664-13D4-797A-9835-A26B78550F78}"/>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58800" indent="-5572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342900" indent="-341313" hangingPunct="1">
              <a:lnSpc>
                <a:spcPct val="100000"/>
              </a:lnSpc>
              <a:spcBef>
                <a:spcPts val="1013"/>
              </a:spcBef>
            </a:pPr>
            <a:r>
              <a:rPr lang="en-US" altLang="en-GR" sz="2000">
                <a:solidFill>
                  <a:srgbClr val="5E5E5E"/>
                </a:solidFill>
                <a:latin typeface="Calibri" panose="020F0502020204030204" pitchFamily="34" charset="0"/>
              </a:rPr>
              <a:t>Σύμφωνα με το άρθρο που δημοσιεύτηκε στο MEDIA.COM, του Paolo de Rosa</a:t>
            </a:r>
          </a:p>
          <a:p>
            <a:pPr marL="342900" indent="-341313" hangingPunct="1">
              <a:lnSpc>
                <a:spcPct val="100000"/>
              </a:lnSpc>
              <a:spcBef>
                <a:spcPts val="1013"/>
              </a:spcBef>
            </a:pPr>
            <a:r>
              <a:rPr lang="en-US" altLang="en-GR" sz="2000">
                <a:solidFill>
                  <a:srgbClr val="5E5E5E"/>
                </a:solidFill>
                <a:latin typeface="Calibri" panose="020F0502020204030204" pitchFamily="34" charset="0"/>
              </a:rPr>
              <a:t>Ψηφιακή ολοκλήρωση, το κλειδί για μια ενωμένη Ευρώπη:</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Χάρη στην τεχνολογία, τεκμηριώθηκε μια καινοτόμος συνεργασία σε ευρωπαϊκό επίπεδο, όπου χρησιμοποιήθηκαν ψηφιακά εργαλεία για την επίλυση ενός διασυνοριακού προβλήματος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Η ψηφιακή καινοτομία συνέβαλε στη διαμόρφωση της ιδέας της ευρωπαϊκής ολοκλήρωσης με νέους τρόπους. Η συνεργασία στον τομέα της υγείας για την ανάπτυξη διαλειτουργικών λύσεων ηλεκτρονικής υγείας είναι ένα πρώτο βήμα στην οικοδόμηση μιας ευρωπαϊκής ψηφιακής ταυτότητας.</a:t>
            </a:r>
          </a:p>
          <a:p>
            <a:pPr hangingPunct="1">
              <a:lnSpc>
                <a:spcPct val="100000"/>
              </a:lnSpc>
              <a:spcBef>
                <a:spcPts val="1013"/>
              </a:spcBef>
              <a:buSzPct val="45000"/>
              <a:buFont typeface="Wingdings" pitchFamily="2" charset="2"/>
              <a:buChar char=""/>
            </a:pPr>
            <a:r>
              <a:rPr lang="en-US" altLang="en-GR" sz="2000">
                <a:solidFill>
                  <a:srgbClr val="5E5E5E"/>
                </a:solidFill>
                <a:latin typeface="Calibri" panose="020F0502020204030204" pitchFamily="34" charset="0"/>
              </a:rPr>
              <a:t>Το μέλλον της ψηφιακής ταυτότητας, το κλειδί για την πρόσβαση σε ψηφιακές δημόσιες υπηρεσίες, είναι το νέο τεστ για την αξιολόγηση της εγκυρότητας της διαδρομής που χαράχτηκε τους τελευταίους μήνες. Πρόσφατα, η Επιτροπή της ΕΕ έδειξε τον δρόμο με την προοπτική κάθε πολίτης και κάτοικος της ΕΕ να μπορεί να χρησιμοποιεί ένα προσωπικό ψηφιακό «πορτοφόλι» στο μέλλον.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CCDA97CA-E1CB-C65E-50B5-12713EE471C9}"/>
              </a:ext>
            </a:extLst>
          </p:cNvPr>
          <p:cNvSpPr txBox="1">
            <a:spLocks noChangeArrowheads="1"/>
          </p:cNvSpPr>
          <p:nvPr/>
        </p:nvSpPr>
        <p:spPr bwMode="auto">
          <a:xfrm>
            <a:off x="987425" y="474663"/>
            <a:ext cx="10012363"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600" b="1" i="1">
                <a:solidFill>
                  <a:srgbClr val="FFFFFF"/>
                </a:solidFill>
                <a:latin typeface="Calibri" panose="020F0502020204030204" pitchFamily="34" charset="0"/>
              </a:rPr>
              <a:t>Ευρωπαϊκή Ψηφιακή Ταυτότητα</a:t>
            </a:r>
          </a:p>
        </p:txBody>
      </p:sp>
      <p:sp>
        <p:nvSpPr>
          <p:cNvPr id="57346" name="Rectangle 2">
            <a:extLst>
              <a:ext uri="{FF2B5EF4-FFF2-40B4-BE49-F238E27FC236}">
                <a16:creationId xmlns:a16="http://schemas.microsoft.com/office/drawing/2014/main" id="{CF222841-B771-E962-EE7E-387768825A87}"/>
              </a:ext>
            </a:extLst>
          </p:cNvPr>
          <p:cNvSpPr>
            <a:spLocks noChangeArrowheads="1"/>
          </p:cNvSpPr>
          <p:nvPr/>
        </p:nvSpPr>
        <p:spPr bwMode="auto">
          <a:xfrm>
            <a:off x="771525" y="4210050"/>
            <a:ext cx="1049655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000">
                <a:solidFill>
                  <a:srgbClr val="FFFFFF"/>
                </a:solidFill>
                <a:latin typeface="Calibri" panose="020F0502020204030204" pitchFamily="34" charset="0"/>
              </a:rPr>
              <a:t>Η Ευρωπαϊκή Ψηφιακή Ταυτότητα θα είναι διαθέσιμη σε πολίτες, κατοίκους και επιχειρήσεις της ΕΕ που θέλουν να ταυτοποιήσουν τον εαυτό τους ή να παράσχουν επιβεβαίωση ορισμένων προσωπικών πληροφοριών. Μπορεί να χρησιμοποιηθεί τόσο για διαδικτυακές όσο και για offline δημόσιες και ιδιωτικές υπηρεσίες σε ολόκληρη την ΕΕ.</a:t>
            </a:r>
          </a:p>
        </p:txBody>
      </p:sp>
      <p:pic>
        <p:nvPicPr>
          <p:cNvPr id="57347" name="Picture 3">
            <a:extLst>
              <a:ext uri="{FF2B5EF4-FFF2-40B4-BE49-F238E27FC236}">
                <a16:creationId xmlns:a16="http://schemas.microsoft.com/office/drawing/2014/main" id="{C8D8C79C-C5B9-B1DF-6A62-E1060878F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84313"/>
            <a:ext cx="8391525" cy="240030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57348" name="AutoShape 4">
            <a:extLst>
              <a:ext uri="{FF2B5EF4-FFF2-40B4-BE49-F238E27FC236}">
                <a16:creationId xmlns:a16="http://schemas.microsoft.com/office/drawing/2014/main" id="{FBB5CEE3-3B13-56B9-F701-E4651CD3BB6D}"/>
              </a:ext>
            </a:extLst>
          </p:cNvPr>
          <p:cNvSpPr>
            <a:spLocks noChangeArrowheads="1"/>
          </p:cNvSpPr>
          <p:nvPr/>
        </p:nvSpPr>
        <p:spPr bwMode="auto">
          <a:xfrm>
            <a:off x="9324975" y="1928813"/>
            <a:ext cx="1676400" cy="1514475"/>
          </a:xfrm>
          <a:custGeom>
            <a:avLst/>
            <a:gdLst>
              <a:gd name="G0" fmla="+- 4207 0 0"/>
              <a:gd name="G1" fmla="+- 32768 0 0"/>
              <a:gd name="G2" fmla="*/ G1 1 G0"/>
              <a:gd name="G3" fmla="*/ 50000 65535 1"/>
              <a:gd name="G4" fmla="+- 34464 0 50000"/>
              <a:gd name="G5" fmla="?: G4 50000 34464"/>
              <a:gd name="G6" fmla="?: G3 0 G4"/>
              <a:gd name="G7" fmla="*/ 50000 65535 1"/>
              <a:gd name="G8" fmla="+- G2 0 50000"/>
              <a:gd name="G9" fmla="?: G8 50000 G2"/>
              <a:gd name="G10" fmla="?: G7 0 G8"/>
              <a:gd name="G11" fmla="*/ G0 G10 1"/>
              <a:gd name="G12" fmla="*/ G11 1 34464"/>
              <a:gd name="G13" fmla="*/ 4207 G6 1"/>
              <a:gd name="G14" fmla="*/ G13 1 3392"/>
              <a:gd name="G15" fmla="*/ 1 4207 2"/>
              <a:gd name="G16" fmla="+- G15 0 G14"/>
              <a:gd name="G17" fmla="+- G15 G14 0"/>
              <a:gd name="G18" fmla="*/ 1 4207 2"/>
              <a:gd name="G19" fmla="*/ G16 G12 1"/>
              <a:gd name="G20" fmla="*/ G19 1 G18"/>
              <a:gd name="G21" fmla="+- G12 0 G20"/>
              <a:gd name="G22" fmla="+- 4657 0 0"/>
              <a:gd name="G23" fmla="+- 4207 0 0"/>
            </a:gdLst>
            <a:ahLst/>
            <a:cxnLst>
              <a:cxn ang="0">
                <a:pos x="r" y="vc"/>
              </a:cxn>
              <a:cxn ang="5400000">
                <a:pos x="hc" y="b"/>
              </a:cxn>
              <a:cxn ang="10800000">
                <a:pos x="l" y="vc"/>
              </a:cxn>
              <a:cxn ang="16200000">
                <a:pos x="hc" y="t"/>
              </a:cxn>
            </a:cxnLst>
            <a:rect l="0" t="0" r="0" b="0"/>
            <a:pathLst>
              <a:path>
                <a:moveTo>
                  <a:pt x="0" y="2104"/>
                </a:moveTo>
                <a:lnTo>
                  <a:pt x="0" y="0"/>
                </a:lnTo>
                <a:lnTo>
                  <a:pt x="0" y="2104"/>
                </a:lnTo>
                <a:lnTo>
                  <a:pt x="4657" y="2104"/>
                </a:lnTo>
                <a:lnTo>
                  <a:pt x="0" y="2104"/>
                </a:lnTo>
                <a:lnTo>
                  <a:pt x="0" y="4207"/>
                </a:lnTo>
                <a:close/>
              </a:path>
            </a:pathLst>
          </a:custGeom>
          <a:solidFill>
            <a:srgbClr val="F9A01E"/>
          </a:solidFill>
          <a:ln w="12600" cap="flat">
            <a:solidFill>
              <a:srgbClr val="F9A0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l-GR" altLang="en-GR" sz="2800" b="1">
                <a:solidFill>
                  <a:srgbClr val="FFFFFF"/>
                </a:solidFill>
                <a:latin typeface="Calibri" panose="020F0502020204030204" pitchFamily="34" charset="0"/>
              </a:rPr>
              <a:t>ΠΑΤΗΣΤΕ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97DF114A-38EE-8838-460E-788184770C98}"/>
              </a:ext>
            </a:extLst>
          </p:cNvPr>
          <p:cNvSpPr txBox="1">
            <a:spLocks noChangeArrowheads="1"/>
          </p:cNvSpPr>
          <p:nvPr/>
        </p:nvSpPr>
        <p:spPr bwMode="auto">
          <a:xfrm>
            <a:off x="987425" y="474663"/>
            <a:ext cx="10012363"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600" b="1">
                <a:solidFill>
                  <a:srgbClr val="FFFFFF"/>
                </a:solidFill>
                <a:latin typeface="Calibri" panose="020F0502020204030204" pitchFamily="34" charset="0"/>
              </a:rPr>
              <a:t>Ευρωπαϊκή Ψηφιακή Ταυτότητα: Πρακτική χρήση</a:t>
            </a:r>
          </a:p>
        </p:txBody>
      </p:sp>
      <p:sp>
        <p:nvSpPr>
          <p:cNvPr id="58370" name="Rectangle 2">
            <a:extLst>
              <a:ext uri="{FF2B5EF4-FFF2-40B4-BE49-F238E27FC236}">
                <a16:creationId xmlns:a16="http://schemas.microsoft.com/office/drawing/2014/main" id="{C09C5E63-A25C-B7D6-CE5B-A06117CF9BDB}"/>
              </a:ext>
            </a:extLst>
          </p:cNvPr>
          <p:cNvSpPr>
            <a:spLocks noChangeArrowheads="1"/>
          </p:cNvSpPr>
          <p:nvPr/>
        </p:nvSpPr>
        <p:spPr bwMode="auto">
          <a:xfrm>
            <a:off x="771525" y="1412776"/>
            <a:ext cx="1049655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dirty="0">
                <a:solidFill>
                  <a:srgbClr val="FFFFFF"/>
                </a:solidFill>
                <a:latin typeface="Calibri" panose="020F0502020204030204" pitchFamily="34" charset="0"/>
              </a:rPr>
              <a:t>Η Ευρωπαϊκή Ψηφιακή Ταυτότητα μπορεί να χρησιμοποιηθεί για οποιονδήποτε αριθμό περιπτώσεων, για παράδειγμα:</a:t>
            </a:r>
          </a:p>
          <a:p>
            <a:pPr hangingPunct="1">
              <a:lnSpc>
                <a:spcPct val="100000"/>
              </a:lnSpc>
              <a:buClrTx/>
              <a:buFontTx/>
              <a:buNone/>
            </a:pPr>
            <a:endParaRPr lang="el-GR" altLang="en-GR" sz="2400" dirty="0">
              <a:solidFill>
                <a:srgbClr val="FFFFFF"/>
              </a:solidFill>
              <a:latin typeface="Calibri" panose="020F0502020204030204" pitchFamily="34" charset="0"/>
            </a:endParaRP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δημόσιες υπηρεσίες όπως αίτηση πιστοποιητικών γέννησης, ιατρικά πιστοποιητικά, αναφορά αλλαγής διεύθυνσης</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άνοιγμα τραπεζικού λογαριασμού</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υποβολή φορολογικών δηλώσεων</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αίτηση για πανεπιστήμιο, στο σπίτι ή σε άλλο κράτος μέλος</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αποθήκευση μιας ιατρικής συνταγής που μπορεί να χρησιμοποιηθεί οπουδήποτε στην Ευρώπη</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αποδεικνύοντας την ηλικία σου</a:t>
            </a:r>
          </a:p>
          <a:p>
            <a:pPr hangingPunct="1">
              <a:lnSpc>
                <a:spcPct val="100000"/>
              </a:lnSpc>
              <a:buClr>
                <a:srgbClr val="FFFFFF"/>
              </a:buClr>
              <a:buFont typeface="Arial" panose="020B0604020202020204" pitchFamily="34" charset="0"/>
              <a:buChar char="•"/>
            </a:pPr>
            <a:r>
              <a:rPr lang="el-GR" altLang="en-GR" sz="2400" dirty="0">
                <a:solidFill>
                  <a:srgbClr val="FFFFFF"/>
                </a:solidFill>
                <a:latin typeface="Calibri" panose="020F0502020204030204" pitchFamily="34" charset="0"/>
              </a:rPr>
              <a:t>ενοικίαση αυτοκινήτου με ψηφιακή άδεια οδήγησης</a:t>
            </a:r>
          </a:p>
          <a:p>
            <a:pPr hangingPunct="1">
              <a:lnSpc>
                <a:spcPct val="100000"/>
              </a:lnSpc>
              <a:buClrTx/>
              <a:buSzTx/>
              <a:buFontTx/>
              <a:buNone/>
            </a:pPr>
            <a:r>
              <a:rPr lang="el-GR" altLang="en-GR" sz="2400" dirty="0">
                <a:solidFill>
                  <a:srgbClr val="FFFFFF"/>
                </a:solidFill>
                <a:latin typeface="Calibri" panose="020F0502020204030204" pitchFamily="34" charset="0"/>
              </a:rPr>
              <a:t>τακτοποίηση σε ξενοδοχείο</a:t>
            </a:r>
          </a:p>
          <a:p>
            <a:pPr hangingPunct="1">
              <a:lnSpc>
                <a:spcPct val="100000"/>
              </a:lnSpc>
              <a:buClrTx/>
              <a:buFontTx/>
              <a:buNone/>
            </a:pPr>
            <a:endParaRPr lang="el-GR" altLang="en-GR" sz="2400" dirty="0">
              <a:solidFill>
                <a:srgbClr val="FFFFFF"/>
              </a:solidFill>
              <a:latin typeface="Calibri" panose="020F0502020204030204" pitchFamily="34" charset="0"/>
            </a:endParaRPr>
          </a:p>
          <a:p>
            <a:pPr hangingPunct="1">
              <a:lnSpc>
                <a:spcPct val="100000"/>
              </a:lnSpc>
              <a:buClrTx/>
              <a:buFontTx/>
              <a:buNone/>
            </a:pPr>
            <a:endParaRPr lang="el-GR" altLang="en-GR" sz="2400" dirty="0">
              <a:solidFill>
                <a:srgbClr val="FFFFFF"/>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B52CCAC9-28F1-3728-4F78-5630A7F7CCC6}"/>
              </a:ext>
            </a:extLst>
          </p:cNvPr>
          <p:cNvSpPr txBox="1">
            <a:spLocks noChangeArrowheads="1"/>
          </p:cNvSpPr>
          <p:nvPr/>
        </p:nvSpPr>
        <p:spPr bwMode="auto">
          <a:xfrm>
            <a:off x="703263" y="1200150"/>
            <a:ext cx="1048861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600" b="1">
                <a:solidFill>
                  <a:srgbClr val="D6315A"/>
                </a:solidFill>
                <a:latin typeface="Calibri" panose="020F0502020204030204" pitchFamily="34" charset="0"/>
              </a:rPr>
              <a:t>ΑΣΚΗΣΗ</a:t>
            </a:r>
          </a:p>
        </p:txBody>
      </p:sp>
      <p:sp>
        <p:nvSpPr>
          <p:cNvPr id="59394" name="Text Box 2">
            <a:extLst>
              <a:ext uri="{FF2B5EF4-FFF2-40B4-BE49-F238E27FC236}">
                <a16:creationId xmlns:a16="http://schemas.microsoft.com/office/drawing/2014/main" id="{B0EF4FB7-FB94-5D8F-5120-712497C719A7}"/>
              </a:ext>
            </a:extLst>
          </p:cNvPr>
          <p:cNvSpPr txBox="1">
            <a:spLocks noChangeArrowheads="1"/>
          </p:cNvSpPr>
          <p:nvPr/>
        </p:nvSpPr>
        <p:spPr bwMode="auto">
          <a:xfrm>
            <a:off x="1179513" y="1939925"/>
            <a:ext cx="10587037"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58800" indent="-5572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342900" indent="-341313" hangingPunct="1">
              <a:lnSpc>
                <a:spcPct val="100000"/>
              </a:lnSpc>
              <a:spcBef>
                <a:spcPts val="1013"/>
              </a:spcBef>
            </a:pPr>
            <a:r>
              <a:rPr lang="en-US" altLang="en-GR" sz="2400">
                <a:solidFill>
                  <a:srgbClr val="5E5E5E"/>
                </a:solidFill>
                <a:latin typeface="Calibri" panose="020F0502020204030204" pitchFamily="34" charset="0"/>
              </a:rPr>
              <a:t>Όντας κάποιος με ιστορικό μετανάστευσης, μπορεί να έχετε την εμπειρία ή να γνωρίζετε τις προκλήσεις της προσαρμογής σε ένα νέο ψηφιακό περιβάλλον. Σημειώστε τις απαντήσεις στις ακόλουθες ερωτήσεις:</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Πότε ήταν η πρώτη φορά που είχατε την ευκαιρία να συμμετάσχετε στην ψηφιακή ζωή;</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Πιστεύετε ότι αυτό σας κάνει ψηφιακό πολίτη;</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Γνωρίζετε για το δικαίωμα ψήφου σας σε μία ή ίσως περισσότερες χώρες; Μπορείτε να εγγραφείτε για να ψηφίσετε ή να ψηφίσετε ηλεκτρονικά;</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Όταν σχολιάζετε δημόσια θέματα στα μέσα κοινωνικής δικτύωσης, πώς θα περιγράφατε την ηθική σας πυξίδα της ενασχόλησης (υποδείξεις: ευγενικός, ανοιχτός, ειλικρινής, προσεκτικός..)</a:t>
            </a:r>
          </a:p>
        </p:txBody>
      </p:sp>
      <p:grpSp>
        <p:nvGrpSpPr>
          <p:cNvPr id="59395" name="Group 3">
            <a:extLst>
              <a:ext uri="{FF2B5EF4-FFF2-40B4-BE49-F238E27FC236}">
                <a16:creationId xmlns:a16="http://schemas.microsoft.com/office/drawing/2014/main" id="{A9F34956-28EF-C6DA-2CF1-80100B9CF88B}"/>
              </a:ext>
            </a:extLst>
          </p:cNvPr>
          <p:cNvGrpSpPr>
            <a:grpSpLocks/>
          </p:cNvGrpSpPr>
          <p:nvPr/>
        </p:nvGrpSpPr>
        <p:grpSpPr bwMode="auto">
          <a:xfrm>
            <a:off x="5564188" y="320675"/>
            <a:ext cx="762000" cy="763588"/>
            <a:chOff x="3505" y="202"/>
            <a:chExt cx="480" cy="481"/>
          </a:xfrm>
        </p:grpSpPr>
        <p:grpSp>
          <p:nvGrpSpPr>
            <p:cNvPr id="59396" name="Group 4">
              <a:extLst>
                <a:ext uri="{FF2B5EF4-FFF2-40B4-BE49-F238E27FC236}">
                  <a16:creationId xmlns:a16="http://schemas.microsoft.com/office/drawing/2014/main" id="{3F05EF74-9ED1-BF89-FF60-B56C9CEEC037}"/>
                </a:ext>
              </a:extLst>
            </p:cNvPr>
            <p:cNvGrpSpPr>
              <a:grpSpLocks/>
            </p:cNvGrpSpPr>
            <p:nvPr/>
          </p:nvGrpSpPr>
          <p:grpSpPr bwMode="auto">
            <a:xfrm>
              <a:off x="3597" y="293"/>
              <a:ext cx="298" cy="263"/>
              <a:chOff x="3597" y="293"/>
              <a:chExt cx="298" cy="263"/>
            </a:xfrm>
          </p:grpSpPr>
          <p:sp>
            <p:nvSpPr>
              <p:cNvPr id="59397" name="AutoShape 5">
                <a:extLst>
                  <a:ext uri="{FF2B5EF4-FFF2-40B4-BE49-F238E27FC236}">
                    <a16:creationId xmlns:a16="http://schemas.microsoft.com/office/drawing/2014/main" id="{5C53C44D-1AF6-0F0A-209D-5545D0674A7F}"/>
                  </a:ext>
                </a:extLst>
              </p:cNvPr>
              <p:cNvSpPr>
                <a:spLocks noChangeArrowheads="1"/>
              </p:cNvSpPr>
              <p:nvPr/>
            </p:nvSpPr>
            <p:spPr bwMode="auto">
              <a:xfrm>
                <a:off x="3597" y="293"/>
                <a:ext cx="148" cy="262"/>
              </a:xfrm>
              <a:custGeom>
                <a:avLst/>
                <a:gdLst>
                  <a:gd name="G0" fmla="+- 32768 0 0"/>
                  <a:gd name="G1" fmla="*/ G0 1 41868"/>
                  <a:gd name="G2" fmla="+- 32768 0 0"/>
                  <a:gd name="G3" fmla="*/ G2 1 26828"/>
                  <a:gd name="G4" fmla="+- 32768 0 0"/>
                  <a:gd name="G5" fmla="*/ G4 1 41868"/>
                  <a:gd name="G6" fmla="+- 32767 0 0"/>
                  <a:gd name="G7" fmla="*/ G6 1 26828"/>
                  <a:gd name="G8" fmla="+- 32767 0 0"/>
                  <a:gd name="G9" fmla="*/ G8 1 41868"/>
                  <a:gd name="G10" fmla="+- 32768 0 0"/>
                  <a:gd name="G11" fmla="*/ G10 1 26828"/>
                  <a:gd name="G12" fmla="+- 0 0 0"/>
                  <a:gd name="G13" fmla="*/ G12 1 41868"/>
                  <a:gd name="G14" fmla="+- 32768 0 0"/>
                  <a:gd name="G15" fmla="*/ G14 1 26828"/>
                  <a:gd name="G16" fmla="+- 0 0 0"/>
                  <a:gd name="G17" fmla="*/ G16 1 41868"/>
                  <a:gd name="G18" fmla="+- 32768 0 0"/>
                  <a:gd name="G19" fmla="*/ G18 1 26828"/>
                  <a:gd name="G20" fmla="+- 32767 0 0"/>
                  <a:gd name="G21" fmla="*/ G20 1 41868"/>
                  <a:gd name="G22" fmla="+- 32767 0 0"/>
                  <a:gd name="G23" fmla="*/ G22 1 26828"/>
                  <a:gd name="G24" fmla="+- 32767 0 0"/>
                  <a:gd name="G25" fmla="*/ G24 1 41868"/>
                  <a:gd name="G26" fmla="+- 32767 0 0"/>
                  <a:gd name="G27" fmla="*/ G26 1 26828"/>
                  <a:gd name="G28" fmla="+- 32768 0 0"/>
                  <a:gd name="G29" fmla="*/ G28 1 41868"/>
                  <a:gd name="G30" fmla="+- 32768 0 0"/>
                  <a:gd name="G31" fmla="*/ G30 1 26828"/>
                  <a:gd name="G32" fmla="+- 32767 0 0"/>
                  <a:gd name="G33" fmla="*/ G32 1 41868"/>
                  <a:gd name="G34" fmla="+- 32768 0 0"/>
                  <a:gd name="G35" fmla="*/ G34 1 26828"/>
                  <a:gd name="G36" fmla="+- 32767 0 0"/>
                  <a:gd name="G37" fmla="*/ G36 1 41868"/>
                  <a:gd name="G38" fmla="+- 32768 0 0"/>
                  <a:gd name="G39" fmla="*/ G38 1 26828"/>
                  <a:gd name="G40" fmla="+- 0 0 0"/>
                  <a:gd name="G41" fmla="*/ G40 1 41868"/>
                  <a:gd name="G42" fmla="+- 32768 0 0"/>
                  <a:gd name="G43" fmla="*/ G42 1 26828"/>
                  <a:gd name="G44" fmla="+- 0 0 0"/>
                  <a:gd name="G45" fmla="*/ G44 1 41868"/>
                  <a:gd name="G46" fmla="+- 0 0 0"/>
                  <a:gd name="G47" fmla="*/ G46 1 26828"/>
                  <a:gd name="G48" fmla="+- 32768 0 0"/>
                  <a:gd name="G49" fmla="*/ G48 1 41868"/>
                  <a:gd name="G50" fmla="+- 32767 0 0"/>
                  <a:gd name="G51" fmla="*/ G50 1 26828"/>
                  <a:gd name="G52" fmla="+- 662 0 0"/>
                  <a:gd name="G53" fmla="+- 1167 0 0"/>
                </a:gdLst>
                <a:ahLst/>
                <a:cxnLst>
                  <a:cxn ang="0">
                    <a:pos x="r" y="vc"/>
                  </a:cxn>
                  <a:cxn ang="5400000">
                    <a:pos x="hc" y="b"/>
                  </a:cxn>
                  <a:cxn ang="10800000">
                    <a:pos x="l" y="vc"/>
                  </a:cxn>
                  <a:cxn ang="16200000">
                    <a:pos x="hc" y="t"/>
                  </a:cxn>
                </a:cxnLst>
                <a:rect l="0" t="0" r="0" b="0"/>
                <a:pathLst>
                  <a:path>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9A01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398" name="AutoShape 6">
                <a:extLst>
                  <a:ext uri="{FF2B5EF4-FFF2-40B4-BE49-F238E27FC236}">
                    <a16:creationId xmlns:a16="http://schemas.microsoft.com/office/drawing/2014/main" id="{F0D39A12-355B-D203-E3CC-3C177FFA6013}"/>
                  </a:ext>
                </a:extLst>
              </p:cNvPr>
              <p:cNvSpPr>
                <a:spLocks noChangeArrowheads="1"/>
              </p:cNvSpPr>
              <p:nvPr/>
            </p:nvSpPr>
            <p:spPr bwMode="auto">
              <a:xfrm>
                <a:off x="3759" y="294"/>
                <a:ext cx="136" cy="262"/>
              </a:xfrm>
              <a:custGeom>
                <a:avLst/>
                <a:gdLst>
                  <a:gd name="G0" fmla="+- 32768 0 0"/>
                  <a:gd name="G1" fmla="*/ G0 1 22899"/>
                  <a:gd name="G2" fmla="+- 32768 0 0"/>
                  <a:gd name="G3" fmla="*/ G2 1 26418"/>
                  <a:gd name="G4" fmla="+- 32768 0 0"/>
                  <a:gd name="G5" fmla="*/ G4 1 22899"/>
                  <a:gd name="G6" fmla="+- 32768 0 0"/>
                  <a:gd name="G7" fmla="*/ G6 1 26418"/>
                  <a:gd name="G8" fmla="+- 32768 0 0"/>
                  <a:gd name="G9" fmla="*/ G8 1 22899"/>
                  <a:gd name="G10" fmla="+- 32767 0 0"/>
                  <a:gd name="G11" fmla="*/ G10 1 26418"/>
                  <a:gd name="G12" fmla="+- 32768 0 0"/>
                  <a:gd name="G13" fmla="*/ G12 1 22899"/>
                  <a:gd name="G14" fmla="+- 32767 0 0"/>
                  <a:gd name="G15" fmla="*/ G14 1 26418"/>
                  <a:gd name="G16" fmla="+- 32767 0 0"/>
                  <a:gd name="G17" fmla="*/ G16 1 22899"/>
                  <a:gd name="G18" fmla="+- 32768 0 0"/>
                  <a:gd name="G19" fmla="*/ G18 1 26418"/>
                  <a:gd name="G20" fmla="+- 32767 0 0"/>
                  <a:gd name="G21" fmla="*/ G20 1 22899"/>
                  <a:gd name="G22" fmla="+- 32768 0 0"/>
                  <a:gd name="G23" fmla="*/ G22 1 26418"/>
                  <a:gd name="G24" fmla="+- 32767 0 0"/>
                  <a:gd name="G25" fmla="*/ G24 1 22899"/>
                  <a:gd name="G26" fmla="+- 32768 0 0"/>
                  <a:gd name="G27" fmla="*/ G26 1 26418"/>
                  <a:gd name="G28" fmla="+- 0 0 0"/>
                  <a:gd name="G29" fmla="*/ G28 1 22899"/>
                  <a:gd name="G30" fmla="+- 32767 0 0"/>
                  <a:gd name="G31" fmla="*/ G30 1 26418"/>
                  <a:gd name="G32" fmla="+- 0 0 0"/>
                  <a:gd name="G33" fmla="*/ G32 1 22899"/>
                  <a:gd name="G34" fmla="+- 32768 0 0"/>
                  <a:gd name="G35" fmla="*/ G34 1 26418"/>
                  <a:gd name="G36" fmla="+- 32767 0 0"/>
                  <a:gd name="G37" fmla="*/ G36 1 22899"/>
                  <a:gd name="G38" fmla="+- 32767 0 0"/>
                  <a:gd name="G39" fmla="*/ G38 1 26418"/>
                  <a:gd name="G40" fmla="+- 32767 0 0"/>
                  <a:gd name="G41" fmla="*/ G40 1 22899"/>
                  <a:gd name="G42" fmla="+- 32767 0 0"/>
                  <a:gd name="G43" fmla="*/ G42 1 26418"/>
                  <a:gd name="G44" fmla="+- 32767 0 0"/>
                  <a:gd name="G45" fmla="*/ G44 1 22899"/>
                  <a:gd name="G46" fmla="+- 32768 0 0"/>
                  <a:gd name="G47" fmla="*/ G46 1 26418"/>
                  <a:gd name="G48" fmla="+- 32767 0 0"/>
                  <a:gd name="G49" fmla="*/ G48 1 22899"/>
                  <a:gd name="G50" fmla="+- 32768 0 0"/>
                  <a:gd name="G51" fmla="*/ G50 1 26418"/>
                  <a:gd name="G52" fmla="+- 32768 0 0"/>
                  <a:gd name="G53" fmla="*/ G52 1 22899"/>
                  <a:gd name="G54" fmla="+- 32768 0 0"/>
                  <a:gd name="G55" fmla="*/ G54 1 26418"/>
                  <a:gd name="G56" fmla="+- 610 0 0"/>
                  <a:gd name="G57" fmla="+- 1166 0 0"/>
                </a:gdLst>
                <a:ahLst/>
                <a:cxnLst>
                  <a:cxn ang="0">
                    <a:pos x="r" y="vc"/>
                  </a:cxn>
                  <a:cxn ang="5400000">
                    <a:pos x="hc" y="b"/>
                  </a:cxn>
                  <a:cxn ang="10800000">
                    <a:pos x="l" y="vc"/>
                  </a:cxn>
                  <a:cxn ang="16200000">
                    <a:pos x="hc" y="t"/>
                  </a:cxn>
                </a:cxnLst>
                <a:rect l="0" t="0" r="0" b="0"/>
                <a:pathLst>
                  <a:path>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9A01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59399" name="Group 7">
              <a:extLst>
                <a:ext uri="{FF2B5EF4-FFF2-40B4-BE49-F238E27FC236}">
                  <a16:creationId xmlns:a16="http://schemas.microsoft.com/office/drawing/2014/main" id="{4230E568-4473-4F95-6CC3-E6C9D9F98718}"/>
                </a:ext>
              </a:extLst>
            </p:cNvPr>
            <p:cNvGrpSpPr>
              <a:grpSpLocks/>
            </p:cNvGrpSpPr>
            <p:nvPr/>
          </p:nvGrpSpPr>
          <p:grpSpPr bwMode="auto">
            <a:xfrm>
              <a:off x="3505" y="202"/>
              <a:ext cx="480" cy="481"/>
              <a:chOff x="3505" y="202"/>
              <a:chExt cx="480" cy="481"/>
            </a:xfrm>
          </p:grpSpPr>
          <p:sp>
            <p:nvSpPr>
              <p:cNvPr id="59400" name="AutoShape 8">
                <a:extLst>
                  <a:ext uri="{FF2B5EF4-FFF2-40B4-BE49-F238E27FC236}">
                    <a16:creationId xmlns:a16="http://schemas.microsoft.com/office/drawing/2014/main" id="{4B128727-0D7D-0D19-D6DB-D7FD005DF41A}"/>
                  </a:ext>
                </a:extLst>
              </p:cNvPr>
              <p:cNvSpPr>
                <a:spLocks noChangeArrowheads="1"/>
              </p:cNvSpPr>
              <p:nvPr/>
            </p:nvSpPr>
            <p:spPr bwMode="auto">
              <a:xfrm>
                <a:off x="3616" y="234"/>
                <a:ext cx="14" cy="10"/>
              </a:xfrm>
              <a:custGeom>
                <a:avLst/>
                <a:gdLst>
                  <a:gd name="G0" fmla="+- 0 0 0"/>
                  <a:gd name="G1" fmla="*/ G0 1 25293"/>
                  <a:gd name="G2" fmla="+- 0 0 0"/>
                  <a:gd name="G3" fmla="*/ G2 1 18969"/>
                  <a:gd name="G4" fmla="+- 32767 0 0"/>
                  <a:gd name="G5" fmla="*/ G4 1 25293"/>
                  <a:gd name="G6" fmla="+- 0 0 0"/>
                  <a:gd name="G7" fmla="*/ G6 1 18969"/>
                  <a:gd name="G8" fmla="+- 32767 0 0"/>
                  <a:gd name="G9" fmla="*/ G8 1 25293"/>
                  <a:gd name="G10" fmla="+- 32767 0 0"/>
                  <a:gd name="G11" fmla="*/ G10 1 18969"/>
                  <a:gd name="G12" fmla="+- 0 0 0"/>
                  <a:gd name="G13" fmla="*/ G12 1 25293"/>
                  <a:gd name="G14" fmla="+- 32767 0 0"/>
                  <a:gd name="G15" fmla="*/ G14 1 18969"/>
                  <a:gd name="G16" fmla="+- 70 0 0"/>
                  <a:gd name="G17" fmla="+- 53 0 0"/>
                </a:gdLst>
                <a:ahLst/>
                <a:cxnLst>
                  <a:cxn ang="0">
                    <a:pos x="r" y="vc"/>
                  </a:cxn>
                  <a:cxn ang="5400000">
                    <a:pos x="hc" y="b"/>
                  </a:cxn>
                  <a:cxn ang="10800000">
                    <a:pos x="l" y="vc"/>
                  </a:cxn>
                  <a:cxn ang="16200000">
                    <a:pos x="hc" y="t"/>
                  </a:cxn>
                </a:cxnLst>
                <a:rect l="0" t="0" r="0" b="0"/>
                <a:pathLst>
                  <a:path>
                    <a:moveTo>
                      <a:pt x="0" y="0"/>
                    </a:moveTo>
                    <a:lnTo>
                      <a:pt x="25293" y="0"/>
                    </a:lnTo>
                    <a:lnTo>
                      <a:pt x="25293" y="18970"/>
                    </a:lnTo>
                    <a:lnTo>
                      <a:pt x="0" y="1897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1" name="AutoShape 9">
                <a:extLst>
                  <a:ext uri="{FF2B5EF4-FFF2-40B4-BE49-F238E27FC236}">
                    <a16:creationId xmlns:a16="http://schemas.microsoft.com/office/drawing/2014/main" id="{4048932D-6479-2F96-D1B2-2FA94A009BB7}"/>
                  </a:ext>
                </a:extLst>
              </p:cNvPr>
              <p:cNvSpPr>
                <a:spLocks noChangeArrowheads="1"/>
              </p:cNvSpPr>
              <p:nvPr/>
            </p:nvSpPr>
            <p:spPr bwMode="auto">
              <a:xfrm>
                <a:off x="3856" y="360"/>
                <a:ext cx="14" cy="14"/>
              </a:xfrm>
              <a:custGeom>
                <a:avLst/>
                <a:gdLst>
                  <a:gd name="G0" fmla="+- 0 0 0"/>
                  <a:gd name="G1" fmla="*/ G0 1 25293"/>
                  <a:gd name="G2" fmla="+- 0 0 0"/>
                  <a:gd name="G3" fmla="*/ G2 1 25293"/>
                  <a:gd name="G4" fmla="+- 32767 0 0"/>
                  <a:gd name="G5" fmla="*/ G4 1 25293"/>
                  <a:gd name="G6" fmla="+- 0 0 0"/>
                  <a:gd name="G7" fmla="*/ G6 1 25293"/>
                  <a:gd name="G8" fmla="+- 32767 0 0"/>
                  <a:gd name="G9" fmla="*/ G8 1 25293"/>
                  <a:gd name="G10" fmla="+- 32767 0 0"/>
                  <a:gd name="G11" fmla="*/ G10 1 25293"/>
                  <a:gd name="G12" fmla="+- 0 0 0"/>
                  <a:gd name="G13" fmla="*/ G12 1 25293"/>
                  <a:gd name="G14" fmla="+- 32767 0 0"/>
                  <a:gd name="G15" fmla="*/ G14 1 25293"/>
                  <a:gd name="G16" fmla="+- 70 0 0"/>
                  <a:gd name="G17" fmla="+- 70 0 0"/>
                </a:gdLst>
                <a:ahLst/>
                <a:cxnLst>
                  <a:cxn ang="0">
                    <a:pos x="r" y="vc"/>
                  </a:cxn>
                  <a:cxn ang="5400000">
                    <a:pos x="hc" y="b"/>
                  </a:cxn>
                  <a:cxn ang="10800000">
                    <a:pos x="l" y="vc"/>
                  </a:cxn>
                  <a:cxn ang="16200000">
                    <a:pos x="hc" y="t"/>
                  </a:cxn>
                </a:cxnLst>
                <a:rect l="0" t="0" r="0" b="0"/>
                <a:pathLst>
                  <a:path>
                    <a:moveTo>
                      <a:pt x="0" y="0"/>
                    </a:moveTo>
                    <a:lnTo>
                      <a:pt x="25293" y="0"/>
                    </a:lnTo>
                    <a:lnTo>
                      <a:pt x="25293"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2" name="AutoShape 10">
                <a:extLst>
                  <a:ext uri="{FF2B5EF4-FFF2-40B4-BE49-F238E27FC236}">
                    <a16:creationId xmlns:a16="http://schemas.microsoft.com/office/drawing/2014/main" id="{8D51F110-BCE9-7CFD-2D25-C371076795A3}"/>
                  </a:ext>
                </a:extLst>
              </p:cNvPr>
              <p:cNvSpPr>
                <a:spLocks noChangeArrowheads="1"/>
              </p:cNvSpPr>
              <p:nvPr/>
            </p:nvSpPr>
            <p:spPr bwMode="auto">
              <a:xfrm>
                <a:off x="3904" y="234"/>
                <a:ext cx="10" cy="10"/>
              </a:xfrm>
              <a:custGeom>
                <a:avLst/>
                <a:gdLst>
                  <a:gd name="G0" fmla="+- 0 0 0"/>
                  <a:gd name="G1" fmla="*/ G0 1 18969"/>
                  <a:gd name="G2" fmla="+- 0 0 0"/>
                  <a:gd name="G3" fmla="*/ G2 1 18969"/>
                  <a:gd name="G4" fmla="+- 32767 0 0"/>
                  <a:gd name="G5" fmla="*/ G4 1 18969"/>
                  <a:gd name="G6" fmla="+- 0 0 0"/>
                  <a:gd name="G7" fmla="*/ G6 1 18969"/>
                  <a:gd name="G8" fmla="+- 32767 0 0"/>
                  <a:gd name="G9" fmla="*/ G8 1 18969"/>
                  <a:gd name="G10" fmla="+- 32767 0 0"/>
                  <a:gd name="G11" fmla="*/ G10 1 18969"/>
                  <a:gd name="G12" fmla="+- 0 0 0"/>
                  <a:gd name="G13" fmla="*/ G12 1 18969"/>
                  <a:gd name="G14" fmla="+- 32767 0 0"/>
                  <a:gd name="G15" fmla="*/ G14 1 18969"/>
                  <a:gd name="G16" fmla="+- 53 0 0"/>
                  <a:gd name="G17" fmla="+- 53 0 0"/>
                </a:gdLst>
                <a:ahLst/>
                <a:cxnLst>
                  <a:cxn ang="0">
                    <a:pos x="r" y="vc"/>
                  </a:cxn>
                  <a:cxn ang="5400000">
                    <a:pos x="hc" y="b"/>
                  </a:cxn>
                  <a:cxn ang="10800000">
                    <a:pos x="l" y="vc"/>
                  </a:cxn>
                  <a:cxn ang="16200000">
                    <a:pos x="hc" y="t"/>
                  </a:cxn>
                </a:cxnLst>
                <a:rect l="0" t="0" r="0" b="0"/>
                <a:pathLst>
                  <a:path>
                    <a:moveTo>
                      <a:pt x="0" y="0"/>
                    </a:moveTo>
                    <a:lnTo>
                      <a:pt x="18970" y="0"/>
                    </a:lnTo>
                    <a:lnTo>
                      <a:pt x="18970" y="18970"/>
                    </a:lnTo>
                    <a:lnTo>
                      <a:pt x="0" y="1897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3" name="AutoShape 11">
                <a:extLst>
                  <a:ext uri="{FF2B5EF4-FFF2-40B4-BE49-F238E27FC236}">
                    <a16:creationId xmlns:a16="http://schemas.microsoft.com/office/drawing/2014/main" id="{7CA32142-F56D-ED69-7B8A-AD6CF3F9ADEF}"/>
                  </a:ext>
                </a:extLst>
              </p:cNvPr>
              <p:cNvSpPr>
                <a:spLocks noChangeArrowheads="1"/>
              </p:cNvSpPr>
              <p:nvPr/>
            </p:nvSpPr>
            <p:spPr bwMode="auto">
              <a:xfrm>
                <a:off x="3505" y="380"/>
                <a:ext cx="10" cy="14"/>
              </a:xfrm>
              <a:custGeom>
                <a:avLst/>
                <a:gdLst>
                  <a:gd name="G0" fmla="+- 0 0 0"/>
                  <a:gd name="G1" fmla="*/ G0 1 18969"/>
                  <a:gd name="G2" fmla="+- 0 0 0"/>
                  <a:gd name="G3" fmla="*/ G2 1 25293"/>
                  <a:gd name="G4" fmla="+- 32767 0 0"/>
                  <a:gd name="G5" fmla="*/ G4 1 18969"/>
                  <a:gd name="G6" fmla="+- 0 0 0"/>
                  <a:gd name="G7" fmla="*/ G6 1 25293"/>
                  <a:gd name="G8" fmla="+- 32767 0 0"/>
                  <a:gd name="G9" fmla="*/ G8 1 18969"/>
                  <a:gd name="G10" fmla="+- 32767 0 0"/>
                  <a:gd name="G11" fmla="*/ G10 1 25293"/>
                  <a:gd name="G12" fmla="+- 0 0 0"/>
                  <a:gd name="G13" fmla="*/ G12 1 18969"/>
                  <a:gd name="G14" fmla="+- 32767 0 0"/>
                  <a:gd name="G15" fmla="*/ G14 1 25293"/>
                  <a:gd name="G16" fmla="+- 53 0 0"/>
                  <a:gd name="G17" fmla="+- 70 0 0"/>
                </a:gdLst>
                <a:ahLst/>
                <a:cxnLst>
                  <a:cxn ang="0">
                    <a:pos x="r" y="vc"/>
                  </a:cxn>
                  <a:cxn ang="5400000">
                    <a:pos x="hc" y="b"/>
                  </a:cxn>
                  <a:cxn ang="10800000">
                    <a:pos x="l" y="vc"/>
                  </a:cxn>
                  <a:cxn ang="16200000">
                    <a:pos x="hc" y="t"/>
                  </a:cxn>
                </a:cxnLst>
                <a:rect l="0" t="0" r="0" b="0"/>
                <a:pathLst>
                  <a:path>
                    <a:moveTo>
                      <a:pt x="0" y="0"/>
                    </a:moveTo>
                    <a:lnTo>
                      <a:pt x="18970" y="0"/>
                    </a:lnTo>
                    <a:lnTo>
                      <a:pt x="18970"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4" name="AutoShape 12">
                <a:extLst>
                  <a:ext uri="{FF2B5EF4-FFF2-40B4-BE49-F238E27FC236}">
                    <a16:creationId xmlns:a16="http://schemas.microsoft.com/office/drawing/2014/main" id="{2FB09EC3-7880-1EEC-8DDA-AFECB2C44D05}"/>
                  </a:ext>
                </a:extLst>
              </p:cNvPr>
              <p:cNvSpPr>
                <a:spLocks noChangeArrowheads="1"/>
              </p:cNvSpPr>
              <p:nvPr/>
            </p:nvSpPr>
            <p:spPr bwMode="auto">
              <a:xfrm>
                <a:off x="3722" y="641"/>
                <a:ext cx="14" cy="10"/>
              </a:xfrm>
              <a:custGeom>
                <a:avLst/>
                <a:gdLst>
                  <a:gd name="G0" fmla="+- 0 0 0"/>
                  <a:gd name="G1" fmla="*/ G0 1 25293"/>
                  <a:gd name="G2" fmla="+- 0 0 0"/>
                  <a:gd name="G3" fmla="*/ G2 1 18969"/>
                  <a:gd name="G4" fmla="+- 32767 0 0"/>
                  <a:gd name="G5" fmla="*/ G4 1 25293"/>
                  <a:gd name="G6" fmla="+- 0 0 0"/>
                  <a:gd name="G7" fmla="*/ G6 1 18969"/>
                  <a:gd name="G8" fmla="+- 32767 0 0"/>
                  <a:gd name="G9" fmla="*/ G8 1 25293"/>
                  <a:gd name="G10" fmla="+- 32767 0 0"/>
                  <a:gd name="G11" fmla="*/ G10 1 18969"/>
                  <a:gd name="G12" fmla="+- 0 0 0"/>
                  <a:gd name="G13" fmla="*/ G12 1 25293"/>
                  <a:gd name="G14" fmla="+- 32767 0 0"/>
                  <a:gd name="G15" fmla="*/ G14 1 18969"/>
                  <a:gd name="G16" fmla="+- 70 0 0"/>
                  <a:gd name="G17" fmla="+- 53 0 0"/>
                </a:gdLst>
                <a:ahLst/>
                <a:cxnLst>
                  <a:cxn ang="0">
                    <a:pos x="r" y="vc"/>
                  </a:cxn>
                  <a:cxn ang="5400000">
                    <a:pos x="hc" y="b"/>
                  </a:cxn>
                  <a:cxn ang="10800000">
                    <a:pos x="l" y="vc"/>
                  </a:cxn>
                  <a:cxn ang="16200000">
                    <a:pos x="hc" y="t"/>
                  </a:cxn>
                </a:cxnLst>
                <a:rect l="0" t="0" r="0" b="0"/>
                <a:pathLst>
                  <a:path>
                    <a:moveTo>
                      <a:pt x="0" y="0"/>
                    </a:moveTo>
                    <a:lnTo>
                      <a:pt x="25293" y="0"/>
                    </a:lnTo>
                    <a:lnTo>
                      <a:pt x="25293" y="18970"/>
                    </a:lnTo>
                    <a:lnTo>
                      <a:pt x="0" y="1897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5" name="AutoShape 13">
                <a:extLst>
                  <a:ext uri="{FF2B5EF4-FFF2-40B4-BE49-F238E27FC236}">
                    <a16:creationId xmlns:a16="http://schemas.microsoft.com/office/drawing/2014/main" id="{FCA0E82D-12CF-CDFF-3874-EF25F6ABEADE}"/>
                  </a:ext>
                </a:extLst>
              </p:cNvPr>
              <p:cNvSpPr>
                <a:spLocks noChangeArrowheads="1"/>
              </p:cNvSpPr>
              <p:nvPr/>
            </p:nvSpPr>
            <p:spPr bwMode="auto">
              <a:xfrm>
                <a:off x="3648" y="586"/>
                <a:ext cx="49" cy="54"/>
              </a:xfrm>
              <a:custGeom>
                <a:avLst/>
                <a:gdLst>
                  <a:gd name="G0" fmla="+- 32768 0 0"/>
                  <a:gd name="G1" fmla="*/ G0 1 15793"/>
                  <a:gd name="G2" fmla="+- 32768 0 0"/>
                  <a:gd name="G3" fmla="*/ G2 1 22988"/>
                  <a:gd name="G4" fmla="+- 32767 0 0"/>
                  <a:gd name="G5" fmla="*/ G4 1 15793"/>
                  <a:gd name="G6" fmla="+- 32768 0 0"/>
                  <a:gd name="G7" fmla="*/ G6 1 22988"/>
                  <a:gd name="G8" fmla="+- 32768 0 0"/>
                  <a:gd name="G9" fmla="*/ G8 1 15793"/>
                  <a:gd name="G10" fmla="+- 32767 0 0"/>
                  <a:gd name="G11" fmla="*/ G10 1 22988"/>
                  <a:gd name="G12" fmla="+- 32768 0 0"/>
                  <a:gd name="G13" fmla="*/ G12 1 15793"/>
                  <a:gd name="G14" fmla="+- 32768 0 0"/>
                  <a:gd name="G15" fmla="*/ G14 1 22988"/>
                  <a:gd name="G16" fmla="+- 32768 0 0"/>
                  <a:gd name="G17" fmla="*/ G16 1 15793"/>
                  <a:gd name="G18" fmla="+- 32768 0 0"/>
                  <a:gd name="G19" fmla="*/ G18 1 22988"/>
                  <a:gd name="G20" fmla="+- 32768 0 0"/>
                  <a:gd name="G21" fmla="*/ G20 1 15793"/>
                  <a:gd name="G22" fmla="+- 0 0 0"/>
                  <a:gd name="G23" fmla="*/ G22 1 22988"/>
                  <a:gd name="G24" fmla="+- 0 0 0"/>
                  <a:gd name="G25" fmla="*/ G24 1 15793"/>
                  <a:gd name="G26" fmla="+- 32768 0 0"/>
                  <a:gd name="G27" fmla="*/ G26 1 22988"/>
                  <a:gd name="G28" fmla="+- 32768 0 0"/>
                  <a:gd name="G29" fmla="*/ G28 1 15793"/>
                  <a:gd name="G30" fmla="+- 32767 0 0"/>
                  <a:gd name="G31" fmla="*/ G30 1 22988"/>
                  <a:gd name="G32" fmla="+- 32767 0 0"/>
                  <a:gd name="G33" fmla="*/ G32 1 15793"/>
                  <a:gd name="G34" fmla="+- 32768 0 0"/>
                  <a:gd name="G35" fmla="*/ G34 1 22988"/>
                  <a:gd name="G36" fmla="+- 32768 0 0"/>
                  <a:gd name="G37" fmla="*/ G36 1 15793"/>
                  <a:gd name="G38" fmla="+- 0 0 0"/>
                  <a:gd name="G39" fmla="*/ G38 1 22988"/>
                  <a:gd name="G40" fmla="+- 226 0 0"/>
                  <a:gd name="G41" fmla="+- 246 0 0"/>
                </a:gdLst>
                <a:ahLst/>
                <a:cxnLst>
                  <a:cxn ang="0">
                    <a:pos x="r" y="vc"/>
                  </a:cxn>
                  <a:cxn ang="5400000">
                    <a:pos x="hc" y="b"/>
                  </a:cxn>
                  <a:cxn ang="10800000">
                    <a:pos x="l" y="vc"/>
                  </a:cxn>
                  <a:cxn ang="16200000">
                    <a:pos x="hc" y="t"/>
                  </a:cxn>
                </a:cxnLst>
                <a:rect l="0" t="0" r="0" b="0"/>
                <a:pathLst>
                  <a:path>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6" name="AutoShape 14">
                <a:extLst>
                  <a:ext uri="{FF2B5EF4-FFF2-40B4-BE49-F238E27FC236}">
                    <a16:creationId xmlns:a16="http://schemas.microsoft.com/office/drawing/2014/main" id="{BE592FC5-E14A-D485-B31D-21ACD2ECC78C}"/>
                  </a:ext>
                </a:extLst>
              </p:cNvPr>
              <p:cNvSpPr>
                <a:spLocks noChangeArrowheads="1"/>
              </p:cNvSpPr>
              <p:nvPr/>
            </p:nvSpPr>
            <p:spPr bwMode="auto">
              <a:xfrm>
                <a:off x="3525" y="218"/>
                <a:ext cx="54" cy="49"/>
              </a:xfrm>
              <a:custGeom>
                <a:avLst/>
                <a:gdLst>
                  <a:gd name="G0" fmla="+- 32768 0 0"/>
                  <a:gd name="G1" fmla="*/ G0 1 22989"/>
                  <a:gd name="G2" fmla="+- 32767 0 0"/>
                  <a:gd name="G3" fmla="*/ G2 1 15762"/>
                  <a:gd name="G4" fmla="+- 32768 0 0"/>
                  <a:gd name="G5" fmla="*/ G4 1 22989"/>
                  <a:gd name="G6" fmla="+- 32768 0 0"/>
                  <a:gd name="G7" fmla="*/ G6 1 15762"/>
                  <a:gd name="G8" fmla="+- 32768 0 0"/>
                  <a:gd name="G9" fmla="*/ G8 1 22989"/>
                  <a:gd name="G10" fmla="+- 32768 0 0"/>
                  <a:gd name="G11" fmla="*/ G10 1 15762"/>
                  <a:gd name="G12" fmla="+- 32767 0 0"/>
                  <a:gd name="G13" fmla="*/ G12 1 22989"/>
                  <a:gd name="G14" fmla="+- 32768 0 0"/>
                  <a:gd name="G15" fmla="*/ G14 1 15762"/>
                  <a:gd name="G16" fmla="+- 32768 0 0"/>
                  <a:gd name="G17" fmla="*/ G16 1 22989"/>
                  <a:gd name="G18" fmla="+- 32767 0 0"/>
                  <a:gd name="G19" fmla="*/ G18 1 15762"/>
                  <a:gd name="G20" fmla="+- 32768 0 0"/>
                  <a:gd name="G21" fmla="*/ G20 1 22989"/>
                  <a:gd name="G22" fmla="+- 32767 0 0"/>
                  <a:gd name="G23" fmla="*/ G22 1 15762"/>
                  <a:gd name="G24" fmla="+- 32767 0 0"/>
                  <a:gd name="G25" fmla="*/ G24 1 22989"/>
                  <a:gd name="G26" fmla="+- 32768 0 0"/>
                  <a:gd name="G27" fmla="*/ G26 1 15762"/>
                  <a:gd name="G28" fmla="+- 32768 0 0"/>
                  <a:gd name="G29" fmla="*/ G28 1 22989"/>
                  <a:gd name="G30" fmla="+- 0 0 0"/>
                  <a:gd name="G31" fmla="*/ G30 1 15762"/>
                  <a:gd name="G32" fmla="+- 0 0 0"/>
                  <a:gd name="G33" fmla="*/ G32 1 22989"/>
                  <a:gd name="G34" fmla="+- 32768 0 0"/>
                  <a:gd name="G35" fmla="*/ G34 1 15762"/>
                  <a:gd name="G36" fmla="+- 32768 0 0"/>
                  <a:gd name="G37" fmla="*/ G36 1 22989"/>
                  <a:gd name="G38" fmla="+- 32767 0 0"/>
                  <a:gd name="G39" fmla="*/ G38 1 15762"/>
                  <a:gd name="G40" fmla="+- 246 0 0"/>
                  <a:gd name="G41" fmla="+- 226 0 0"/>
                </a:gdLst>
                <a:ahLst/>
                <a:cxnLst>
                  <a:cxn ang="0">
                    <a:pos x="r" y="vc"/>
                  </a:cxn>
                  <a:cxn ang="5400000">
                    <a:pos x="hc" y="b"/>
                  </a:cxn>
                  <a:cxn ang="10800000">
                    <a:pos x="l" y="vc"/>
                  </a:cxn>
                  <a:cxn ang="16200000">
                    <a:pos x="hc" y="t"/>
                  </a:cxn>
                </a:cxnLst>
                <a:rect l="0" t="0" r="0" b="0"/>
                <a:pathLst>
                  <a:path>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7" name="AutoShape 15">
                <a:extLst>
                  <a:ext uri="{FF2B5EF4-FFF2-40B4-BE49-F238E27FC236}">
                    <a16:creationId xmlns:a16="http://schemas.microsoft.com/office/drawing/2014/main" id="{4D55E750-91B6-1839-C8C8-6DD99677A362}"/>
                  </a:ext>
                </a:extLst>
              </p:cNvPr>
              <p:cNvSpPr>
                <a:spLocks noChangeArrowheads="1"/>
              </p:cNvSpPr>
              <p:nvPr/>
            </p:nvSpPr>
            <p:spPr bwMode="auto">
              <a:xfrm>
                <a:off x="3706" y="202"/>
                <a:ext cx="90" cy="90"/>
              </a:xfrm>
              <a:custGeom>
                <a:avLst/>
                <a:gdLst>
                  <a:gd name="G0" fmla="+- 32768 0 0"/>
                  <a:gd name="G1" fmla="*/ G0 1 15266"/>
                  <a:gd name="G2" fmla="+- 32768 0 0"/>
                  <a:gd name="G3" fmla="*/ G2 1 15266"/>
                  <a:gd name="G4" fmla="+- 32768 0 0"/>
                  <a:gd name="G5" fmla="*/ G4 1 15266"/>
                  <a:gd name="G6" fmla="+- 32768 0 0"/>
                  <a:gd name="G7" fmla="*/ G6 1 15266"/>
                  <a:gd name="G8" fmla="+- 32767 0 0"/>
                  <a:gd name="G9" fmla="*/ G8 1 15266"/>
                  <a:gd name="G10" fmla="+- 32768 0 0"/>
                  <a:gd name="G11" fmla="*/ G10 1 15266"/>
                  <a:gd name="G12" fmla="+- 32767 0 0"/>
                  <a:gd name="G13" fmla="*/ G12 1 15266"/>
                  <a:gd name="G14" fmla="+- 32768 0 0"/>
                  <a:gd name="G15" fmla="*/ G14 1 15266"/>
                  <a:gd name="G16" fmla="+- 32767 0 0"/>
                  <a:gd name="G17" fmla="*/ G16 1 15266"/>
                  <a:gd name="G18" fmla="+- 32768 0 0"/>
                  <a:gd name="G19" fmla="*/ G18 1 15266"/>
                  <a:gd name="G20" fmla="+- 32768 0 0"/>
                  <a:gd name="G21" fmla="*/ G20 1 15266"/>
                  <a:gd name="G22" fmla="+- 32767 0 0"/>
                  <a:gd name="G23" fmla="*/ G22 1 15266"/>
                  <a:gd name="G24" fmla="+- 32767 0 0"/>
                  <a:gd name="G25" fmla="*/ G24 1 15266"/>
                  <a:gd name="G26" fmla="+- 32767 0 0"/>
                  <a:gd name="G27" fmla="*/ G26 1 15266"/>
                  <a:gd name="G28" fmla="+- 32767 0 0"/>
                  <a:gd name="G29" fmla="*/ G28 1 15266"/>
                  <a:gd name="G30" fmla="+- 32767 0 0"/>
                  <a:gd name="G31" fmla="*/ G30 1 15266"/>
                  <a:gd name="G32" fmla="+- 32767 0 0"/>
                  <a:gd name="G33" fmla="*/ G32 1 15266"/>
                  <a:gd name="G34" fmla="+- 32768 0 0"/>
                  <a:gd name="G35" fmla="*/ G34 1 15266"/>
                  <a:gd name="G36" fmla="+- 32768 0 0"/>
                  <a:gd name="G37" fmla="*/ G36 1 15266"/>
                  <a:gd name="G38" fmla="+- 32767 0 0"/>
                  <a:gd name="G39" fmla="*/ G38 1 15266"/>
                  <a:gd name="G40" fmla="+- 32768 0 0"/>
                  <a:gd name="G41" fmla="*/ G40 1 15266"/>
                  <a:gd name="G42" fmla="+- 32767 0 0"/>
                  <a:gd name="G43" fmla="*/ G42 1 15266"/>
                  <a:gd name="G44" fmla="+- 32768 0 0"/>
                  <a:gd name="G45" fmla="*/ G44 1 15266"/>
                  <a:gd name="G46" fmla="+- 32767 0 0"/>
                  <a:gd name="G47" fmla="*/ G46 1 15266"/>
                  <a:gd name="G48" fmla="+- 32768 0 0"/>
                  <a:gd name="G49" fmla="*/ G48 1 15266"/>
                  <a:gd name="G50" fmla="+- 32768 0 0"/>
                  <a:gd name="G51" fmla="*/ G50 1 15266"/>
                  <a:gd name="G52" fmla="+- 32767 0 0"/>
                  <a:gd name="G53" fmla="*/ G52 1 15266"/>
                  <a:gd name="G54" fmla="+- 32767 0 0"/>
                  <a:gd name="G55" fmla="*/ G54 1 15266"/>
                  <a:gd name="G56" fmla="+- 32768 0 0"/>
                  <a:gd name="G57" fmla="*/ G56 1 15266"/>
                  <a:gd name="G58" fmla="+- 32768 0 0"/>
                  <a:gd name="G59" fmla="*/ G58 1 15266"/>
                  <a:gd name="G60" fmla="+- 32768 0 0"/>
                  <a:gd name="G61" fmla="*/ G60 1 15266"/>
                  <a:gd name="G62" fmla="+- 32767 0 0"/>
                  <a:gd name="G63" fmla="*/ G62 1 15266"/>
                  <a:gd name="G64" fmla="+- 32767 0 0"/>
                  <a:gd name="G65" fmla="*/ G64 1 15266"/>
                  <a:gd name="G66" fmla="+- 32767 0 0"/>
                  <a:gd name="G67" fmla="*/ G66 1 15266"/>
                  <a:gd name="G68" fmla="+- 32767 0 0"/>
                  <a:gd name="G69" fmla="*/ G68 1 15266"/>
                  <a:gd name="G70" fmla="+- 32767 0 0"/>
                  <a:gd name="G71" fmla="*/ G70 1 15266"/>
                  <a:gd name="G72" fmla="+- 32768 0 0"/>
                  <a:gd name="G73" fmla="*/ G72 1 15266"/>
                  <a:gd name="G74" fmla="+- 32768 0 0"/>
                  <a:gd name="G75" fmla="*/ G74 1 15266"/>
                  <a:gd name="G76" fmla="+- 32767 0 0"/>
                  <a:gd name="G77" fmla="*/ G76 1 15266"/>
                  <a:gd name="G78" fmla="+- 32767 0 0"/>
                  <a:gd name="G79" fmla="*/ G78 1 15266"/>
                  <a:gd name="G80" fmla="+- 32767 0 0"/>
                  <a:gd name="G81" fmla="*/ G80 1 15266"/>
                  <a:gd name="G82" fmla="+- 32767 0 0"/>
                  <a:gd name="G83" fmla="*/ G82 1 15266"/>
                  <a:gd name="G84" fmla="+- 32767 0 0"/>
                  <a:gd name="G85" fmla="*/ G84 1 15266"/>
                  <a:gd name="G86" fmla="+- 32768 0 0"/>
                  <a:gd name="G87" fmla="*/ G86 1 15266"/>
                  <a:gd name="G88" fmla="+- 32768 0 0"/>
                  <a:gd name="G89" fmla="*/ G88 1 15266"/>
                  <a:gd name="G90" fmla="+- 32768 0 0"/>
                  <a:gd name="G91" fmla="*/ G90 1 15266"/>
                  <a:gd name="G92" fmla="+- 32767 0 0"/>
                  <a:gd name="G93" fmla="*/ G92 1 15266"/>
                  <a:gd name="G94" fmla="+- 32767 0 0"/>
                  <a:gd name="G95" fmla="*/ G94 1 15266"/>
                  <a:gd name="G96" fmla="+- 32767 0 0"/>
                  <a:gd name="G97" fmla="*/ G96 1 15266"/>
                  <a:gd name="G98" fmla="+- 0 0 0"/>
                  <a:gd name="G99" fmla="*/ G98 1 15266"/>
                  <a:gd name="G100" fmla="+- 32768 0 0"/>
                  <a:gd name="G101" fmla="*/ G100 1 15266"/>
                  <a:gd name="G102" fmla="+- 32767 0 0"/>
                  <a:gd name="G103" fmla="*/ G102 1 15266"/>
                  <a:gd name="G104" fmla="+- 32768 0 0"/>
                  <a:gd name="G105" fmla="*/ G104 1 15266"/>
                  <a:gd name="G106" fmla="+- 32768 0 0"/>
                  <a:gd name="G107" fmla="*/ G106 1 15266"/>
                  <a:gd name="G108" fmla="+- 32767 0 0"/>
                  <a:gd name="G109" fmla="*/ G108 1 15266"/>
                  <a:gd name="G110" fmla="+- 32768 0 0"/>
                  <a:gd name="G111" fmla="*/ G110 1 15266"/>
                  <a:gd name="G112" fmla="+- 0 0 0"/>
                  <a:gd name="G113" fmla="*/ G112 1 15266"/>
                  <a:gd name="G114" fmla="+- 32767 0 0"/>
                  <a:gd name="G115" fmla="*/ G114 1 15266"/>
                  <a:gd name="G116" fmla="+- 32767 0 0"/>
                  <a:gd name="G117" fmla="*/ G116 1 15266"/>
                  <a:gd name="G118" fmla="+- 32767 0 0"/>
                  <a:gd name="G119" fmla="*/ G118 1 15266"/>
                  <a:gd name="G120" fmla="+- 406 0 0"/>
                  <a:gd name="G121" fmla="+- 406 0 0"/>
                </a:gdLst>
                <a:ahLst/>
                <a:cxnLst>
                  <a:cxn ang="0">
                    <a:pos x="r" y="vc"/>
                  </a:cxn>
                  <a:cxn ang="5400000">
                    <a:pos x="hc" y="b"/>
                  </a:cxn>
                  <a:cxn ang="10800000">
                    <a:pos x="l" y="vc"/>
                  </a:cxn>
                  <a:cxn ang="16200000">
                    <a:pos x="hc" y="t"/>
                  </a:cxn>
                </a:cxnLst>
                <a:rect l="0" t="0" r="0" b="0"/>
                <a:pathLst>
                  <a:path>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8" name="AutoShape 16">
                <a:extLst>
                  <a:ext uri="{FF2B5EF4-FFF2-40B4-BE49-F238E27FC236}">
                    <a16:creationId xmlns:a16="http://schemas.microsoft.com/office/drawing/2014/main" id="{074696A8-CA55-E200-44A9-0385D13901DD}"/>
                  </a:ext>
                </a:extLst>
              </p:cNvPr>
              <p:cNvSpPr>
                <a:spLocks noChangeArrowheads="1"/>
              </p:cNvSpPr>
              <p:nvPr/>
            </p:nvSpPr>
            <p:spPr bwMode="auto">
              <a:xfrm>
                <a:off x="3780" y="593"/>
                <a:ext cx="90" cy="90"/>
              </a:xfrm>
              <a:custGeom>
                <a:avLst/>
                <a:gdLst>
                  <a:gd name="G0" fmla="+- 32767 0 0"/>
                  <a:gd name="G1" fmla="*/ G0 1 15266"/>
                  <a:gd name="G2" fmla="+- 32767 0 0"/>
                  <a:gd name="G3" fmla="*/ G2 1 15266"/>
                  <a:gd name="G4" fmla="+- 32767 0 0"/>
                  <a:gd name="G5" fmla="*/ G4 1 15266"/>
                  <a:gd name="G6" fmla="+- 32767 0 0"/>
                  <a:gd name="G7" fmla="*/ G6 1 15266"/>
                  <a:gd name="G8" fmla="+- 32767 0 0"/>
                  <a:gd name="G9" fmla="*/ G8 1 15266"/>
                  <a:gd name="G10" fmla="+- 32768 0 0"/>
                  <a:gd name="G11" fmla="*/ G10 1 15266"/>
                  <a:gd name="G12" fmla="+- 32768 0 0"/>
                  <a:gd name="G13" fmla="*/ G12 1 15266"/>
                  <a:gd name="G14" fmla="+- 32767 0 0"/>
                  <a:gd name="G15" fmla="*/ G14 1 15266"/>
                  <a:gd name="G16" fmla="+- 32768 0 0"/>
                  <a:gd name="G17" fmla="*/ G16 1 15266"/>
                  <a:gd name="G18" fmla="+- 32767 0 0"/>
                  <a:gd name="G19" fmla="*/ G18 1 15266"/>
                  <a:gd name="G20" fmla="+- 32768 0 0"/>
                  <a:gd name="G21" fmla="*/ G20 1 15266"/>
                  <a:gd name="G22" fmla="+- 32767 0 0"/>
                  <a:gd name="G23" fmla="*/ G22 1 15266"/>
                  <a:gd name="G24" fmla="+- 32768 0 0"/>
                  <a:gd name="G25" fmla="*/ G24 1 15266"/>
                  <a:gd name="G26" fmla="+- 32768 0 0"/>
                  <a:gd name="G27" fmla="*/ G26 1 15266"/>
                  <a:gd name="G28" fmla="+- 32768 0 0"/>
                  <a:gd name="G29" fmla="*/ G28 1 15266"/>
                  <a:gd name="G30" fmla="+- 32768 0 0"/>
                  <a:gd name="G31" fmla="*/ G30 1 15266"/>
                  <a:gd name="G32" fmla="+- 32767 0 0"/>
                  <a:gd name="G33" fmla="*/ G32 1 15266"/>
                  <a:gd name="G34" fmla="+- 32768 0 0"/>
                  <a:gd name="G35" fmla="*/ G34 1 15266"/>
                  <a:gd name="G36" fmla="+- 32767 0 0"/>
                  <a:gd name="G37" fmla="*/ G36 1 15266"/>
                  <a:gd name="G38" fmla="+- 32768 0 0"/>
                  <a:gd name="G39" fmla="*/ G38 1 15266"/>
                  <a:gd name="G40" fmla="+- 32767 0 0"/>
                  <a:gd name="G41" fmla="*/ G40 1 15266"/>
                  <a:gd name="G42" fmla="+- 32768 0 0"/>
                  <a:gd name="G43" fmla="*/ G42 1 15266"/>
                  <a:gd name="G44" fmla="+- 32768 0 0"/>
                  <a:gd name="G45" fmla="*/ G44 1 15266"/>
                  <a:gd name="G46" fmla="+- 32767 0 0"/>
                  <a:gd name="G47" fmla="*/ G46 1 15266"/>
                  <a:gd name="G48" fmla="+- 32767 0 0"/>
                  <a:gd name="G49" fmla="*/ G48 1 15266"/>
                  <a:gd name="G50" fmla="+- 32767 0 0"/>
                  <a:gd name="G51" fmla="*/ G50 1 15266"/>
                  <a:gd name="G52" fmla="+- 32767 0 0"/>
                  <a:gd name="G53" fmla="*/ G52 1 15266"/>
                  <a:gd name="G54" fmla="+- 32768 0 0"/>
                  <a:gd name="G55" fmla="*/ G54 1 15266"/>
                  <a:gd name="G56" fmla="+- 32768 0 0"/>
                  <a:gd name="G57" fmla="*/ G56 1 15266"/>
                  <a:gd name="G58" fmla="+- 32768 0 0"/>
                  <a:gd name="G59" fmla="*/ G58 1 15266"/>
                  <a:gd name="G60" fmla="+- 32767 0 0"/>
                  <a:gd name="G61" fmla="*/ G60 1 15266"/>
                  <a:gd name="G62" fmla="+- 32767 0 0"/>
                  <a:gd name="G63" fmla="*/ G62 1 15266"/>
                  <a:gd name="G64" fmla="+- 32767 0 0"/>
                  <a:gd name="G65" fmla="*/ G64 1 15266"/>
                  <a:gd name="G66" fmla="+- 0 0 0"/>
                  <a:gd name="G67" fmla="*/ G66 1 15266"/>
                  <a:gd name="G68" fmla="+- 32768 0 0"/>
                  <a:gd name="G69" fmla="*/ G68 1 15266"/>
                  <a:gd name="G70" fmla="+- 32767 0 0"/>
                  <a:gd name="G71" fmla="*/ G70 1 15266"/>
                  <a:gd name="G72" fmla="+- 32768 0 0"/>
                  <a:gd name="G73" fmla="*/ G72 1 15266"/>
                  <a:gd name="G74" fmla="+- 32768 0 0"/>
                  <a:gd name="G75" fmla="*/ G74 1 15266"/>
                  <a:gd name="G76" fmla="+- 32767 0 0"/>
                  <a:gd name="G77" fmla="*/ G76 1 15266"/>
                  <a:gd name="G78" fmla="+- 32768 0 0"/>
                  <a:gd name="G79" fmla="*/ G78 1 15266"/>
                  <a:gd name="G80" fmla="+- 0 0 0"/>
                  <a:gd name="G81" fmla="*/ G80 1 15266"/>
                  <a:gd name="G82" fmla="+- 32767 0 0"/>
                  <a:gd name="G83" fmla="*/ G82 1 15266"/>
                  <a:gd name="G84" fmla="+- 32767 0 0"/>
                  <a:gd name="G85" fmla="*/ G84 1 15266"/>
                  <a:gd name="G86" fmla="+- 32767 0 0"/>
                  <a:gd name="G87" fmla="*/ G86 1 15266"/>
                  <a:gd name="G88" fmla="+- 32768 0 0"/>
                  <a:gd name="G89" fmla="*/ G88 1 15266"/>
                  <a:gd name="G90" fmla="+- 32768 0 0"/>
                  <a:gd name="G91" fmla="*/ G90 1 15266"/>
                  <a:gd name="G92" fmla="+- 32768 0 0"/>
                  <a:gd name="G93" fmla="*/ G92 1 15266"/>
                  <a:gd name="G94" fmla="+- 32767 0 0"/>
                  <a:gd name="G95" fmla="*/ G94 1 15266"/>
                  <a:gd name="G96" fmla="+- 32767 0 0"/>
                  <a:gd name="G97" fmla="*/ G96 1 15266"/>
                  <a:gd name="G98" fmla="+- 32767 0 0"/>
                  <a:gd name="G99" fmla="*/ G98 1 15266"/>
                  <a:gd name="G100" fmla="+- 32767 0 0"/>
                  <a:gd name="G101" fmla="*/ G100 1 15266"/>
                  <a:gd name="G102" fmla="+- 32767 0 0"/>
                  <a:gd name="G103" fmla="*/ G102 1 15266"/>
                  <a:gd name="G104" fmla="+- 32768 0 0"/>
                  <a:gd name="G105" fmla="*/ G104 1 15266"/>
                  <a:gd name="G106" fmla="+- 32768 0 0"/>
                  <a:gd name="G107" fmla="*/ G106 1 15266"/>
                  <a:gd name="G108" fmla="+- 32767 0 0"/>
                  <a:gd name="G109" fmla="*/ G108 1 15266"/>
                  <a:gd name="G110" fmla="+- 32767 0 0"/>
                  <a:gd name="G111" fmla="*/ G110 1 15266"/>
                  <a:gd name="G112" fmla="+- 32767 0 0"/>
                  <a:gd name="G113" fmla="*/ G112 1 15266"/>
                  <a:gd name="G114" fmla="+- 32767 0 0"/>
                  <a:gd name="G115" fmla="*/ G114 1 15266"/>
                  <a:gd name="G116" fmla="+- 32767 0 0"/>
                  <a:gd name="G117" fmla="*/ G116 1 15266"/>
                  <a:gd name="G118" fmla="+- 32768 0 0"/>
                  <a:gd name="G119" fmla="*/ G118 1 15266"/>
                  <a:gd name="G120" fmla="+- 406 0 0"/>
                  <a:gd name="G121" fmla="+- 406 0 0"/>
                </a:gdLst>
                <a:ahLst/>
                <a:cxnLst>
                  <a:cxn ang="0">
                    <a:pos x="r" y="vc"/>
                  </a:cxn>
                  <a:cxn ang="5400000">
                    <a:pos x="hc" y="b"/>
                  </a:cxn>
                  <a:cxn ang="10800000">
                    <a:pos x="l" y="vc"/>
                  </a:cxn>
                  <a:cxn ang="16200000">
                    <a:pos x="hc" y="t"/>
                  </a:cxn>
                </a:cxnLst>
                <a:rect l="0" t="0" r="0" b="0"/>
                <a:pathLst>
                  <a:path>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09" name="AutoShape 17">
                <a:extLst>
                  <a:ext uri="{FF2B5EF4-FFF2-40B4-BE49-F238E27FC236}">
                    <a16:creationId xmlns:a16="http://schemas.microsoft.com/office/drawing/2014/main" id="{78CA47DA-4CFA-EAF1-4BB9-682929EF107C}"/>
                  </a:ext>
                </a:extLst>
              </p:cNvPr>
              <p:cNvSpPr>
                <a:spLocks noChangeArrowheads="1"/>
              </p:cNvSpPr>
              <p:nvPr/>
            </p:nvSpPr>
            <p:spPr bwMode="auto">
              <a:xfrm>
                <a:off x="3507" y="270"/>
                <a:ext cx="478" cy="413"/>
              </a:xfrm>
              <a:custGeom>
                <a:avLst/>
                <a:gdLst/>
                <a:ahLst/>
                <a:cxnLst>
                  <a:cxn ang="0">
                    <a:pos x="r" y="vc"/>
                  </a:cxn>
                  <a:cxn ang="5400000">
                    <a:pos x="hc" y="b"/>
                  </a:cxn>
                  <a:cxn ang="10800000">
                    <a:pos x="l" y="vc"/>
                  </a:cxn>
                  <a:cxn ang="16200000">
                    <a:pos x="hc" y="t"/>
                  </a:cxn>
                </a:cxnLst>
                <a:rect l="0" t="0" r="0" b="0"/>
                <a:pathLst>
                  <a:path>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10" name="AutoShape 18">
                <a:extLst>
                  <a:ext uri="{FF2B5EF4-FFF2-40B4-BE49-F238E27FC236}">
                    <a16:creationId xmlns:a16="http://schemas.microsoft.com/office/drawing/2014/main" id="{551D80D0-30B5-06A0-E6DD-484C1D1AF5D7}"/>
                  </a:ext>
                </a:extLst>
              </p:cNvPr>
              <p:cNvSpPr>
                <a:spLocks noChangeArrowheads="1"/>
              </p:cNvSpPr>
              <p:nvPr/>
            </p:nvSpPr>
            <p:spPr bwMode="auto">
              <a:xfrm>
                <a:off x="3616" y="329"/>
                <a:ext cx="107" cy="37"/>
              </a:xfrm>
              <a:custGeom>
                <a:avLst/>
                <a:gdLst>
                  <a:gd name="G0" fmla="+- 32767 0 0"/>
                  <a:gd name="G1" fmla="*/ G0 1 44172"/>
                  <a:gd name="G2" fmla="+- 32768 0 0"/>
                  <a:gd name="G3" fmla="*/ G2 1 62577"/>
                  <a:gd name="G4" fmla="+- 32768 0 0"/>
                  <a:gd name="G5" fmla="*/ G4 1 44172"/>
                  <a:gd name="G6" fmla="+- 32768 0 0"/>
                  <a:gd name="G7" fmla="*/ G6 1 62577"/>
                  <a:gd name="G8" fmla="+- 0 0 0"/>
                  <a:gd name="G9" fmla="*/ G8 1 44172"/>
                  <a:gd name="G10" fmla="+- 32767 0 0"/>
                  <a:gd name="G11" fmla="*/ G10 1 62577"/>
                  <a:gd name="G12" fmla="+- 32767 0 0"/>
                  <a:gd name="G13" fmla="*/ G12 1 44172"/>
                  <a:gd name="G14" fmla="+- 32767 0 0"/>
                  <a:gd name="G15" fmla="*/ G14 1 62577"/>
                  <a:gd name="G16" fmla="+- 32767 0 0"/>
                  <a:gd name="G17" fmla="*/ G16 1 44172"/>
                  <a:gd name="G18" fmla="+- 32768 0 0"/>
                  <a:gd name="G19" fmla="*/ G18 1 62577"/>
                  <a:gd name="G20" fmla="+- 487 0 0"/>
                  <a:gd name="G21" fmla="+- 174 0 0"/>
                </a:gdLst>
                <a:ahLst/>
                <a:cxnLst>
                  <a:cxn ang="0">
                    <a:pos x="r" y="vc"/>
                  </a:cxn>
                  <a:cxn ang="5400000">
                    <a:pos x="hc" y="b"/>
                  </a:cxn>
                  <a:cxn ang="10800000">
                    <a:pos x="l" y="vc"/>
                  </a:cxn>
                  <a:cxn ang="16200000">
                    <a:pos x="hc" y="t"/>
                  </a:cxn>
                </a:cxnLst>
                <a:rect l="0" t="0" r="0" b="0"/>
                <a:pathLst>
                  <a:path>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11" name="AutoShape 19">
                <a:extLst>
                  <a:ext uri="{FF2B5EF4-FFF2-40B4-BE49-F238E27FC236}">
                    <a16:creationId xmlns:a16="http://schemas.microsoft.com/office/drawing/2014/main" id="{052428F0-5DC5-96F7-5DCF-DD4E7ADA2884}"/>
                  </a:ext>
                </a:extLst>
              </p:cNvPr>
              <p:cNvSpPr>
                <a:spLocks noChangeArrowheads="1"/>
              </p:cNvSpPr>
              <p:nvPr/>
            </p:nvSpPr>
            <p:spPr bwMode="auto">
              <a:xfrm>
                <a:off x="3616" y="368"/>
                <a:ext cx="107" cy="34"/>
              </a:xfrm>
              <a:custGeom>
                <a:avLst/>
                <a:gdLst>
                  <a:gd name="G0" fmla="+- 32767 0 0"/>
                  <a:gd name="G1" fmla="*/ G0 1 44172"/>
                  <a:gd name="G2" fmla="+- 32768 0 0"/>
                  <a:gd name="G3" fmla="*/ G2 1 56809"/>
                  <a:gd name="G4" fmla="+- 32768 0 0"/>
                  <a:gd name="G5" fmla="*/ G4 1 44172"/>
                  <a:gd name="G6" fmla="+- 32768 0 0"/>
                  <a:gd name="G7" fmla="*/ G6 1 56809"/>
                  <a:gd name="G8" fmla="+- 0 0 0"/>
                  <a:gd name="G9" fmla="*/ G8 1 44172"/>
                  <a:gd name="G10" fmla="+- 32767 0 0"/>
                  <a:gd name="G11" fmla="*/ G10 1 56809"/>
                  <a:gd name="G12" fmla="+- 32767 0 0"/>
                  <a:gd name="G13" fmla="*/ G12 1 44172"/>
                  <a:gd name="G14" fmla="+- 32767 0 0"/>
                  <a:gd name="G15" fmla="*/ G14 1 56809"/>
                  <a:gd name="G16" fmla="+- 32767 0 0"/>
                  <a:gd name="G17" fmla="*/ G16 1 44172"/>
                  <a:gd name="G18" fmla="+- 32768 0 0"/>
                  <a:gd name="G19" fmla="*/ G18 1 56809"/>
                  <a:gd name="G20" fmla="+- 487 0 0"/>
                  <a:gd name="G21" fmla="+- 158 0 0"/>
                </a:gdLst>
                <a:ahLst/>
                <a:cxnLst>
                  <a:cxn ang="0">
                    <a:pos x="r" y="vc"/>
                  </a:cxn>
                  <a:cxn ang="5400000">
                    <a:pos x="hc" y="b"/>
                  </a:cxn>
                  <a:cxn ang="10800000">
                    <a:pos x="l" y="vc"/>
                  </a:cxn>
                  <a:cxn ang="16200000">
                    <a:pos x="hc" y="t"/>
                  </a:cxn>
                </a:cxnLst>
                <a:rect l="0" t="0" r="0" b="0"/>
                <a:pathLst>
                  <a:path>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12" name="AutoShape 20">
                <a:extLst>
                  <a:ext uri="{FF2B5EF4-FFF2-40B4-BE49-F238E27FC236}">
                    <a16:creationId xmlns:a16="http://schemas.microsoft.com/office/drawing/2014/main" id="{B2D4AEC2-2B4E-031F-80D4-7CDA80328F89}"/>
                  </a:ext>
                </a:extLst>
              </p:cNvPr>
              <p:cNvSpPr>
                <a:spLocks noChangeArrowheads="1"/>
              </p:cNvSpPr>
              <p:nvPr/>
            </p:nvSpPr>
            <p:spPr bwMode="auto">
              <a:xfrm>
                <a:off x="3770" y="479"/>
                <a:ext cx="108" cy="37"/>
              </a:xfrm>
              <a:custGeom>
                <a:avLst/>
                <a:gdLst>
                  <a:gd name="G0" fmla="+- 0 0 0"/>
                  <a:gd name="G1" fmla="*/ G0 1 44172"/>
                  <a:gd name="G2" fmla="+- 32768 0 0"/>
                  <a:gd name="G3" fmla="*/ G2 1 62899"/>
                  <a:gd name="G4" fmla="+- 32767 0 0"/>
                  <a:gd name="G5" fmla="*/ G4 1 44172"/>
                  <a:gd name="G6" fmla="+- 32768 0 0"/>
                  <a:gd name="G7" fmla="*/ G6 1 62899"/>
                  <a:gd name="G8" fmla="+- 32768 0 0"/>
                  <a:gd name="G9" fmla="*/ G8 1 44172"/>
                  <a:gd name="G10" fmla="+- 32767 0 0"/>
                  <a:gd name="G11" fmla="*/ G10 1 62899"/>
                  <a:gd name="G12" fmla="+- 32768 0 0"/>
                  <a:gd name="G13" fmla="*/ G12 1 44172"/>
                  <a:gd name="G14" fmla="+- 32767 0 0"/>
                  <a:gd name="G15" fmla="*/ G14 1 62899"/>
                  <a:gd name="G16" fmla="+- 0 0 0"/>
                  <a:gd name="G17" fmla="*/ G16 1 44172"/>
                  <a:gd name="G18" fmla="+- 32768 0 0"/>
                  <a:gd name="G19" fmla="*/ G18 1 62899"/>
                  <a:gd name="G20" fmla="+- 487 0 0"/>
                  <a:gd name="G21" fmla="+- 175 0 0"/>
                </a:gdLst>
                <a:ahLst/>
                <a:cxnLst>
                  <a:cxn ang="0">
                    <a:pos x="r" y="vc"/>
                  </a:cxn>
                  <a:cxn ang="5400000">
                    <a:pos x="hc" y="b"/>
                  </a:cxn>
                  <a:cxn ang="10800000">
                    <a:pos x="l" y="vc"/>
                  </a:cxn>
                  <a:cxn ang="16200000">
                    <a:pos x="hc" y="t"/>
                  </a:cxn>
                </a:cxnLst>
                <a:rect l="0" t="0" r="0" b="0"/>
                <a:pathLst>
                  <a:path>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F9A01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9413" name="AutoShape 21">
                <a:extLst>
                  <a:ext uri="{FF2B5EF4-FFF2-40B4-BE49-F238E27FC236}">
                    <a16:creationId xmlns:a16="http://schemas.microsoft.com/office/drawing/2014/main" id="{675EA9B3-7AEC-6B66-F69C-F4A9775A766C}"/>
                  </a:ext>
                </a:extLst>
              </p:cNvPr>
              <p:cNvSpPr>
                <a:spLocks noChangeArrowheads="1"/>
              </p:cNvSpPr>
              <p:nvPr/>
            </p:nvSpPr>
            <p:spPr bwMode="auto">
              <a:xfrm>
                <a:off x="3770" y="325"/>
                <a:ext cx="108" cy="33"/>
              </a:xfrm>
              <a:custGeom>
                <a:avLst/>
                <a:gdLst>
                  <a:gd name="G0" fmla="+- 0 0 0"/>
                  <a:gd name="G1" fmla="*/ G0 1 44172"/>
                  <a:gd name="G2" fmla="+- 32768 0 0"/>
                  <a:gd name="G3" fmla="*/ G2 1 56212"/>
                  <a:gd name="G4" fmla="+- 32767 0 0"/>
                  <a:gd name="G5" fmla="*/ G4 1 44172"/>
                  <a:gd name="G6" fmla="+- 32768 0 0"/>
                  <a:gd name="G7" fmla="*/ G6 1 56212"/>
                  <a:gd name="G8" fmla="+- 32768 0 0"/>
                  <a:gd name="G9" fmla="*/ G8 1 44172"/>
                  <a:gd name="G10" fmla="+- 32767 0 0"/>
                  <a:gd name="G11" fmla="*/ G10 1 56212"/>
                  <a:gd name="G12" fmla="+- 32768 0 0"/>
                  <a:gd name="G13" fmla="*/ G12 1 44172"/>
                  <a:gd name="G14" fmla="+- 32767 0 0"/>
                  <a:gd name="G15" fmla="*/ G14 1 56212"/>
                  <a:gd name="G16" fmla="+- 0 0 0"/>
                  <a:gd name="G17" fmla="*/ G16 1 44172"/>
                  <a:gd name="G18" fmla="+- 32768 0 0"/>
                  <a:gd name="G19" fmla="*/ G18 1 56212"/>
                  <a:gd name="G20" fmla="+- 487 0 0"/>
                  <a:gd name="G21" fmla="+- 156 0 0"/>
                </a:gdLst>
                <a:ahLst/>
                <a:cxnLst>
                  <a:cxn ang="0">
                    <a:pos x="r" y="vc"/>
                  </a:cxn>
                  <a:cxn ang="5400000">
                    <a:pos x="hc" y="b"/>
                  </a:cxn>
                  <a:cxn ang="10800000">
                    <a:pos x="l" y="vc"/>
                  </a:cxn>
                  <a:cxn ang="16200000">
                    <a:pos x="hc" y="t"/>
                  </a:cxn>
                </a:cxnLst>
                <a:rect l="0" t="0" r="0" b="0"/>
                <a:pathLst>
                  <a:path>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F5A63A81-ADDC-1747-5441-7B9B095338C7}"/>
              </a:ext>
            </a:extLst>
          </p:cNvPr>
          <p:cNvSpPr txBox="1">
            <a:spLocks noChangeArrowheads="1"/>
          </p:cNvSpPr>
          <p:nvPr/>
        </p:nvSpPr>
        <p:spPr bwMode="auto">
          <a:xfrm>
            <a:off x="1841500" y="582613"/>
            <a:ext cx="5078413"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600" b="1">
                <a:solidFill>
                  <a:srgbClr val="00ACA7"/>
                </a:solidFill>
                <a:latin typeface="Calibri" panose="020F0502020204030204" pitchFamily="34" charset="0"/>
              </a:rPr>
              <a:t>ΔΡΑΣΤΗΡΙΟΤΗΤΑ</a:t>
            </a:r>
          </a:p>
        </p:txBody>
      </p:sp>
      <p:sp>
        <p:nvSpPr>
          <p:cNvPr id="60418" name="Text Box 2">
            <a:extLst>
              <a:ext uri="{FF2B5EF4-FFF2-40B4-BE49-F238E27FC236}">
                <a16:creationId xmlns:a16="http://schemas.microsoft.com/office/drawing/2014/main" id="{825297EA-8948-3504-4AF0-A00F30AA2779}"/>
              </a:ext>
            </a:extLst>
          </p:cNvPr>
          <p:cNvSpPr txBox="1">
            <a:spLocks noChangeArrowheads="1"/>
          </p:cNvSpPr>
          <p:nvPr/>
        </p:nvSpPr>
        <p:spPr bwMode="auto">
          <a:xfrm>
            <a:off x="450850" y="1279525"/>
            <a:ext cx="97472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Πιστεύετε ότι οι πολιτισμοί είναι όλοι ίσοι;</a:t>
            </a:r>
          </a:p>
          <a:p>
            <a:pPr hangingPunct="1">
              <a:lnSpc>
                <a:spcPct val="100000"/>
              </a:lnSpc>
              <a:spcBef>
                <a:spcPts val="1013"/>
              </a:spcBef>
            </a:pPr>
            <a:r>
              <a:rPr lang="en-US" altLang="en-GR" sz="2000">
                <a:solidFill>
                  <a:srgbClr val="5E5E5E"/>
                </a:solidFill>
                <a:latin typeface="Calibri" panose="020F0502020204030204" pitchFamily="34" charset="0"/>
              </a:rPr>
              <a:t>Θέλετε να συνεισφέρετε σε αυτή τη γνώμη σε όλη την Ευρώπη;</a:t>
            </a:r>
          </a:p>
          <a:p>
            <a:pPr hangingPunct="1">
              <a:lnSpc>
                <a:spcPct val="100000"/>
              </a:lnSpc>
              <a:spcBef>
                <a:spcPts val="1013"/>
              </a:spcBef>
            </a:pPr>
            <a:r>
              <a:rPr lang="en-US" altLang="en-GR" sz="2000">
                <a:solidFill>
                  <a:srgbClr val="5E5E5E"/>
                </a:solidFill>
                <a:latin typeface="Calibri" panose="020F0502020204030204" pitchFamily="34" charset="0"/>
              </a:rPr>
              <a:t>Θέλετε να εξασκηθείτε ως ενεργός πολίτης αυτή τη στιγμή;</a:t>
            </a:r>
          </a:p>
          <a:p>
            <a:pPr hangingPunct="1">
              <a:lnSpc>
                <a:spcPct val="100000"/>
              </a:lnSpc>
              <a:spcBef>
                <a:spcPts val="1013"/>
              </a:spcBef>
            </a:pPr>
            <a:r>
              <a:rPr lang="en-US" altLang="en-GR" sz="2000">
                <a:solidFill>
                  <a:srgbClr val="5E5E5E"/>
                </a:solidFill>
                <a:latin typeface="Calibri" panose="020F0502020204030204" pitchFamily="34" charset="0"/>
              </a:rPr>
              <a:t>Αν ναι, ρίξτε μια ματιά στην ΠΡΩΤΟΒΟΥΛΙΑ ΤΗΣ ΜΕΙΟΝΟΤΗΤΑΣ ΑΣΦΑΛΗΣ ΣΥΣΚΕΥΗΣ: http://www.minority-safepack.eu/ και εγγραφείτε για τα νέα τους: http://www.minority-safepack.eu/main/joinus</a:t>
            </a:r>
          </a:p>
          <a:p>
            <a:pPr hangingPunct="1">
              <a:lnSpc>
                <a:spcPct val="100000"/>
              </a:lnSpc>
              <a:spcBef>
                <a:spcPts val="1013"/>
              </a:spcBef>
            </a:pPr>
            <a:endParaRPr lang="en-US" altLang="en-GR" sz="2000">
              <a:solidFill>
                <a:srgbClr val="5E5E5E"/>
              </a:solidFill>
              <a:latin typeface="Calibri" panose="020F0502020204030204" pitchFamily="34" charset="0"/>
            </a:endParaRPr>
          </a:p>
          <a:p>
            <a:pPr hangingPunct="1">
              <a:lnSpc>
                <a:spcPct val="100000"/>
              </a:lnSpc>
              <a:spcBef>
                <a:spcPts val="1013"/>
              </a:spcBef>
            </a:pPr>
            <a:r>
              <a:rPr lang="en-US" altLang="en-GR" sz="2000">
                <a:solidFill>
                  <a:srgbClr val="5E5E5E"/>
                </a:solidFill>
                <a:latin typeface="Calibri" panose="020F0502020204030204" pitchFamily="34" charset="0"/>
              </a:rPr>
              <a:t>ΣΧΕΤΙΚΑ ΜΕ ΤΗΝ ΠΡΩΤΟΒΟΥΛΙΑ ΤΗΣ ΜΕΙΟΝΟΤΗΤΑΣ SAFEPACK:</a:t>
            </a:r>
          </a:p>
          <a:p>
            <a:pPr hangingPunct="1">
              <a:lnSpc>
                <a:spcPct val="100000"/>
              </a:lnSpc>
              <a:spcBef>
                <a:spcPts val="1013"/>
              </a:spcBef>
            </a:pPr>
            <a:r>
              <a:rPr lang="en-US" altLang="en-GR" sz="2000">
                <a:solidFill>
                  <a:srgbClr val="5E5E5E"/>
                </a:solidFill>
                <a:latin typeface="Calibri" panose="020F0502020204030204" pitchFamily="34" charset="0"/>
              </a:rPr>
              <a:t>Συμβάλλουν σημαντικά στη γλωσσική και πολιτιστική πολυμορφία της Ευρώπης. Μαζί με άλλους Ευρωπαίους, θέλουν να καθορίσουν το μέλλον της Ευρώπης. ένα μέλλον στο οποίο δεν λαμβάνονται υπόψη μόνο οι μεγάλες γλώσσες ή οι κυρίαρχοι πολιτισμοί αλλά και οι μειονότητες. Ως εκ τούτου, θέλουν προστασία και υποστήριξη για τη διατήρηση της ταυτότητάς τους. Αυτό ζητά η πρωτοβουλία Minority SafePack</a:t>
            </a:r>
          </a:p>
        </p:txBody>
      </p:sp>
      <p:sp>
        <p:nvSpPr>
          <p:cNvPr id="60419" name="Rectangle 3">
            <a:extLst>
              <a:ext uri="{FF2B5EF4-FFF2-40B4-BE49-F238E27FC236}">
                <a16:creationId xmlns:a16="http://schemas.microsoft.com/office/drawing/2014/main" id="{1846075F-86EB-EFC7-E4EF-BD776D49C514}"/>
              </a:ext>
            </a:extLst>
          </p:cNvPr>
          <p:cNvSpPr>
            <a:spLocks noChangeArrowheads="1"/>
          </p:cNvSpPr>
          <p:nvPr/>
        </p:nvSpPr>
        <p:spPr bwMode="auto">
          <a:xfrm>
            <a:off x="7113588" y="0"/>
            <a:ext cx="5078412" cy="1430338"/>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200" b="1">
                <a:solidFill>
                  <a:srgbClr val="FFFFFF"/>
                </a:solidFill>
                <a:latin typeface="Calibri" panose="020F0502020204030204" pitchFamily="34" charset="0"/>
              </a:rPr>
              <a:t>Στην Ευρωπαϊκή Ένωση υπάρχουν</a:t>
            </a:r>
          </a:p>
          <a:p>
            <a:pPr algn="ctr" hangingPunct="1">
              <a:lnSpc>
                <a:spcPct val="100000"/>
              </a:lnSpc>
            </a:pPr>
            <a:r>
              <a:rPr lang="el-GR" altLang="en-GR" sz="2200" b="1">
                <a:solidFill>
                  <a:srgbClr val="FFFFFF"/>
                </a:solidFill>
                <a:latin typeface="Calibri" panose="020F0502020204030204" pitchFamily="34" charset="0"/>
              </a:rPr>
              <a:t>περίπου 50 εκατομμύρια άνθρωποι</a:t>
            </a:r>
          </a:p>
          <a:p>
            <a:pPr algn="ctr" hangingPunct="1">
              <a:lnSpc>
                <a:spcPct val="100000"/>
              </a:lnSpc>
            </a:pPr>
            <a:r>
              <a:rPr lang="el-GR" altLang="en-GR" sz="2200" b="1">
                <a:solidFill>
                  <a:srgbClr val="FFFFFF"/>
                </a:solidFill>
                <a:latin typeface="Calibri" panose="020F0502020204030204" pitchFamily="34" charset="0"/>
              </a:rPr>
              <a:t>που ανήκουν σε εθνική μειονότητα ή α</a:t>
            </a:r>
          </a:p>
          <a:p>
            <a:pPr algn="ctr" hangingPunct="1">
              <a:lnSpc>
                <a:spcPct val="100000"/>
              </a:lnSpc>
            </a:pPr>
            <a:r>
              <a:rPr lang="el-GR" altLang="en-GR" sz="2200" b="1">
                <a:solidFill>
                  <a:srgbClr val="FFFFFF"/>
                </a:solidFill>
                <a:latin typeface="Calibri" panose="020F0502020204030204" pitchFamily="34" charset="0"/>
              </a:rPr>
              <a:t>μειονοτική γλωσσική κοινότητα.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A0F895DF-10F9-8B86-E5E2-215DBD6796DE}"/>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4800" b="1">
                <a:solidFill>
                  <a:srgbClr val="FFFFFF"/>
                </a:solidFill>
                <a:latin typeface="Calibri" panose="020F0502020204030204" pitchFamily="34" charset="0"/>
              </a:rPr>
              <a:t>4. Συνεργασία μέσω ψηφιακών τεχνολογιών</a:t>
            </a:r>
          </a:p>
        </p:txBody>
      </p:sp>
      <p:pic>
        <p:nvPicPr>
          <p:cNvPr id="61442" name="Picture 2">
            <a:extLst>
              <a:ext uri="{FF2B5EF4-FFF2-40B4-BE49-F238E27FC236}">
                <a16:creationId xmlns:a16="http://schemas.microsoft.com/office/drawing/2014/main" id="{5127F80A-C9D6-D8F6-435B-17DA6D376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0"/>
            <a:ext cx="48942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0ECE44E3-DCBB-63C5-BD36-1B976370001F}"/>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b="1">
                <a:solidFill>
                  <a:srgbClr val="FFFFFF"/>
                </a:solidFill>
                <a:latin typeface="Calibri" panose="020F0502020204030204" pitchFamily="34" charset="0"/>
              </a:rPr>
              <a:t>Σημαντικοί ορισμοί</a:t>
            </a:r>
          </a:p>
        </p:txBody>
      </p:sp>
      <p:sp>
        <p:nvSpPr>
          <p:cNvPr id="62466" name="Text Box 2">
            <a:extLst>
              <a:ext uri="{FF2B5EF4-FFF2-40B4-BE49-F238E27FC236}">
                <a16:creationId xmlns:a16="http://schemas.microsoft.com/office/drawing/2014/main" id="{7F8C6D21-3D14-11B3-B6DB-125DAEEB28E5}"/>
              </a:ext>
            </a:extLst>
          </p:cNvPr>
          <p:cNvSpPr txBox="1">
            <a:spLocks noChangeArrowheads="1"/>
          </p:cNvSpPr>
          <p:nvPr/>
        </p:nvSpPr>
        <p:spPr bwMode="auto">
          <a:xfrm>
            <a:off x="925513" y="1701800"/>
            <a:ext cx="10213975"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αλληλεπίδραση παρέχει στους μαθητές την ευκαιρία να επικοινωνήσουν κατά τη διάρκεια της εκδήλωσης μεταξύ τους και με τους συντονιστές, συχνά μέσω της τεχνολογίας. Μπορούμε να χρησιμοποιήσουμε συνομιλία, emoticons, δημοσκοπήσεις, λευκούς πίνακες, αίθουσες επισκέψεων, κοινή χρήση εφαρμογών και περιήγηση στον ιστό.</a:t>
            </a:r>
          </a:p>
          <a:p>
            <a:pPr hangingPunct="1">
              <a:lnSpc>
                <a:spcPct val="100000"/>
              </a:lnSpc>
              <a:spcBef>
                <a:spcPts val="1013"/>
              </a:spcBef>
              <a:buClr>
                <a:srgbClr val="FFFFFF"/>
              </a:buClr>
              <a:buFont typeface="Arial" panose="020B0604020202020204" pitchFamily="34" charset="0"/>
              <a:buChar char="•"/>
            </a:pPr>
            <a:r>
              <a:rPr lang="en-US" altLang="en-GR" sz="2000">
                <a:solidFill>
                  <a:srgbClr val="FFFFFF"/>
                </a:solidFill>
                <a:latin typeface="Calibri" panose="020F0502020204030204" pitchFamily="34" charset="0"/>
              </a:rPr>
              <a:t>Η μάθηση γίνεται κατά τη διάρκεια της συνεργασίας. Επιτρέπει στους μαθητές μας να βασίζονται σε βασικές πληροφορίες που μπορεί να έχουν λάβει μέσω του περιεχομένου των μαθημάτων, όπως αναγνώσεις ή βίντεο. Οι μαθητές εξασκούνται μέσω της συνεργασίας. Τους οδηγεί σε σκέψεις υψηλότερης τάξης, όπως η επίλυση προβλημάτων.</a:t>
            </a:r>
          </a:p>
        </p:txBody>
      </p:sp>
      <p:sp>
        <p:nvSpPr>
          <p:cNvPr id="62467" name="Rectangle 3">
            <a:extLst>
              <a:ext uri="{FF2B5EF4-FFF2-40B4-BE49-F238E27FC236}">
                <a16:creationId xmlns:a16="http://schemas.microsoft.com/office/drawing/2014/main" id="{481F767F-CF08-36A8-9A48-C386B1CD2F8F}"/>
              </a:ext>
            </a:extLst>
          </p:cNvPr>
          <p:cNvSpPr>
            <a:spLocks noChangeArrowheads="1"/>
          </p:cNvSpPr>
          <p:nvPr/>
        </p:nvSpPr>
        <p:spPr bwMode="auto">
          <a:xfrm>
            <a:off x="2743200" y="6148388"/>
            <a:ext cx="806132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600">
                <a:latin typeface="Calibri" panose="020F0502020204030204" pitchFamily="34" charset="0"/>
              </a:rPr>
              <a:t>SOURCE: </a:t>
            </a:r>
            <a:r>
              <a:rPr lang="el-GR" altLang="en-GR" sz="1600" u="sng">
                <a:solidFill>
                  <a:srgbClr val="CCCCFF"/>
                </a:solidFill>
                <a:latin typeface="Calibri" panose="020F0502020204030204" pitchFamily="34" charset="0"/>
                <a:hlinkClick r:id="rId3"/>
              </a:rPr>
              <a:t>https://blog.insynctraining.com/collaboration-vs-interaction-whats-the-difference</a:t>
            </a:r>
            <a:r>
              <a:rPr lang="el-GR" altLang="en-GR" sz="16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C8BEBE33-83DD-53CC-6AFA-761EF60B9780}"/>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solidFill>
                  <a:srgbClr val="5E5E5E"/>
                </a:solidFill>
                <a:latin typeface="Calibri" panose="020F0502020204030204" pitchFamily="34" charset="0"/>
              </a:rPr>
              <a:t>Συνεργαστείτε με τους συντάκτες των Εγγράφων Google</a:t>
            </a:r>
          </a:p>
        </p:txBody>
      </p:sp>
      <p:sp>
        <p:nvSpPr>
          <p:cNvPr id="63490" name="Text Box 2">
            <a:extLst>
              <a:ext uri="{FF2B5EF4-FFF2-40B4-BE49-F238E27FC236}">
                <a16:creationId xmlns:a16="http://schemas.microsoft.com/office/drawing/2014/main" id="{8A3EBBF6-BC96-AC7B-B058-9A111B821DF8}"/>
              </a:ext>
            </a:extLst>
          </p:cNvPr>
          <p:cNvSpPr txBox="1">
            <a:spLocks noChangeArrowheads="1"/>
          </p:cNvSpPr>
          <p:nvPr/>
        </p:nvSpPr>
        <p:spPr bwMode="auto">
          <a:xfrm>
            <a:off x="1085850" y="1776413"/>
            <a:ext cx="6148388" cy="379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Στα Έγγραφα Google, τα Υπολογιστικά φύλλα, τις Παρουσιάσεις, τις Φόρμες και τους Ιστότοπους Google, μπορείτε να εργαστείτε μαζί στο ίδιο έγγραφο σε πραγματικό χρόνο. Ο σχολιασμός οποιουδήποτε αρχείου φέρνει μια συνομιλία στο πλαίσιο, ώστε να αποφεύγετε την αλληλογραφία email και τον χαμένο χρόνο.</a:t>
            </a:r>
          </a:p>
          <a:p>
            <a:pPr hangingPunct="1">
              <a:lnSpc>
                <a:spcPct val="100000"/>
              </a:lnSpc>
              <a:spcBef>
                <a:spcPts val="1013"/>
              </a:spcBef>
            </a:pPr>
            <a:endParaRPr lang="en-US" altLang="en-GR" sz="2000">
              <a:solidFill>
                <a:srgbClr val="5E5E5E"/>
              </a:solidFill>
              <a:latin typeface="Calibri" panose="020F0502020204030204" pitchFamily="34" charset="0"/>
            </a:endParaRPr>
          </a:p>
          <a:p>
            <a:pPr hangingPunct="1">
              <a:lnSpc>
                <a:spcPct val="100000"/>
              </a:lnSpc>
              <a:spcBef>
                <a:spcPts val="1013"/>
              </a:spcBef>
            </a:pPr>
            <a:r>
              <a:rPr lang="en-US" altLang="en-GR" sz="2000">
                <a:solidFill>
                  <a:srgbClr val="5E5E5E"/>
                </a:solidFill>
                <a:latin typeface="Calibri" panose="020F0502020204030204" pitchFamily="34" charset="0"/>
              </a:rPr>
              <a:t>Απλώς κάντε κλικ στο Νέο και επιλέξτε έναν από τους παρακάτω τύπους αρχείων. Τώρα το μόνο που χρειάζεται να κάνετε είναι να μοιραστείτε το αρχείο με την ομάδα σας για να συνεργαστείτε σε ένα πρόχειρο ή βασικό ζήτημα.</a:t>
            </a:r>
          </a:p>
          <a:p>
            <a:pPr hangingPunct="1">
              <a:lnSpc>
                <a:spcPct val="100000"/>
              </a:lnSpc>
              <a:spcBef>
                <a:spcPts val="1013"/>
              </a:spcBef>
            </a:pPr>
            <a:r>
              <a:rPr lang="en-US" altLang="en-GR" sz="2000">
                <a:solidFill>
                  <a:srgbClr val="5E5E5E"/>
                </a:solidFill>
                <a:latin typeface="Calibri" panose="020F0502020204030204" pitchFamily="34" charset="0"/>
              </a:rPr>
              <a:t>Παίρνετε 15 GB χώρου στο Drive σας χωρίς χρέωση</a:t>
            </a:r>
          </a:p>
        </p:txBody>
      </p:sp>
      <p:pic>
        <p:nvPicPr>
          <p:cNvPr id="63491" name="Picture 3">
            <a:extLst>
              <a:ext uri="{FF2B5EF4-FFF2-40B4-BE49-F238E27FC236}">
                <a16:creationId xmlns:a16="http://schemas.microsoft.com/office/drawing/2014/main" id="{06CFED83-8A96-78B0-BDB4-0FB8F492D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073" r="13902"/>
          <a:stretch>
            <a:fillRect/>
          </a:stretch>
        </p:blipFill>
        <p:spPr bwMode="auto">
          <a:xfrm>
            <a:off x="7437438" y="1776413"/>
            <a:ext cx="3995737" cy="3916362"/>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l="19073" r="13902"/>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8FC77DB6-1931-2C00-7174-CBFA19F85BE9}"/>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400" b="1">
                <a:solidFill>
                  <a:srgbClr val="FFFFFF"/>
                </a:solidFill>
                <a:latin typeface="Calibri" panose="020F0502020204030204" pitchFamily="34" charset="0"/>
              </a:rPr>
              <a:t>1. Αλληλεπίδραση μέσω ψηφιακών τεχνολογιών</a:t>
            </a:r>
          </a:p>
        </p:txBody>
      </p:sp>
      <p:pic>
        <p:nvPicPr>
          <p:cNvPr id="27650" name="Picture 2">
            <a:extLst>
              <a:ext uri="{FF2B5EF4-FFF2-40B4-BE49-F238E27FC236}">
                <a16:creationId xmlns:a16="http://schemas.microsoft.com/office/drawing/2014/main" id="{A7D088B6-A06A-AD65-D8B5-D38AD4B66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86C2E998-8C36-8744-5836-50B25131C419}"/>
              </a:ext>
            </a:extLst>
          </p:cNvPr>
          <p:cNvSpPr>
            <a:spLocks noChangeArrowheads="1"/>
          </p:cNvSpPr>
          <p:nvPr/>
        </p:nvSpPr>
        <p:spPr bwMode="auto">
          <a:xfrm>
            <a:off x="9923463" y="5543550"/>
            <a:ext cx="2268537" cy="1219200"/>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4514" name="Text Box 2">
            <a:extLst>
              <a:ext uri="{FF2B5EF4-FFF2-40B4-BE49-F238E27FC236}">
                <a16:creationId xmlns:a16="http://schemas.microsoft.com/office/drawing/2014/main" id="{E6A46C4A-4920-804D-DC6A-AA243FDBBEDA}"/>
              </a:ext>
            </a:extLst>
          </p:cNvPr>
          <p:cNvSpPr txBox="1">
            <a:spLocks noChangeArrowheads="1"/>
          </p:cNvSpPr>
          <p:nvPr/>
        </p:nvSpPr>
        <p:spPr bwMode="auto">
          <a:xfrm>
            <a:off x="2490788" y="1331913"/>
            <a:ext cx="9572625" cy="571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600" b="1">
                <a:solidFill>
                  <a:srgbClr val="00ACA7"/>
                </a:solidFill>
                <a:latin typeface="Calibri" panose="020F0502020204030204" pitchFamily="34" charset="0"/>
              </a:rPr>
              <a:t>Βήμα 1: Μεταβείτε στη διεύθυνση drive.google.com</a:t>
            </a:r>
          </a:p>
          <a:p>
            <a:pPr hangingPunct="1">
              <a:lnSpc>
                <a:spcPct val="100000"/>
              </a:lnSpc>
              <a:spcBef>
                <a:spcPts val="1013"/>
              </a:spcBef>
            </a:pPr>
            <a:r>
              <a:rPr lang="en-US" altLang="en-GR" sz="1600" b="1">
                <a:solidFill>
                  <a:srgbClr val="00ACA7"/>
                </a:solidFill>
                <a:latin typeface="Calibri" panose="020F0502020204030204" pitchFamily="34" charset="0"/>
              </a:rPr>
              <a:t>Στον υπολογιστή σας, μεταβείτε στη διεύθυνση drive.google.com. Θα δείτε το "Ο δίσκος μου", το οποίο έχει: Αρχεία και φακέλους που ανεβάζετε ή συγχρονίζετε, Έγγραφα Google, Φύλλα, Παρουσιάσεις και Φόρμες που δημιουργείτε</a:t>
            </a:r>
          </a:p>
          <a:p>
            <a:pPr hangingPunct="1">
              <a:lnSpc>
                <a:spcPct val="100000"/>
              </a:lnSpc>
              <a:spcBef>
                <a:spcPts val="1013"/>
              </a:spcBef>
            </a:pPr>
            <a:r>
              <a:rPr lang="en-US" altLang="en-GR" sz="1600" b="1">
                <a:solidFill>
                  <a:srgbClr val="00ACA7"/>
                </a:solidFill>
                <a:latin typeface="Calibri" panose="020F0502020204030204" pitchFamily="34" charset="0"/>
              </a:rPr>
              <a:t>Βήμα 2: Ανεβάστε ή δημιουργήστε αρχεία</a:t>
            </a:r>
          </a:p>
          <a:p>
            <a:pPr hangingPunct="1">
              <a:lnSpc>
                <a:spcPct val="100000"/>
              </a:lnSpc>
              <a:spcBef>
                <a:spcPts val="1013"/>
              </a:spcBef>
            </a:pPr>
            <a:r>
              <a:rPr lang="en-US" altLang="en-GR" sz="1600" b="1">
                <a:solidFill>
                  <a:srgbClr val="00ACA7"/>
                </a:solidFill>
                <a:latin typeface="Calibri" panose="020F0502020204030204" pitchFamily="34" charset="0"/>
              </a:rPr>
              <a:t>Μπορείτε να ανεβάσετε αρχεία από τον υπολογιστή σας ή να δημιουργήσετε αρχεία στο Google Drive.</a:t>
            </a:r>
          </a:p>
          <a:p>
            <a:pPr hangingPunct="1">
              <a:lnSpc>
                <a:spcPct val="100000"/>
              </a:lnSpc>
              <a:spcBef>
                <a:spcPts val="1013"/>
              </a:spcBef>
            </a:pPr>
            <a:r>
              <a:rPr lang="en-US" altLang="en-GR" sz="1600" b="1">
                <a:solidFill>
                  <a:srgbClr val="00ACA7"/>
                </a:solidFill>
                <a:latin typeface="Calibri" panose="020F0502020204030204" pitchFamily="34" charset="0"/>
              </a:rPr>
              <a:t>Μεταφορτώστε αρχεία και φακέλους στο Google Drive</a:t>
            </a:r>
          </a:p>
          <a:p>
            <a:pPr hangingPunct="1">
              <a:lnSpc>
                <a:spcPct val="100000"/>
              </a:lnSpc>
              <a:spcBef>
                <a:spcPts val="1013"/>
              </a:spcBef>
            </a:pPr>
            <a:r>
              <a:rPr lang="en-US" altLang="en-GR" sz="1600" b="1">
                <a:solidFill>
                  <a:srgbClr val="00ACA7"/>
                </a:solidFill>
                <a:latin typeface="Calibri" panose="020F0502020204030204" pitchFamily="34" charset="0"/>
              </a:rPr>
              <a:t>Δημιουργήστε, επεξεργαστείτε και μορφοποιήστε Έγγραφα, Φύλλα και Παρουσιάσεις Google</a:t>
            </a:r>
          </a:p>
          <a:p>
            <a:pPr hangingPunct="1">
              <a:lnSpc>
                <a:spcPct val="100000"/>
              </a:lnSpc>
              <a:spcBef>
                <a:spcPts val="1013"/>
              </a:spcBef>
            </a:pPr>
            <a:r>
              <a:rPr lang="en-US" altLang="en-GR" sz="1600" b="1">
                <a:solidFill>
                  <a:srgbClr val="00ACA7"/>
                </a:solidFill>
                <a:latin typeface="Calibri" panose="020F0502020204030204" pitchFamily="34" charset="0"/>
              </a:rPr>
              <a:t>Βήμα 3: Κοινή χρήση και οργάνωση αρχείων</a:t>
            </a:r>
          </a:p>
          <a:p>
            <a:pPr hangingPunct="1">
              <a:lnSpc>
                <a:spcPct val="100000"/>
              </a:lnSpc>
              <a:spcBef>
                <a:spcPts val="1013"/>
              </a:spcBef>
            </a:pPr>
            <a:r>
              <a:rPr lang="en-US" altLang="en-GR" sz="1600" b="1">
                <a:solidFill>
                  <a:srgbClr val="00ACA7"/>
                </a:solidFill>
                <a:latin typeface="Calibri" panose="020F0502020204030204" pitchFamily="34" charset="0"/>
              </a:rPr>
              <a:t>Μπορείτε να κάνετε κοινή χρήση αρχείων ή φακέλων, ώστε άλλα άτομα να μπορούν να τα προβάλλουν, να τα επεξεργάζονται ή να τα σχολιάζουν.</a:t>
            </a:r>
          </a:p>
          <a:p>
            <a:pPr hangingPunct="1">
              <a:lnSpc>
                <a:spcPct val="100000"/>
              </a:lnSpc>
              <a:spcBef>
                <a:spcPts val="1013"/>
              </a:spcBef>
            </a:pPr>
            <a:r>
              <a:rPr lang="en-US" altLang="en-GR" sz="1600" b="1">
                <a:solidFill>
                  <a:srgbClr val="00ACA7"/>
                </a:solidFill>
                <a:latin typeface="Calibri" panose="020F0502020204030204" pitchFamily="34" charset="0"/>
              </a:rPr>
              <a:t>Κοινή χρήση αρχείων από το Google Drive, Κοινή χρήση φακέλων από το Google Drive, Κάντε κάποιον άλλο κάτοχο ενός αρχείου</a:t>
            </a:r>
          </a:p>
          <a:p>
            <a:pPr hangingPunct="1">
              <a:lnSpc>
                <a:spcPct val="100000"/>
              </a:lnSpc>
              <a:spcBef>
                <a:spcPts val="1013"/>
              </a:spcBef>
            </a:pPr>
            <a:r>
              <a:rPr lang="en-US" altLang="en-GR" sz="1600" b="1">
                <a:solidFill>
                  <a:srgbClr val="00ACA7"/>
                </a:solidFill>
                <a:latin typeface="Calibri" panose="020F0502020204030204" pitchFamily="34" charset="0"/>
              </a:rPr>
              <a:t>Για να δείτε αρχεία που έχουν μοιραστεί άλλα άτομα μαζί σας, μεταβείτε στην ενότητα "Κοινόχρηστα με εμένα".</a:t>
            </a:r>
          </a:p>
        </p:txBody>
      </p:sp>
      <p:sp>
        <p:nvSpPr>
          <p:cNvPr id="64515" name="Rectangle 3">
            <a:extLst>
              <a:ext uri="{FF2B5EF4-FFF2-40B4-BE49-F238E27FC236}">
                <a16:creationId xmlns:a16="http://schemas.microsoft.com/office/drawing/2014/main" id="{73FA3655-815E-851E-231B-8E900F80D6E9}"/>
              </a:ext>
            </a:extLst>
          </p:cNvPr>
          <p:cNvSpPr>
            <a:spLocks noChangeArrowheads="1"/>
          </p:cNvSpPr>
          <p:nvPr/>
        </p:nvSpPr>
        <p:spPr bwMode="auto">
          <a:xfrm>
            <a:off x="1917700" y="280988"/>
            <a:ext cx="610076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3600" b="1">
                <a:solidFill>
                  <a:srgbClr val="5E5E5E"/>
                </a:solidFill>
                <a:latin typeface="Calibri" panose="020F0502020204030204" pitchFamily="34" charset="0"/>
              </a:rPr>
              <a:t>Ξεκινήστε με το Google Drive</a:t>
            </a:r>
          </a:p>
        </p:txBody>
      </p:sp>
      <p:pic>
        <p:nvPicPr>
          <p:cNvPr id="64516" name="Picture 4">
            <a:extLst>
              <a:ext uri="{FF2B5EF4-FFF2-40B4-BE49-F238E27FC236}">
                <a16:creationId xmlns:a16="http://schemas.microsoft.com/office/drawing/2014/main" id="{53F0A999-B791-A8F3-5F70-75CAA791A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2775"/>
            <a:ext cx="2146300" cy="370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AD1FF128-01BB-0691-BA5A-760CE0A845B8}"/>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Συνεργαστείτε σε ομάδες</a:t>
            </a:r>
          </a:p>
        </p:txBody>
      </p:sp>
      <p:sp>
        <p:nvSpPr>
          <p:cNvPr id="65538" name="Text Box 2">
            <a:extLst>
              <a:ext uri="{FF2B5EF4-FFF2-40B4-BE49-F238E27FC236}">
                <a16:creationId xmlns:a16="http://schemas.microsoft.com/office/drawing/2014/main" id="{71D62430-1F26-5A99-514F-0D6F48E35909}"/>
              </a:ext>
            </a:extLst>
          </p:cNvPr>
          <p:cNvSpPr txBox="1">
            <a:spLocks noChangeArrowheads="1"/>
          </p:cNvSpPr>
          <p:nvPr/>
        </p:nvSpPr>
        <p:spPr bwMode="auto">
          <a:xfrm>
            <a:off x="995363" y="1776413"/>
            <a:ext cx="7437437"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Όταν χρειάζεστε γρήγορη πρόσβαση σε εφαρμογές, έγγραφα και αρχεία, το Microsoft Teams σάς βοηθά να παραμένετε συγκεντρωμένοι και οργανωμένοι σε ένα κεντρικό μέρος. Προσθέστε καρτέλες για αγαπημένα εργαλεία και σημαντικά αρχεία, συνεργαστείτε σε πραγματικό χρόνο σε έγγραφα και αποθηκεύστε ή μοιραστείτε τα εύκολα με την ενσωμάτωση του SharePoint στο Teams.</a:t>
            </a:r>
          </a:p>
          <a:p>
            <a:pPr hangingPunct="1">
              <a:lnSpc>
                <a:spcPct val="100000"/>
              </a:lnSpc>
              <a:spcBef>
                <a:spcPts val="1013"/>
              </a:spcBef>
            </a:pPr>
            <a:endParaRPr lang="en-US" altLang="en-GR" sz="2000">
              <a:solidFill>
                <a:srgbClr val="5E5E5E"/>
              </a:solidFill>
              <a:latin typeface="Calibri" panose="020F0502020204030204" pitchFamily="34" charset="0"/>
            </a:endParaRPr>
          </a:p>
          <a:p>
            <a:pPr hangingPunct="1">
              <a:lnSpc>
                <a:spcPct val="100000"/>
              </a:lnSpc>
              <a:spcBef>
                <a:spcPts val="1013"/>
              </a:spcBef>
            </a:pPr>
            <a:r>
              <a:rPr lang="en-US" altLang="en-GR" sz="2000">
                <a:solidFill>
                  <a:srgbClr val="5E5E5E"/>
                </a:solidFill>
                <a:latin typeface="Calibri" panose="020F0502020204030204" pitchFamily="34" charset="0"/>
              </a:rPr>
              <a:t>Όταν δημιουργείτε μια ομάδα στο Teams, λαμβάνετε αυτόματα μια τοποθεσία SharePoint. Η ενσωμάτωση του SharePoint στο Teams διευκολύνει την κοινή χρήση αρχείων, την αποθήκευση και τη συνεργασία.</a:t>
            </a:r>
          </a:p>
          <a:p>
            <a:pPr hangingPunct="1">
              <a:lnSpc>
                <a:spcPct val="100000"/>
              </a:lnSpc>
              <a:spcBef>
                <a:spcPts val="1013"/>
              </a:spcBef>
            </a:pPr>
            <a:r>
              <a:rPr lang="en-US" altLang="en-GR" sz="2000">
                <a:solidFill>
                  <a:srgbClr val="5E5E5E"/>
                </a:solidFill>
                <a:latin typeface="Calibri" panose="020F0502020204030204" pitchFamily="34" charset="0"/>
              </a:rPr>
              <a:t>Χρησιμοποιήστε το Teams για συνεργασία σε περιεχόμενο σε εξέλιξη και το SharePoint για να ελέγξετε περιεχόμενο και αρχεία</a:t>
            </a:r>
          </a:p>
        </p:txBody>
      </p:sp>
      <p:pic>
        <p:nvPicPr>
          <p:cNvPr id="65539" name="Picture 3">
            <a:extLst>
              <a:ext uri="{FF2B5EF4-FFF2-40B4-BE49-F238E27FC236}">
                <a16:creationId xmlns:a16="http://schemas.microsoft.com/office/drawing/2014/main" id="{FBF7DE40-0408-C797-EBE5-E5C1AD458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963" y="2009775"/>
            <a:ext cx="2836862" cy="2836863"/>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52101ED9-0CE8-EF76-0BB3-3354CDCB461A}"/>
              </a:ext>
            </a:extLst>
          </p:cNvPr>
          <p:cNvSpPr txBox="1">
            <a:spLocks noChangeArrowheads="1"/>
          </p:cNvSpPr>
          <p:nvPr/>
        </p:nvSpPr>
        <p:spPr bwMode="auto">
          <a:xfrm>
            <a:off x="1266825" y="27463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Εργαστείτε σε ένα αρχείο μαζί στο Teams</a:t>
            </a:r>
          </a:p>
          <a:p>
            <a:pPr hangingPunct="1">
              <a:lnSpc>
                <a:spcPct val="100000"/>
              </a:lnSpc>
              <a:spcBef>
                <a:spcPts val="1013"/>
              </a:spcBef>
              <a:buClrTx/>
              <a:buFontTx/>
              <a:buNone/>
            </a:pPr>
            <a:endParaRPr lang="en-US" altLang="en-GR" sz="3600" b="1">
              <a:solidFill>
                <a:srgbClr val="5E5E5E"/>
              </a:solidFill>
              <a:latin typeface="Calibri" panose="020F0502020204030204" pitchFamily="34" charset="0"/>
            </a:endParaRPr>
          </a:p>
        </p:txBody>
      </p:sp>
      <p:sp>
        <p:nvSpPr>
          <p:cNvPr id="66562" name="Text Box 2">
            <a:extLst>
              <a:ext uri="{FF2B5EF4-FFF2-40B4-BE49-F238E27FC236}">
                <a16:creationId xmlns:a16="http://schemas.microsoft.com/office/drawing/2014/main" id="{DDC389B3-5C3E-A895-0642-FE5A0C57D547}"/>
              </a:ext>
            </a:extLst>
          </p:cNvPr>
          <p:cNvSpPr txBox="1">
            <a:spLocks noChangeArrowheads="1"/>
          </p:cNvSpPr>
          <p:nvPr/>
        </p:nvSpPr>
        <p:spPr bwMode="auto">
          <a:xfrm>
            <a:off x="373063" y="1600200"/>
            <a:ext cx="6003925"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Arial" panose="020B0604020202020204" pitchFamily="34" charset="0"/>
              <a:buChar char="•"/>
            </a:pPr>
            <a:r>
              <a:rPr lang="en-US" altLang="en-GR" sz="2400">
                <a:solidFill>
                  <a:srgbClr val="5E5E5E"/>
                </a:solidFill>
                <a:latin typeface="Calibri" panose="020F0502020204030204" pitchFamily="34" charset="0"/>
              </a:rPr>
              <a:t>Σε μια ομαδική συνομιλία ή στην καρτέλα Αρχεία, επιλέξτε το κουμπί Περισσότερες επιλογές δίπλα στο αρχείο.</a:t>
            </a:r>
          </a:p>
          <a:p>
            <a:pPr hangingPunct="1">
              <a:lnSpc>
                <a:spcPct val="100000"/>
              </a:lnSpc>
              <a:spcBef>
                <a:spcPts val="1013"/>
              </a:spcBef>
              <a:buClr>
                <a:srgbClr val="5E5E5E"/>
              </a:buClr>
              <a:buFont typeface="Arial" panose="020B0604020202020204" pitchFamily="34" charset="0"/>
              <a:buChar char="•"/>
            </a:pPr>
            <a:r>
              <a:rPr lang="en-US" altLang="en-GR" sz="2400">
                <a:solidFill>
                  <a:srgbClr val="5E5E5E"/>
                </a:solidFill>
                <a:latin typeface="Calibri" panose="020F0502020204030204" pitchFamily="34" charset="0"/>
              </a:rPr>
              <a:t>Επιλέξτε εάν θέλετε να επεξεργαστείτε το αρχείο στο Teams, στην επιφάνεια εργασίας σας ή στο διαδίκτυο.</a:t>
            </a:r>
          </a:p>
          <a:p>
            <a:pPr hangingPunct="1">
              <a:lnSpc>
                <a:spcPct val="100000"/>
              </a:lnSpc>
              <a:spcBef>
                <a:spcPts val="1013"/>
              </a:spcBef>
              <a:buClr>
                <a:srgbClr val="5E5E5E"/>
              </a:buClr>
              <a:buFont typeface="Arial" panose="020B0604020202020204" pitchFamily="34" charset="0"/>
              <a:buChar char="•"/>
            </a:pPr>
            <a:r>
              <a:rPr lang="en-US" altLang="en-GR" sz="2400">
                <a:solidFill>
                  <a:srgbClr val="5E5E5E"/>
                </a:solidFill>
                <a:latin typeface="Calibri" panose="020F0502020204030204" pitchFamily="34" charset="0"/>
              </a:rPr>
              <a:t>Επιλέξτε Έναρξη συνομιλίας για να προσθέσετε ένα μήνυμα σχετικά με το αρχείο.</a:t>
            </a:r>
          </a:p>
          <a:p>
            <a:pPr hangingPunct="1">
              <a:lnSpc>
                <a:spcPct val="100000"/>
              </a:lnSpc>
              <a:spcBef>
                <a:spcPts val="1013"/>
              </a:spcBef>
              <a:buClr>
                <a:srgbClr val="5E5E5E"/>
              </a:buClr>
              <a:buFont typeface="Arial" panose="020B0604020202020204" pitchFamily="34" charset="0"/>
              <a:buChar char="•"/>
            </a:pPr>
            <a:r>
              <a:rPr lang="en-US" altLang="en-GR" sz="2400">
                <a:solidFill>
                  <a:srgbClr val="5E5E5E"/>
                </a:solidFill>
                <a:latin typeface="Calibri" panose="020F0502020204030204" pitchFamily="34" charset="0"/>
              </a:rPr>
              <a:t>Πληκτρολογήστε το μήνυμά σας ή @αναφέρετε κάποιον και επιλέξτε Αποστολή.</a:t>
            </a:r>
          </a:p>
        </p:txBody>
      </p:sp>
      <p:pic>
        <p:nvPicPr>
          <p:cNvPr id="66563" name="Picture 3">
            <a:extLst>
              <a:ext uri="{FF2B5EF4-FFF2-40B4-BE49-F238E27FC236}">
                <a16:creationId xmlns:a16="http://schemas.microsoft.com/office/drawing/2014/main" id="{6CD48CDA-9086-56BD-A276-07627B787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1385888"/>
            <a:ext cx="5667375" cy="408622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a:extLst>
              <a:ext uri="{FF2B5EF4-FFF2-40B4-BE49-F238E27FC236}">
                <a16:creationId xmlns:a16="http://schemas.microsoft.com/office/drawing/2014/main" id="{D9F11D98-F178-28A6-F810-C05C4218E911}"/>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latin typeface="Calibri" panose="020F0502020204030204" pitchFamily="34" charset="0"/>
              </a:rPr>
              <a:t>Συνεργαστείτε μέσω του LinkedIn: δείτε το βίντεο</a:t>
            </a:r>
          </a:p>
        </p:txBody>
      </p:sp>
      <p:sp>
        <p:nvSpPr>
          <p:cNvPr id="67586" name="Text Box 2">
            <a:extLst>
              <a:ext uri="{FF2B5EF4-FFF2-40B4-BE49-F238E27FC236}">
                <a16:creationId xmlns:a16="http://schemas.microsoft.com/office/drawing/2014/main" id="{48A9A265-D88C-E2E2-2A9E-AB3E9E157FF1}"/>
              </a:ext>
            </a:extLst>
          </p:cNvPr>
          <p:cNvSpPr txBox="1">
            <a:spLocks noChangeArrowheads="1"/>
          </p:cNvSpPr>
          <p:nvPr/>
        </p:nvSpPr>
        <p:spPr bwMode="auto">
          <a:xfrm>
            <a:off x="690563" y="1803400"/>
            <a:ext cx="424180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5E5E5E"/>
                </a:solidFill>
                <a:latin typeface="Calibri" panose="020F0502020204030204" pitchFamily="34" charset="0"/>
              </a:rPr>
              <a:t>Η δημιουργία ενός λογαριασμού LinkedIn μπορεί να σας επιτρέψει να συνδεθείτε με πολλούς επαγγελματίες στον τομέα που σας ενδιαφέρει, κάτι που μπορεί να κάνει την έρευνά σας πιο εύκολη. Μπορείτε να αναπτύξετε το δίκτυό σας, να κάνετε ερωτήσεις και ακόμη και να αρχίσετε να χτίζετε τις μελλοντικές σας ευκαιρίες απασχόλησης.</a:t>
            </a:r>
          </a:p>
          <a:p>
            <a:pPr hangingPunct="1">
              <a:lnSpc>
                <a:spcPct val="100000"/>
              </a:lnSpc>
              <a:spcBef>
                <a:spcPts val="1013"/>
              </a:spcBef>
            </a:pPr>
            <a:endParaRPr lang="en-US" altLang="en-GR">
              <a:solidFill>
                <a:srgbClr val="5E5E5E"/>
              </a:solidFill>
              <a:latin typeface="Calibri" panose="020F0502020204030204" pitchFamily="34" charset="0"/>
            </a:endParaRPr>
          </a:p>
          <a:p>
            <a:pPr hangingPunct="1">
              <a:lnSpc>
                <a:spcPct val="100000"/>
              </a:lnSpc>
              <a:spcBef>
                <a:spcPts val="1013"/>
              </a:spcBef>
            </a:pPr>
            <a:r>
              <a:rPr lang="en-US" altLang="en-GR">
                <a:solidFill>
                  <a:srgbClr val="5E5E5E"/>
                </a:solidFill>
                <a:latin typeface="Calibri" panose="020F0502020204030204" pitchFamily="34" charset="0"/>
              </a:rPr>
              <a:t>Μπορείτε να μάθετε για το LinkedIn για φοιτητές εδώ:</a:t>
            </a:r>
          </a:p>
          <a:p>
            <a:pPr hangingPunct="1">
              <a:lnSpc>
                <a:spcPct val="100000"/>
              </a:lnSpc>
              <a:spcBef>
                <a:spcPts val="1013"/>
              </a:spcBef>
            </a:pPr>
            <a:r>
              <a:rPr lang="en-US" altLang="en-GR">
                <a:solidFill>
                  <a:srgbClr val="5E5E5E"/>
                </a:solidFill>
                <a:latin typeface="Calibri" panose="020F0502020204030204" pitchFamily="34" charset="0"/>
              </a:rPr>
              <a:t> Εκμάθηση LinkedIn για φοιτητές</a:t>
            </a:r>
          </a:p>
        </p:txBody>
      </p:sp>
      <p:pic>
        <p:nvPicPr>
          <p:cNvPr id="67587" name="Picture 3">
            <a:extLst>
              <a:ext uri="{FF2B5EF4-FFF2-40B4-BE49-F238E27FC236}">
                <a16:creationId xmlns:a16="http://schemas.microsoft.com/office/drawing/2014/main" id="{27893B39-32BC-7920-8CFB-C61191182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1803400"/>
            <a:ext cx="6856413" cy="387350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8609" name="Picture 1">
            <a:extLst>
              <a:ext uri="{FF2B5EF4-FFF2-40B4-BE49-F238E27FC236}">
                <a16:creationId xmlns:a16="http://schemas.microsoft.com/office/drawing/2014/main" id="{544870F6-AAC1-614C-37B3-0D80B1222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31750"/>
            <a:ext cx="5510213" cy="6888163"/>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68610" name="Picture 2">
            <a:extLst>
              <a:ext uri="{FF2B5EF4-FFF2-40B4-BE49-F238E27FC236}">
                <a16:creationId xmlns:a16="http://schemas.microsoft.com/office/drawing/2014/main" id="{3A5C2453-7694-FFA0-2B8D-50F11D130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2008188" cy="222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1" name="Text Box 3">
            <a:extLst>
              <a:ext uri="{FF2B5EF4-FFF2-40B4-BE49-F238E27FC236}">
                <a16:creationId xmlns:a16="http://schemas.microsoft.com/office/drawing/2014/main" id="{5FD9A187-74EE-FE20-49D0-0C6EA79A092A}"/>
              </a:ext>
            </a:extLst>
          </p:cNvPr>
          <p:cNvSpPr txBox="1">
            <a:spLocks noChangeArrowheads="1"/>
          </p:cNvSpPr>
          <p:nvPr/>
        </p:nvSpPr>
        <p:spPr bwMode="auto">
          <a:xfrm>
            <a:off x="2239963" y="931863"/>
            <a:ext cx="31797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Google keep</a:t>
            </a:r>
          </a:p>
        </p:txBody>
      </p:sp>
      <p:sp>
        <p:nvSpPr>
          <p:cNvPr id="68612" name="Text Box 4">
            <a:extLst>
              <a:ext uri="{FF2B5EF4-FFF2-40B4-BE49-F238E27FC236}">
                <a16:creationId xmlns:a16="http://schemas.microsoft.com/office/drawing/2014/main" id="{CD436705-916D-E4F4-C20C-13827AA5FC5A}"/>
              </a:ext>
            </a:extLst>
          </p:cNvPr>
          <p:cNvSpPr txBox="1">
            <a:spLocks noChangeArrowheads="1"/>
          </p:cNvSpPr>
          <p:nvPr/>
        </p:nvSpPr>
        <p:spPr bwMode="auto">
          <a:xfrm>
            <a:off x="771525" y="2355850"/>
            <a:ext cx="5324475"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Αν ψάχνετε για ένα απλό εργαλείο συνεργασίας, μπορεί να διαπιστώσετε ότι το Google Keep είναι μια καλή, μινιμαλιστική και λειτουργική επιλογή.</a:t>
            </a:r>
          </a:p>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Με τη λειτουργία συνεργασίας, μπορείτε να μοιράζεστε σημειώσεις με άλλους χρήστες και να συνεργάζεστε σε αυτούς.</a:t>
            </a:r>
          </a:p>
          <a:p>
            <a:pPr hangingPunct="1">
              <a:lnSpc>
                <a:spcPct val="100000"/>
              </a:lnSpc>
              <a:spcBef>
                <a:spcPts val="1013"/>
              </a:spcBef>
              <a:buClr>
                <a:srgbClr val="5E5E5E"/>
              </a:buClr>
              <a:buFont typeface="Wingdings" pitchFamily="2" charset="2"/>
              <a:buChar char=""/>
            </a:pPr>
            <a:r>
              <a:rPr lang="en-US" altLang="en-GR" sz="2000">
                <a:solidFill>
                  <a:srgbClr val="5E5E5E"/>
                </a:solidFill>
                <a:latin typeface="Calibri" panose="020F0502020204030204" pitchFamily="34" charset="0"/>
              </a:rPr>
              <a:t>Είναι επίσης διαθέσιμο ως εφαρμογή: https://play.google.com/store/apps/details?id=com.google.android.keep&amp;hl=el&amp;gl=US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a:extLst>
              <a:ext uri="{FF2B5EF4-FFF2-40B4-BE49-F238E27FC236}">
                <a16:creationId xmlns:a16="http://schemas.microsoft.com/office/drawing/2014/main" id="{6F0572CF-8F43-212C-4E53-BEA87B2999A2}"/>
              </a:ext>
            </a:extLst>
          </p:cNvPr>
          <p:cNvSpPr txBox="1">
            <a:spLocks noChangeArrowheads="1"/>
          </p:cNvSpPr>
          <p:nvPr/>
        </p:nvSpPr>
        <p:spPr bwMode="auto">
          <a:xfrm>
            <a:off x="1085850" y="750888"/>
            <a:ext cx="53975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Evernote</a:t>
            </a:r>
          </a:p>
        </p:txBody>
      </p:sp>
      <p:sp>
        <p:nvSpPr>
          <p:cNvPr id="69634" name="Text Box 2">
            <a:extLst>
              <a:ext uri="{FF2B5EF4-FFF2-40B4-BE49-F238E27FC236}">
                <a16:creationId xmlns:a16="http://schemas.microsoft.com/office/drawing/2014/main" id="{8F8E5ADD-F7D4-2773-9F5C-1EF16E34E698}"/>
              </a:ext>
            </a:extLst>
          </p:cNvPr>
          <p:cNvSpPr txBox="1">
            <a:spLocks noChangeArrowheads="1"/>
          </p:cNvSpPr>
          <p:nvPr/>
        </p:nvSpPr>
        <p:spPr bwMode="auto">
          <a:xfrm>
            <a:off x="296863" y="1889125"/>
            <a:ext cx="4713287"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a:solidFill>
                  <a:srgbClr val="5E5E5E"/>
                </a:solidFill>
                <a:latin typeface="Calibri" panose="020F0502020204030204" pitchFamily="34" charset="0"/>
              </a:rPr>
              <a:t>Το Evernote είναι μια εφαρμογή σχεδιασμένη για τη λήψη σημειώσεων, την οργάνωση, τη διαχείριση εργασιών και την αρχειοθέτηση.</a:t>
            </a:r>
          </a:p>
          <a:p>
            <a:pPr hangingPunct="1">
              <a:lnSpc>
                <a:spcPct val="100000"/>
              </a:lnSpc>
              <a:spcBef>
                <a:spcPts val="1013"/>
              </a:spcBef>
              <a:buClr>
                <a:srgbClr val="5E5E5E"/>
              </a:buClr>
              <a:buFont typeface="Wingdings" pitchFamily="2" charset="2"/>
              <a:buChar char=""/>
            </a:pPr>
            <a:r>
              <a:rPr lang="en-US" altLang="en-GR">
                <a:solidFill>
                  <a:srgbClr val="5E5E5E"/>
                </a:solidFill>
                <a:latin typeface="Calibri" panose="020F0502020204030204" pitchFamily="34" charset="0"/>
              </a:rPr>
              <a:t>Η εφαρμογή επιτρέπει στους χρήστες να δημιουργούν σημειώσεις, οι οποίες μπορεί να είναι κείμενο, σχέδια, φωτογραφίες, ήχος ή αποθηκευμένο περιεχόμενο ιστού.</a:t>
            </a:r>
          </a:p>
          <a:p>
            <a:pPr hangingPunct="1">
              <a:lnSpc>
                <a:spcPct val="100000"/>
              </a:lnSpc>
              <a:spcBef>
                <a:spcPts val="1013"/>
              </a:spcBef>
              <a:buClr>
                <a:srgbClr val="5E5E5E"/>
              </a:buClr>
              <a:buFont typeface="Wingdings" pitchFamily="2" charset="2"/>
              <a:buChar char=""/>
            </a:pPr>
            <a:r>
              <a:rPr lang="en-US" altLang="en-GR">
                <a:solidFill>
                  <a:srgbClr val="5E5E5E"/>
                </a:solidFill>
                <a:latin typeface="Calibri" panose="020F0502020204030204" pitchFamily="34" charset="0"/>
              </a:rPr>
              <a:t>Το Evernote διευκολύνει την κοινή χρήση σημειώσεων με άλλους. Μοιραστείτε σημειώσεις όπως ατζέντα συσκέψεων, ιδέες σχεδίασης αποκομμένες από τον Ιστό, ταξιδιωτικά δρομολόγια, αναφορές ή λίστες εργασιών έργων.</a:t>
            </a:r>
          </a:p>
        </p:txBody>
      </p:sp>
      <p:pic>
        <p:nvPicPr>
          <p:cNvPr id="69635" name="Picture 3">
            <a:extLst>
              <a:ext uri="{FF2B5EF4-FFF2-40B4-BE49-F238E27FC236}">
                <a16:creationId xmlns:a16="http://schemas.microsoft.com/office/drawing/2014/main" id="{DBD0D540-819D-C5FA-5D20-8EEAE30AC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177800"/>
            <a:ext cx="4471987" cy="1338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6" name="Picture 4">
            <a:extLst>
              <a:ext uri="{FF2B5EF4-FFF2-40B4-BE49-F238E27FC236}">
                <a16:creationId xmlns:a16="http://schemas.microsoft.com/office/drawing/2014/main" id="{1992F837-5D34-907E-3BAC-0628C9532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1704975"/>
            <a:ext cx="6448425" cy="406717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C096756E-DEB7-16B9-53A9-48AF8C78A1D4}"/>
              </a:ext>
            </a:extLst>
          </p:cNvPr>
          <p:cNvSpPr txBox="1">
            <a:spLocks noChangeArrowheads="1"/>
          </p:cNvSpPr>
          <p:nvPr/>
        </p:nvSpPr>
        <p:spPr bwMode="auto">
          <a:xfrm>
            <a:off x="1085850" y="750888"/>
            <a:ext cx="25146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Trello</a:t>
            </a:r>
          </a:p>
        </p:txBody>
      </p:sp>
      <p:sp>
        <p:nvSpPr>
          <p:cNvPr id="70658" name="Text Box 2">
            <a:extLst>
              <a:ext uri="{FF2B5EF4-FFF2-40B4-BE49-F238E27FC236}">
                <a16:creationId xmlns:a16="http://schemas.microsoft.com/office/drawing/2014/main" id="{19B145F5-419E-036B-63DC-F921EAACD325}"/>
              </a:ext>
            </a:extLst>
          </p:cNvPr>
          <p:cNvSpPr txBox="1">
            <a:spLocks noChangeArrowheads="1"/>
          </p:cNvSpPr>
          <p:nvPr/>
        </p:nvSpPr>
        <p:spPr bwMode="auto">
          <a:xfrm>
            <a:off x="330200" y="1717675"/>
            <a:ext cx="501015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sz="1600">
                <a:solidFill>
                  <a:srgbClr val="5E5E5E"/>
                </a:solidFill>
                <a:latin typeface="Calibri" panose="020F0502020204030204" pitchFamily="34" charset="0"/>
              </a:rPr>
              <a:t>Το Trello είναι μια εφαρμογή δημιουργίας λιστών που βασίζεται στον ιστό, σε στυλ Kanban. Το Kanban είναι ένα δημοφιλές πλαίσιο που χρησιμοποιείται για την υλοποίηση της ανάπτυξης λογισμικού ευέλικτου και DevOps. Απαιτεί επικοινωνία ικανότητας σε πραγματικό χρόνο και πλήρη διαφάνεια της εργασίας</a:t>
            </a:r>
          </a:p>
          <a:p>
            <a:pPr hangingPunct="1">
              <a:lnSpc>
                <a:spcPct val="100000"/>
              </a:lnSpc>
              <a:spcBef>
                <a:spcPts val="1013"/>
              </a:spcBef>
              <a:buClr>
                <a:srgbClr val="5E5E5E"/>
              </a:buClr>
              <a:buFont typeface="Wingdings" pitchFamily="2" charset="2"/>
              <a:buChar char=""/>
            </a:pPr>
            <a:r>
              <a:rPr lang="en-US" altLang="en-GR" sz="1600">
                <a:solidFill>
                  <a:srgbClr val="5E5E5E"/>
                </a:solidFill>
                <a:latin typeface="Calibri" panose="020F0502020204030204" pitchFamily="34" charset="0"/>
              </a:rPr>
              <a:t>Ως οπτικό εργαλείο, το Trello οργανώνει τα έργα σας σε πίνακες</a:t>
            </a:r>
          </a:p>
          <a:p>
            <a:pPr hangingPunct="1">
              <a:lnSpc>
                <a:spcPct val="100000"/>
              </a:lnSpc>
              <a:spcBef>
                <a:spcPts val="1013"/>
              </a:spcBef>
              <a:buClr>
                <a:srgbClr val="5E5E5E"/>
              </a:buClr>
              <a:buFont typeface="Wingdings" pitchFamily="2" charset="2"/>
              <a:buChar char=""/>
            </a:pPr>
            <a:r>
              <a:rPr lang="en-US" altLang="en-GR" sz="1600">
                <a:solidFill>
                  <a:srgbClr val="5E5E5E"/>
                </a:solidFill>
                <a:latin typeface="Calibri" panose="020F0502020204030204" pitchFamily="34" charset="0"/>
              </a:rPr>
              <a:t>Το Trello σας λέει τι εργάζεται, ποιος εργάζεται σε τι και πού βρίσκεται κάτι σε μια διαδικασία</a:t>
            </a:r>
          </a:p>
        </p:txBody>
      </p:sp>
      <p:pic>
        <p:nvPicPr>
          <p:cNvPr id="70659" name="Picture 3">
            <a:extLst>
              <a:ext uri="{FF2B5EF4-FFF2-40B4-BE49-F238E27FC236}">
                <a16:creationId xmlns:a16="http://schemas.microsoft.com/office/drawing/2014/main" id="{262FF914-59E3-6505-C814-164FCE29C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300038"/>
            <a:ext cx="3940175" cy="1135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0" name="Picture 4">
            <a:extLst>
              <a:ext uri="{FF2B5EF4-FFF2-40B4-BE49-F238E27FC236}">
                <a16:creationId xmlns:a16="http://schemas.microsoft.com/office/drawing/2014/main" id="{2D11247E-C84E-9B5F-DAD7-60A01A050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1704975"/>
            <a:ext cx="6323012" cy="430847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D21CB048-A3A5-B8DD-DC2E-F146A8851157}"/>
              </a:ext>
            </a:extLst>
          </p:cNvPr>
          <p:cNvSpPr txBox="1">
            <a:spLocks noChangeArrowheads="1"/>
          </p:cNvSpPr>
          <p:nvPr/>
        </p:nvSpPr>
        <p:spPr bwMode="auto">
          <a:xfrm>
            <a:off x="107950" y="622300"/>
            <a:ext cx="3735388" cy="472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400" u="sng">
                <a:solidFill>
                  <a:srgbClr val="CCCCFF"/>
                </a:solidFill>
                <a:latin typeface="Calibri" panose="020F0502020204030204" pitchFamily="34" charset="0"/>
                <a:cs typeface="Calibri" panose="020F0502020204030204" pitchFamily="34" charset="0"/>
                <a:hlinkClick r:id="rId3"/>
              </a:rPr>
              <a:t>Collaborate to Tell a Story</a:t>
            </a:r>
            <a:r>
              <a:rPr lang="en-US" altLang="en-GR" sz="2400" b="1">
                <a:solidFill>
                  <a:srgbClr val="FFFFFF"/>
                </a:solidFill>
                <a:latin typeface="Calibri" panose="020F0502020204030204" pitchFamily="34" charset="0"/>
                <a:cs typeface="Calibri" panose="020F0502020204030204" pitchFamily="34" charset="0"/>
              </a:rPr>
              <a:t> Google Applied Digital Skills lesson</a:t>
            </a:r>
          </a:p>
        </p:txBody>
      </p:sp>
      <p:sp>
        <p:nvSpPr>
          <p:cNvPr id="71682" name="Rectangle 2">
            <a:extLst>
              <a:ext uri="{FF2B5EF4-FFF2-40B4-BE49-F238E27FC236}">
                <a16:creationId xmlns:a16="http://schemas.microsoft.com/office/drawing/2014/main" id="{A682D8FD-852E-935B-F2A9-B482C61F18CF}"/>
              </a:ext>
            </a:extLst>
          </p:cNvPr>
          <p:cNvSpPr>
            <a:spLocks noChangeArrowheads="1"/>
          </p:cNvSpPr>
          <p:nvPr/>
        </p:nvSpPr>
        <p:spPr bwMode="auto">
          <a:xfrm>
            <a:off x="-854075" y="3100388"/>
            <a:ext cx="5668963"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endParaRPr lang="el-GR" altLang="en-GR">
              <a:latin typeface="Calibri" panose="020F0502020204030204" pitchFamily="34" charset="0"/>
            </a:endParaRPr>
          </a:p>
          <a:p>
            <a:pPr algn="ctr" hangingPunct="1">
              <a:lnSpc>
                <a:spcPct val="100000"/>
              </a:lnSpc>
              <a:buClrTx/>
              <a:buFontTx/>
              <a:buNone/>
            </a:pPr>
            <a:endParaRPr lang="el-GR" altLang="en-GR">
              <a:latin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a:p>
            <a:pPr algn="ctr" hangingPunct="1">
              <a:lnSpc>
                <a:spcPct val="100000"/>
              </a:lnSpc>
              <a:buClrTx/>
              <a:buFontTx/>
              <a:buNone/>
            </a:pPr>
            <a:endParaRPr lang="el-GR" altLang="en-GR" b="1">
              <a:latin typeface="Calibri" panose="020F0502020204030204" pitchFamily="34" charset="0"/>
              <a:cs typeface="Calibri" panose="020F0502020204030204" pitchFamily="34" charset="0"/>
            </a:endParaRPr>
          </a:p>
        </p:txBody>
      </p:sp>
      <p:pic>
        <p:nvPicPr>
          <p:cNvPr id="71683" name="Picture 3">
            <a:extLst>
              <a:ext uri="{FF2B5EF4-FFF2-40B4-BE49-F238E27FC236}">
                <a16:creationId xmlns:a16="http://schemas.microsoft.com/office/drawing/2014/main" id="{6AFE2608-CC29-D305-1D00-18D98E64D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00000">
            <a:off x="4233863" y="2473325"/>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AutoShape 4">
            <a:extLst>
              <a:ext uri="{FF2B5EF4-FFF2-40B4-BE49-F238E27FC236}">
                <a16:creationId xmlns:a16="http://schemas.microsoft.com/office/drawing/2014/main" id="{FD7DAD83-1818-61CD-1B9C-475B03925C63}"/>
              </a:ext>
            </a:extLst>
          </p:cNvPr>
          <p:cNvSpPr>
            <a:spLocks noChangeArrowheads="1"/>
          </p:cNvSpPr>
          <p:nvPr/>
        </p:nvSpPr>
        <p:spPr bwMode="auto">
          <a:xfrm flipV="1">
            <a:off x="2063750" y="2738438"/>
            <a:ext cx="2265363" cy="842962"/>
          </a:xfrm>
          <a:custGeom>
            <a:avLst/>
            <a:gdLst>
              <a:gd name="G0" fmla="*/ 22420 65535 1"/>
              <a:gd name="G1" fmla="+- 50000 0 22420"/>
              <a:gd name="G2" fmla="?: G1 22420 50000"/>
              <a:gd name="G3" fmla="?: G0 0 G1"/>
              <a:gd name="G4" fmla="*/ G3 2 1"/>
              <a:gd name="G5" fmla="*/ 25000 65535 1"/>
              <a:gd name="G6" fmla="+- G4 0 25000"/>
              <a:gd name="G7" fmla="?: G6 25000 G4"/>
              <a:gd name="G8" fmla="?: G5 0 G6"/>
              <a:gd name="G9" fmla="*/ 25000 65535 1"/>
              <a:gd name="G10" fmla="+- 50000 0 25000"/>
              <a:gd name="G11" fmla="?: G10 25000 50000"/>
              <a:gd name="G12" fmla="?: G9 0 G10"/>
              <a:gd name="G13" fmla="+- 2344 0 0"/>
              <a:gd name="G14" fmla="*/ G13 G8 1"/>
              <a:gd name="G15" fmla="*/ G14 1 34464"/>
              <a:gd name="G16" fmla="*/ G13 G3 1"/>
              <a:gd name="G17" fmla="*/ G16 1 34464"/>
              <a:gd name="G18" fmla="*/ G15 1 2"/>
              <a:gd name="G19" fmla="+- G17 0 G18"/>
              <a:gd name="G20" fmla="*/ G13 G12 1"/>
              <a:gd name="G21" fmla="*/ G20 1 34464"/>
              <a:gd name="G22" fmla="+- 6293 0 G21"/>
              <a:gd name="G23" fmla="+- 2344 0 G19"/>
              <a:gd name="G24" fmla="min G22 G23"/>
              <a:gd name="G25" fmla="*/ 34464 G24 1"/>
              <a:gd name="G26" fmla="*/ G25 1 G13"/>
              <a:gd name="G27" fmla="*/ 43750 65535 1"/>
              <a:gd name="G28" fmla="+- G26 0 43750"/>
              <a:gd name="G29" fmla="?: G28 43750 G26"/>
              <a:gd name="G30" fmla="?: G27 0 G28"/>
              <a:gd name="G31" fmla="*/ G13 G30 1"/>
              <a:gd name="G32" fmla="*/ G31 1 34464"/>
              <a:gd name="G33" fmla="+- G32 0 G15"/>
              <a:gd name="G34" fmla="max G33 0"/>
              <a:gd name="G35" fmla="+- G15 G34 0"/>
              <a:gd name="G36" fmla="+- 6293 0 G21"/>
              <a:gd name="G37" fmla="+- G19 G15 0"/>
              <a:gd name="G38" fmla="+- G37 G19 0"/>
              <a:gd name="G39" fmla="+- G19 G32 0"/>
              <a:gd name="G40" fmla="+- G37 G34 0"/>
              <a:gd name="G41" fmla="+- 2344 0 0"/>
              <a:gd name="G42" fmla="+- 6293 0 0"/>
              <a:gd name="G43" fmla="+- 180 0 0"/>
              <a:gd name="G44" fmla="+- 90 0 0"/>
              <a:gd name="G45" fmla="+- 270 0 0"/>
              <a:gd name="G46" fmla="+- 65446 0 0"/>
            </a:gdLst>
            <a:ahLst/>
            <a:cxnLst>
              <a:cxn ang="0">
                <a:pos x="r" y="vc"/>
              </a:cxn>
              <a:cxn ang="5400000">
                <a:pos x="hc" y="b"/>
              </a:cxn>
              <a:cxn ang="10800000">
                <a:pos x="l" y="vc"/>
              </a:cxn>
              <a:cxn ang="16200000">
                <a:pos x="hc" y="t"/>
              </a:cxn>
            </a:cxnLst>
            <a:rect l="0" t="0" r="0" b="0"/>
            <a:pathLst>
              <a:path>
                <a:moveTo>
                  <a:pt x="0" y="2344"/>
                </a:moveTo>
                <a:lnTo>
                  <a:pt x="0" y="0"/>
                </a:lnTo>
                <a:lnTo>
                  <a:pt x="180" y="90"/>
                </a:lnTo>
                <a:lnTo>
                  <a:pt x="6293" y="0"/>
                </a:lnTo>
                <a:lnTo>
                  <a:pt x="0" y="0"/>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685" name="Rectangle 5">
            <a:extLst>
              <a:ext uri="{FF2B5EF4-FFF2-40B4-BE49-F238E27FC236}">
                <a16:creationId xmlns:a16="http://schemas.microsoft.com/office/drawing/2014/main" id="{775C1B76-8F11-0A55-7C1F-56C1F483676B}"/>
              </a:ext>
            </a:extLst>
          </p:cNvPr>
          <p:cNvSpPr>
            <a:spLocks noChangeArrowheads="1"/>
          </p:cNvSpPr>
          <p:nvPr/>
        </p:nvSpPr>
        <p:spPr bwMode="auto">
          <a:xfrm>
            <a:off x="336550" y="2105025"/>
            <a:ext cx="30670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b="1">
                <a:solidFill>
                  <a:srgbClr val="111111"/>
                </a:solidFill>
                <a:latin typeface="Calibri" panose="020F0502020204030204" pitchFamily="34" charset="0"/>
              </a:rPr>
              <a:t>CTRL + Κάντε κλικ στην εικόνα</a:t>
            </a:r>
          </a:p>
          <a:p>
            <a:pPr hangingPunct="1">
              <a:lnSpc>
                <a:spcPct val="100000"/>
              </a:lnSpc>
            </a:pPr>
            <a:r>
              <a:rPr lang="el-GR" altLang="en-GR" b="1">
                <a:solidFill>
                  <a:srgbClr val="111111"/>
                </a:solidFill>
                <a:latin typeface="Calibri" panose="020F0502020204030204" pitchFamily="34" charset="0"/>
              </a:rPr>
              <a:t>να μάθετε περισσότερα</a:t>
            </a:r>
          </a:p>
        </p:txBody>
      </p:sp>
      <p:sp>
        <p:nvSpPr>
          <p:cNvPr id="71686" name="Rectangle 6">
            <a:extLst>
              <a:ext uri="{FF2B5EF4-FFF2-40B4-BE49-F238E27FC236}">
                <a16:creationId xmlns:a16="http://schemas.microsoft.com/office/drawing/2014/main" id="{54485365-1EE4-2AF9-5DAF-B7B63C176693}"/>
              </a:ext>
            </a:extLst>
          </p:cNvPr>
          <p:cNvSpPr>
            <a:spLocks noChangeArrowheads="1"/>
          </p:cNvSpPr>
          <p:nvPr/>
        </p:nvSpPr>
        <p:spPr bwMode="auto">
          <a:xfrm>
            <a:off x="2257425" y="5559425"/>
            <a:ext cx="9934575"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400">
                <a:latin typeface="Calibri" panose="020F0502020204030204" pitchFamily="34" charset="0"/>
                <a:cs typeface="Calibri" panose="020F0502020204030204" pitchFamily="34" charset="0"/>
              </a:rPr>
              <a:t>Η συνεργασία με άλλους ενώ εργάζεστε σε ένα έργο είναι μια σημαντική δεξιότητα. Σε αυτό το μάθημα οι μαθητές θα βασιστούν ο ένας στις ιδέες του άλλου ενώ θα ανταποκριθούν σε ένα μήνυμα στα Έγγραφα Google.</a:t>
            </a:r>
          </a:p>
        </p:txBody>
      </p:sp>
      <p:pic>
        <p:nvPicPr>
          <p:cNvPr id="71687" name="Picture 7">
            <a:extLst>
              <a:ext uri="{FF2B5EF4-FFF2-40B4-BE49-F238E27FC236}">
                <a16:creationId xmlns:a16="http://schemas.microsoft.com/office/drawing/2014/main" id="{46170BC4-7089-4C30-A02B-0E1ED7217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025" y="1419225"/>
            <a:ext cx="5638800" cy="344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8" name="Rectangle 8">
            <a:extLst>
              <a:ext uri="{FF2B5EF4-FFF2-40B4-BE49-F238E27FC236}">
                <a16:creationId xmlns:a16="http://schemas.microsoft.com/office/drawing/2014/main" id="{348E2642-571F-AFDC-5E63-1E41BBA52989}"/>
              </a:ext>
            </a:extLst>
          </p:cNvPr>
          <p:cNvSpPr>
            <a:spLocks noChangeArrowheads="1"/>
          </p:cNvSpPr>
          <p:nvPr/>
        </p:nvSpPr>
        <p:spPr bwMode="auto">
          <a:xfrm>
            <a:off x="4932363" y="265113"/>
            <a:ext cx="62468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800" b="1">
                <a:solidFill>
                  <a:srgbClr val="E78631"/>
                </a:solidFill>
                <a:latin typeface="Calibri" panose="020F0502020204030204" pitchFamily="34" charset="0"/>
              </a:rPr>
              <a:t>Want to learn more about collaboration?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2017F9C3-42D2-378B-D053-858A05BFB9FD}"/>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b="1">
                <a:solidFill>
                  <a:srgbClr val="FFFFFF"/>
                </a:solidFill>
                <a:latin typeface="Calibri" panose="020F0502020204030204" pitchFamily="34" charset="0"/>
              </a:rPr>
              <a:t>5. (Νετικέτα) Netiquette</a:t>
            </a:r>
          </a:p>
          <a:p>
            <a:pPr hangingPunct="1">
              <a:lnSpc>
                <a:spcPct val="100000"/>
              </a:lnSpc>
              <a:spcBef>
                <a:spcPts val="1013"/>
              </a:spcBef>
              <a:buClrTx/>
              <a:buFontTx/>
              <a:buNone/>
            </a:pPr>
            <a:endParaRPr lang="en-US" altLang="en-GR" sz="4800" b="1">
              <a:solidFill>
                <a:srgbClr val="FFFFFF"/>
              </a:solidFill>
              <a:latin typeface="Calibri" panose="020F0502020204030204" pitchFamily="34" charset="0"/>
            </a:endParaRPr>
          </a:p>
        </p:txBody>
      </p:sp>
      <p:pic>
        <p:nvPicPr>
          <p:cNvPr id="72706" name="Picture 2">
            <a:extLst>
              <a:ext uri="{FF2B5EF4-FFF2-40B4-BE49-F238E27FC236}">
                <a16:creationId xmlns:a16="http://schemas.microsoft.com/office/drawing/2014/main" id="{C1FC8DA2-4D29-EBAA-6642-0452A52A4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a:extLst>
              <a:ext uri="{FF2B5EF4-FFF2-40B4-BE49-F238E27FC236}">
                <a16:creationId xmlns:a16="http://schemas.microsoft.com/office/drawing/2014/main" id="{3922972A-7495-C31D-436A-19FD125B7CE5}"/>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b="1">
                <a:solidFill>
                  <a:srgbClr val="FFFFFF"/>
                </a:solidFill>
                <a:latin typeface="Calibri" panose="020F0502020204030204" pitchFamily="34" charset="0"/>
              </a:rPr>
              <a:t>Σημαντικοί ορισμοί</a:t>
            </a:r>
          </a:p>
        </p:txBody>
      </p:sp>
      <p:sp>
        <p:nvSpPr>
          <p:cNvPr id="73730" name="Text Box 2">
            <a:extLst>
              <a:ext uri="{FF2B5EF4-FFF2-40B4-BE49-F238E27FC236}">
                <a16:creationId xmlns:a16="http://schemas.microsoft.com/office/drawing/2014/main" id="{B0DC68C5-F4CD-7FC2-C0E8-6AE6B15E56A0}"/>
              </a:ext>
            </a:extLst>
          </p:cNvPr>
          <p:cNvSpPr txBox="1">
            <a:spLocks noChangeArrowheads="1"/>
          </p:cNvSpPr>
          <p:nvPr/>
        </p:nvSpPr>
        <p:spPr bwMode="auto">
          <a:xfrm>
            <a:off x="925513" y="1701800"/>
            <a:ext cx="951230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Το Netiquette είναι συντομογραφία της λέξης "εθιμοτυπία στο Διαδίκτυο". Ακριβώς όπως η εθιμοτυπία είναι ένας κώδικας ευγενικής συμπεριφοράς στην κοινωνία, έτσι και η εθιμοτυπία είναι ένας κώδικας καλής συμπεριφοράς στο Διαδίκτυο. Αυτό περιλαμβάνει διάφορες πτυχές του Διαδικτύου, όπως email, μέσα κοινωνικής δικτύωσης, διαδικτυακή συνομιλία, φόρουμ ιστού, σχόλια ιστότοπου, παιχνίδια για πολλούς παίκτες και άλλους τύπους διαδικτυακής επικοινωνίας (ΠΗΓΗ: techterms.com)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717AA1E2-7408-0150-C33C-D2FA437A5D14}"/>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b="1">
                <a:solidFill>
                  <a:srgbClr val="FFFFFF"/>
                </a:solidFill>
                <a:latin typeface="Calibri" panose="020F0502020204030204" pitchFamily="34" charset="0"/>
              </a:rPr>
              <a:t>Σημαντικοί ορισμοί</a:t>
            </a:r>
          </a:p>
          <a:p>
            <a:pPr algn="ctr" hangingPunct="1">
              <a:lnSpc>
                <a:spcPct val="100000"/>
              </a:lnSpc>
              <a:spcBef>
                <a:spcPts val="1013"/>
              </a:spcBef>
              <a:buClrTx/>
              <a:buFontTx/>
              <a:buNone/>
            </a:pPr>
            <a:endParaRPr lang="en-US" altLang="en-GR" sz="3200" b="1">
              <a:solidFill>
                <a:srgbClr val="FFFFFF"/>
              </a:solidFill>
              <a:latin typeface="Calibri" panose="020F0502020204030204" pitchFamily="34" charset="0"/>
            </a:endParaRPr>
          </a:p>
        </p:txBody>
      </p:sp>
      <p:sp>
        <p:nvSpPr>
          <p:cNvPr id="28674" name="Text Box 2">
            <a:extLst>
              <a:ext uri="{FF2B5EF4-FFF2-40B4-BE49-F238E27FC236}">
                <a16:creationId xmlns:a16="http://schemas.microsoft.com/office/drawing/2014/main" id="{544696CF-CA81-B2D6-EC09-6B75CC434E88}"/>
              </a:ext>
            </a:extLst>
          </p:cNvPr>
          <p:cNvSpPr txBox="1">
            <a:spLocks noChangeArrowheads="1"/>
          </p:cNvSpPr>
          <p:nvPr/>
        </p:nvSpPr>
        <p:spPr bwMode="auto">
          <a:xfrm>
            <a:off x="841375" y="1340768"/>
            <a:ext cx="1070927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41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2200" dirty="0" err="1">
                <a:solidFill>
                  <a:srgbClr val="FFFFFF"/>
                </a:solidFill>
                <a:latin typeface="Calibri" panose="020F0502020204030204" pitchFamily="34" charset="0"/>
              </a:rPr>
              <a:t>Η</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ψηφι</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κή</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τεχνολογί</a:t>
            </a:r>
            <a:r>
              <a:rPr lang="en-US" altLang="en-GR" sz="2200" dirty="0">
                <a:solidFill>
                  <a:srgbClr val="FFFFFF"/>
                </a:solidFill>
                <a:latin typeface="Calibri" panose="020F0502020204030204" pitchFamily="34" charset="0"/>
              </a:rPr>
              <a:t>α α</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φέρετ</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στ</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συστήμ</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τ</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το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υλικό</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τις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δι</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δικ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σίες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ου</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χρησιμο</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οιούν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ψηφι</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κά</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δεδομέν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ή</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σήμ</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τ</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γι</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ιτύχουν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έν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συγκεκριμένο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σύνολο</a:t>
            </a:r>
            <a:r>
              <a:rPr lang="en-US" altLang="en-GR" sz="2200" dirty="0">
                <a:solidFill>
                  <a:srgbClr val="FFFFFF"/>
                </a:solidFill>
                <a:latin typeface="Calibri" panose="020F0502020204030204" pitchFamily="34" charset="0"/>
              </a:rPr>
              <a:t> απ</a:t>
            </a:r>
            <a:r>
              <a:rPr lang="en-US" altLang="en-GR" sz="2200" dirty="0" err="1">
                <a:solidFill>
                  <a:srgbClr val="FFFFFF"/>
                </a:solidFill>
                <a:latin typeface="Calibri" panose="020F0502020204030204" pitchFamily="34" charset="0"/>
              </a:rPr>
              <a:t>οτελεσμάτων</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ου</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θορίζοντ</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απ</a:t>
            </a:r>
            <a:r>
              <a:rPr lang="en-US" altLang="en-GR" sz="2200" dirty="0" err="1">
                <a:solidFill>
                  <a:srgbClr val="FFFFFF"/>
                </a:solidFill>
                <a:latin typeface="Calibri" panose="020F0502020204030204" pitchFamily="34" charset="0"/>
              </a:rPr>
              <a:t>ό</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τον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χρήστη</a:t>
            </a:r>
            <a:r>
              <a:rPr lang="en-US" altLang="en-GR" sz="2200" dirty="0">
                <a:solidFill>
                  <a:srgbClr val="FFFFFF"/>
                </a:solidFill>
                <a:latin typeface="Calibri" panose="020F0502020204030204" pitchFamily="34" charset="0"/>
              </a:rPr>
              <a:t>.</a:t>
            </a:r>
          </a:p>
          <a:p>
            <a:pPr hangingPunct="1">
              <a:lnSpc>
                <a:spcPct val="100000"/>
              </a:lnSpc>
              <a:spcBef>
                <a:spcPts val="1013"/>
              </a:spcBef>
              <a:buClr>
                <a:srgbClr val="FFFFFF"/>
              </a:buClr>
              <a:buFont typeface="Arial" panose="020B0604020202020204" pitchFamily="34" charset="0"/>
              <a:buChar char="•"/>
            </a:pPr>
            <a:r>
              <a:rPr lang="en-US" altLang="en-GR" sz="2200" dirty="0" err="1">
                <a:solidFill>
                  <a:srgbClr val="FFFFFF"/>
                </a:solidFill>
                <a:latin typeface="Calibri" panose="020F0502020204030204" pitchFamily="34" charset="0"/>
              </a:rPr>
              <a:t>Η</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δι</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δρ</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στικότητ</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μ</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ορεί</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οριστεί</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ως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ο</a:t>
            </a:r>
            <a:r>
              <a:rPr lang="en-US" altLang="en-GR" sz="2200" dirty="0">
                <a:solidFill>
                  <a:srgbClr val="FFFFFF"/>
                </a:solidFill>
                <a:latin typeface="Calibri" panose="020F0502020204030204" pitchFamily="34" charset="0"/>
              </a:rPr>
              <a:t> βα</a:t>
            </a:r>
            <a:r>
              <a:rPr lang="en-US" altLang="en-GR" sz="2200" dirty="0" err="1">
                <a:solidFill>
                  <a:srgbClr val="FFFFFF"/>
                </a:solidFill>
                <a:latin typeface="Calibri" panose="020F0502020204030204" pitchFamily="34" charset="0"/>
              </a:rPr>
              <a:t>θμός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στον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ο</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οίο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μι</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τεχνολογί</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ικοινωνί</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μ</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ορεί</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δημιουργήσει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έν</a:t>
            </a:r>
            <a:r>
              <a:rPr lang="en-US" altLang="en-GR" sz="2200" dirty="0">
                <a:solidFill>
                  <a:srgbClr val="FFFFFF"/>
                </a:solidFill>
                <a:latin typeface="Calibri" panose="020F0502020204030204" pitchFamily="34" charset="0"/>
              </a:rPr>
              <a:t>α π</a:t>
            </a:r>
            <a:r>
              <a:rPr lang="en-US" altLang="en-GR" sz="2200" dirty="0" err="1">
                <a:solidFill>
                  <a:srgbClr val="FFFFFF"/>
                </a:solidFill>
                <a:latin typeface="Calibri" panose="020F0502020204030204" pitchFamily="34" charset="0"/>
              </a:rPr>
              <a:t>ερι</a:t>
            </a:r>
            <a:r>
              <a:rPr lang="en-US" altLang="en-GR" sz="2200" dirty="0">
                <a:solidFill>
                  <a:srgbClr val="FFFFFF"/>
                </a:solidFill>
                <a:latin typeface="Calibri" panose="020F0502020204030204" pitchFamily="34" charset="0"/>
              </a:rPr>
              <a:t>β</a:t>
            </a:r>
            <a:r>
              <a:rPr lang="en-US" altLang="en-GR" sz="2200" dirty="0" err="1">
                <a:solidFill>
                  <a:srgbClr val="FFFFFF"/>
                </a:solidFill>
                <a:latin typeface="Calibri" panose="020F0502020204030204" pitchFamily="34" charset="0"/>
              </a:rPr>
              <a:t>άλλον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δι</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μεσολά</a:t>
            </a:r>
            <a:r>
              <a:rPr lang="en-US" altLang="en-GR" sz="2200" dirty="0">
                <a:solidFill>
                  <a:srgbClr val="FFFFFF"/>
                </a:solidFill>
                <a:latin typeface="Calibri" panose="020F0502020204030204" pitchFamily="34" charset="0"/>
              </a:rPr>
              <a:t>β</a:t>
            </a:r>
            <a:r>
              <a:rPr lang="en-US" altLang="en-GR" sz="2200" dirty="0" err="1">
                <a:solidFill>
                  <a:srgbClr val="FFFFFF"/>
                </a:solidFill>
                <a:latin typeface="Calibri" panose="020F0502020204030204" pitchFamily="34" charset="0"/>
              </a:rPr>
              <a:t>ησης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στο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ο</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οίο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οι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συμμετέχοντες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μ</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ορούν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ικοινωνούν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έν</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ρος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έν</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έν</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ρος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ολλούς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ολλοί</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ρος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ολλούς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τόσο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συγχρονισμέν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όσο</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α</a:t>
            </a:r>
            <a:r>
              <a:rPr lang="en-US" altLang="en-GR" sz="2200" dirty="0" err="1">
                <a:solidFill>
                  <a:srgbClr val="FFFFFF"/>
                </a:solidFill>
                <a:latin typeface="Calibri" panose="020F0502020204030204" pitchFamily="34" charset="0"/>
              </a:rPr>
              <a:t>σύγχρον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συμμετέχουν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σε</a:t>
            </a:r>
            <a:r>
              <a:rPr lang="en-US" altLang="en-GR" sz="2200" dirty="0">
                <a:solidFill>
                  <a:srgbClr val="FFFFFF"/>
                </a:solidFill>
                <a:latin typeface="Calibri" panose="020F0502020204030204" pitchFamily="34" charset="0"/>
              </a:rPr>
              <a:t> α</a:t>
            </a:r>
            <a:r>
              <a:rPr lang="en-US" altLang="en-GR" sz="2200" dirty="0" err="1">
                <a:solidFill>
                  <a:srgbClr val="FFFFFF"/>
                </a:solidFill>
                <a:latin typeface="Calibri" panose="020F0502020204030204" pitchFamily="34" charset="0"/>
              </a:rPr>
              <a:t>μοι</a:t>
            </a:r>
            <a:r>
              <a:rPr lang="en-US" altLang="en-GR" sz="2200" dirty="0">
                <a:solidFill>
                  <a:srgbClr val="FFFFFF"/>
                </a:solidFill>
                <a:latin typeface="Calibri" panose="020F0502020204030204" pitchFamily="34" charset="0"/>
              </a:rPr>
              <a:t>βα</a:t>
            </a:r>
            <a:r>
              <a:rPr lang="en-US" altLang="en-GR" sz="2200" dirty="0" err="1">
                <a:solidFill>
                  <a:srgbClr val="FFFFFF"/>
                </a:solidFill>
                <a:latin typeface="Calibri" panose="020F0502020204030204" pitchFamily="34" charset="0"/>
              </a:rPr>
              <a:t>ί</a:t>
            </a:r>
            <a:r>
              <a:rPr lang="en-US" altLang="en-GR" sz="2200" dirty="0">
                <a:solidFill>
                  <a:srgbClr val="FFFFFF"/>
                </a:solidFill>
                <a:latin typeface="Calibri" panose="020F0502020204030204" pitchFamily="34" charset="0"/>
              </a:rPr>
              <a:t>α α</a:t>
            </a:r>
            <a:r>
              <a:rPr lang="en-US" altLang="en-GR" sz="2200" dirty="0" err="1">
                <a:solidFill>
                  <a:srgbClr val="FFFFFF"/>
                </a:solidFill>
                <a:latin typeface="Calibri" panose="020F0502020204030204" pitchFamily="34" charset="0"/>
              </a:rPr>
              <a:t>ντ</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λλ</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γές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μηνυμάτων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εξάρτηση</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τρίτης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τάξης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Όσον</a:t>
            </a:r>
            <a:r>
              <a:rPr lang="en-US" altLang="en-GR" sz="2200" dirty="0">
                <a:solidFill>
                  <a:srgbClr val="FFFFFF"/>
                </a:solidFill>
                <a:latin typeface="Calibri" panose="020F0502020204030204" pitchFamily="34" charset="0"/>
              </a:rPr>
              <a:t> α</a:t>
            </a:r>
            <a:r>
              <a:rPr lang="en-US" altLang="en-GR" sz="2200" dirty="0" err="1">
                <a:solidFill>
                  <a:srgbClr val="FFFFFF"/>
                </a:solidFill>
                <a:latin typeface="Calibri" panose="020F0502020204030204" pitchFamily="34" charset="0"/>
              </a:rPr>
              <a:t>φορά</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τους</a:t>
            </a:r>
            <a:r>
              <a:rPr lang="en-US" altLang="en-GR" sz="2200" dirty="0">
                <a:solidFill>
                  <a:srgbClr val="FFFFFF"/>
                </a:solidFill>
                <a:latin typeface="Calibri" panose="020F0502020204030204" pitchFamily="34" charset="0"/>
              </a:rPr>
              <a:t> α</a:t>
            </a:r>
            <a:r>
              <a:rPr lang="en-US" altLang="en-GR" sz="2200" dirty="0" err="1">
                <a:solidFill>
                  <a:srgbClr val="FFFFFF"/>
                </a:solidFill>
                <a:latin typeface="Calibri" panose="020F0502020204030204" pitchFamily="34" charset="0"/>
              </a:rPr>
              <a:t>νθρώ</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ινους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χρήστες</a:t>
            </a:r>
            <a:r>
              <a:rPr lang="en-US" altLang="en-GR" sz="2200" dirty="0">
                <a:solidFill>
                  <a:srgbClr val="FFFFFF"/>
                </a:solidFill>
                <a:latin typeface="Calibri" panose="020F0502020204030204" pitchFamily="34" charset="0"/>
              </a:rPr>
              <a:t>, α</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φέρετ</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λέον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στην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ικ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νότητ</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των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χρηστών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α</a:t>
            </a:r>
            <a:r>
              <a:rPr lang="en-US" altLang="en-GR" sz="2200" dirty="0" err="1">
                <a:solidFill>
                  <a:srgbClr val="FFFFFF"/>
                </a:solidFill>
                <a:latin typeface="Calibri" panose="020F0502020204030204" pitchFamily="34" charset="0"/>
              </a:rPr>
              <a:t>ντιλ</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μ</a:t>
            </a:r>
            <a:r>
              <a:rPr lang="en-US" altLang="en-GR" sz="2200" dirty="0">
                <a:solidFill>
                  <a:srgbClr val="FFFFFF"/>
                </a:solidFill>
                <a:latin typeface="Calibri" panose="020F0502020204030204" pitchFamily="34" charset="0"/>
              </a:rPr>
              <a:t>β</a:t>
            </a:r>
            <a:r>
              <a:rPr lang="en-US" altLang="en-GR" sz="2200" dirty="0" err="1">
                <a:solidFill>
                  <a:srgbClr val="FFFFFF"/>
                </a:solidFill>
                <a:latin typeface="Calibri" panose="020F0502020204030204" pitchFamily="34" charset="0"/>
              </a:rPr>
              <a:t>άνοντ</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την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εμ</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ειρί</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ως</a:t>
            </a:r>
            <a:r>
              <a:rPr lang="en-US" altLang="en-GR" sz="2200" dirty="0">
                <a:solidFill>
                  <a:srgbClr val="FFFFFF"/>
                </a:solidFill>
                <a:latin typeface="Calibri" panose="020F0502020204030204" pitchFamily="34" charset="0"/>
              </a:rPr>
              <a:t> π</a:t>
            </a:r>
            <a:r>
              <a:rPr lang="en-US" altLang="en-GR" sz="2200" dirty="0" err="1">
                <a:solidFill>
                  <a:srgbClr val="FFFFFF"/>
                </a:solidFill>
                <a:latin typeface="Calibri" panose="020F0502020204030204" pitchFamily="34" charset="0"/>
              </a:rPr>
              <a:t>ροσομοίωση</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δι</a:t>
            </a:r>
            <a:r>
              <a:rPr lang="en-US" altLang="en-GR" sz="2200" dirty="0">
                <a:solidFill>
                  <a:srgbClr val="FFFFFF"/>
                </a:solidFill>
                <a:latin typeface="Calibri" panose="020F0502020204030204" pitchFamily="34" charset="0"/>
              </a:rPr>
              <a:t>απ</a:t>
            </a:r>
            <a:r>
              <a:rPr lang="en-US" altLang="en-GR" sz="2200" dirty="0" err="1">
                <a:solidFill>
                  <a:srgbClr val="FFFFFF"/>
                </a:solidFill>
                <a:latin typeface="Calibri" panose="020F0502020204030204" pitchFamily="34" charset="0"/>
              </a:rPr>
              <a:t>ροσω</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ικής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ικοινωνί</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κ</a:t>
            </a:r>
            <a:r>
              <a:rPr lang="en-US" altLang="en-GR" sz="2200" dirty="0">
                <a:solidFill>
                  <a:srgbClr val="FFFFFF"/>
                </a:solidFill>
                <a:latin typeface="Calibri" panose="020F0502020204030204" pitchFamily="34" charset="0"/>
              </a:rPr>
              <a:t>α</a:t>
            </a:r>
            <a:r>
              <a:rPr lang="en-US" altLang="en-GR" sz="2200" dirty="0" err="1">
                <a:solidFill>
                  <a:srgbClr val="FFFFFF"/>
                </a:solidFill>
                <a:latin typeface="Calibri" panose="020F0502020204030204" pitchFamily="34" charset="0"/>
              </a:rPr>
              <a:t>ι</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ν</a:t>
            </a:r>
            <a:r>
              <a:rPr lang="en-US" altLang="en-GR" sz="2200" dirty="0">
                <a:solidFill>
                  <a:srgbClr val="FFFFFF"/>
                </a:solidFill>
                <a:latin typeface="Calibri" panose="020F0502020204030204" pitchFamily="34" charset="0"/>
              </a:rPr>
              <a:t>α α</a:t>
            </a:r>
            <a:r>
              <a:rPr lang="en-US" altLang="en-GR" sz="2200" dirty="0" err="1">
                <a:solidFill>
                  <a:srgbClr val="FFFFFF"/>
                </a:solidFill>
                <a:latin typeface="Calibri" panose="020F0502020204030204" pitchFamily="34" charset="0"/>
              </a:rPr>
              <a:t>υξάνουν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την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ε</a:t>
            </a:r>
            <a:r>
              <a:rPr lang="en-US" altLang="en-GR" sz="2200" dirty="0">
                <a:solidFill>
                  <a:srgbClr val="FFFFFF"/>
                </a:solidFill>
                <a:latin typeface="Calibri" panose="020F0502020204030204" pitchFamily="34" charset="0"/>
              </a:rPr>
              <a:t>π</a:t>
            </a:r>
            <a:r>
              <a:rPr lang="en-US" altLang="en-GR" sz="2200" dirty="0" err="1">
                <a:solidFill>
                  <a:srgbClr val="FFFFFF"/>
                </a:solidFill>
                <a:latin typeface="Calibri" panose="020F0502020204030204" pitchFamily="34" charset="0"/>
              </a:rPr>
              <a:t>ίγνωσή</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τους</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γι</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την</a:t>
            </a:r>
            <a:r>
              <a:rPr lang="en-US" altLang="en-GR" sz="2200" dirty="0">
                <a:solidFill>
                  <a:srgbClr val="FFFFFF"/>
                </a:solidFill>
                <a:latin typeface="Calibri" panose="020F0502020204030204" pitchFamily="34" charset="0"/>
              </a:rPr>
              <a:t> </a:t>
            </a:r>
            <a:r>
              <a:rPr lang="en-US" altLang="en-GR" sz="2200" dirty="0" err="1">
                <a:solidFill>
                  <a:srgbClr val="FFFFFF"/>
                </a:solidFill>
                <a:latin typeface="Calibri" panose="020F0502020204030204" pitchFamily="34" charset="0"/>
              </a:rPr>
              <a:t>τηλε</a:t>
            </a:r>
            <a:r>
              <a:rPr lang="en-US" altLang="en-GR" sz="2200" dirty="0">
                <a:solidFill>
                  <a:srgbClr val="FFFFFF"/>
                </a:solidFill>
                <a:latin typeface="Calibri" panose="020F0502020204030204" pitchFamily="34" charset="0"/>
              </a:rPr>
              <a:t>πα</a:t>
            </a:r>
            <a:r>
              <a:rPr lang="en-US" altLang="en-GR" sz="2200" dirty="0" err="1">
                <a:solidFill>
                  <a:srgbClr val="FFFFFF"/>
                </a:solidFill>
                <a:latin typeface="Calibri" panose="020F0502020204030204" pitchFamily="34" charset="0"/>
              </a:rPr>
              <a:t>ρουσί</a:t>
            </a:r>
            <a:r>
              <a:rPr lang="en-US" altLang="en-GR" sz="2200" dirty="0">
                <a:solidFill>
                  <a:srgbClr val="FFFFFF"/>
                </a:solidFill>
                <a:latin typeface="Calibri" panose="020F0502020204030204" pitchFamily="34" charset="0"/>
              </a:rPr>
              <a:t>α (</a:t>
            </a:r>
            <a:r>
              <a:rPr lang="en-US" altLang="en-GR" sz="2200" dirty="0" err="1">
                <a:solidFill>
                  <a:srgbClr val="FFFFFF"/>
                </a:solidFill>
                <a:latin typeface="Calibri" panose="020F0502020204030204" pitchFamily="34" charset="0"/>
              </a:rPr>
              <a:t>Κιούσης</a:t>
            </a:r>
            <a:r>
              <a:rPr lang="en-US" altLang="en-GR" sz="2200" dirty="0">
                <a:solidFill>
                  <a:srgbClr val="FFFFFF"/>
                </a:solidFill>
                <a:latin typeface="Calibri" panose="020F0502020204030204" pitchFamily="34" charset="0"/>
              </a:rPr>
              <a:t>, 2002: 379).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753" name="Group 1">
            <a:extLst>
              <a:ext uri="{FF2B5EF4-FFF2-40B4-BE49-F238E27FC236}">
                <a16:creationId xmlns:a16="http://schemas.microsoft.com/office/drawing/2014/main" id="{D1285678-494B-2608-E0CB-DE315712FCC2}"/>
              </a:ext>
            </a:extLst>
          </p:cNvPr>
          <p:cNvGrpSpPr>
            <a:grpSpLocks/>
          </p:cNvGrpSpPr>
          <p:nvPr/>
        </p:nvGrpSpPr>
        <p:grpSpPr bwMode="auto">
          <a:xfrm>
            <a:off x="3778254" y="692696"/>
            <a:ext cx="7889875" cy="7586652"/>
            <a:chOff x="2380" y="765"/>
            <a:chExt cx="4970" cy="4779"/>
          </a:xfrm>
        </p:grpSpPr>
        <p:sp>
          <p:nvSpPr>
            <p:cNvPr id="74754" name="AutoShape 2">
              <a:extLst>
                <a:ext uri="{FF2B5EF4-FFF2-40B4-BE49-F238E27FC236}">
                  <a16:creationId xmlns:a16="http://schemas.microsoft.com/office/drawing/2014/main" id="{39D43E95-1095-93EB-6E7F-B4595EE2BF90}"/>
                </a:ext>
              </a:extLst>
            </p:cNvPr>
            <p:cNvSpPr>
              <a:spLocks noChangeArrowheads="1"/>
            </p:cNvSpPr>
            <p:nvPr/>
          </p:nvSpPr>
          <p:spPr bwMode="auto">
            <a:xfrm>
              <a:off x="2380" y="1725"/>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F9A01E"/>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2200" rIns="0" bIns="1396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88"/>
                </a:spcAft>
              </a:pPr>
              <a:r>
                <a:rPr lang="el-GR" altLang="en-GR" sz="2200" dirty="0">
                  <a:latin typeface="Calibri" panose="020F0502020204030204" pitchFamily="34" charset="0"/>
                </a:rPr>
                <a:t>Θυμηθείτε ότι αλληλεπιδράτε με το πραγματικό άτομο.</a:t>
              </a:r>
            </a:p>
            <a:p>
              <a:pPr algn="ctr" hangingPunct="1">
                <a:lnSpc>
                  <a:spcPct val="90000"/>
                </a:lnSpc>
                <a:spcAft>
                  <a:spcPts val="788"/>
                </a:spcAft>
              </a:pPr>
              <a:r>
                <a:rPr lang="el-GR" altLang="en-GR" sz="2200" dirty="0">
                  <a:latin typeface="Calibri" panose="020F0502020204030204" pitchFamily="34" charset="0"/>
                </a:rPr>
                <a:t> Οι πραγματικοί άνθρωποι μπορούν να έχουν πρόσβαση σε ό,τι </a:t>
              </a:r>
              <a:endParaRPr lang="en-US" altLang="en-GR" sz="2200" dirty="0">
                <a:latin typeface="Calibri" panose="020F0502020204030204" pitchFamily="34" charset="0"/>
              </a:endParaRPr>
            </a:p>
            <a:p>
              <a:pPr algn="ctr" hangingPunct="1">
                <a:lnSpc>
                  <a:spcPct val="90000"/>
                </a:lnSpc>
                <a:spcAft>
                  <a:spcPts val="788"/>
                </a:spcAft>
              </a:pPr>
              <a:r>
                <a:rPr lang="en-US" altLang="en-GR" sz="2200" dirty="0">
                  <a:latin typeface="Calibri" panose="020F0502020204030204" pitchFamily="34" charset="0"/>
                </a:rPr>
                <a:t>            </a:t>
              </a:r>
              <a:r>
                <a:rPr lang="el-GR" altLang="en-GR" sz="2200" dirty="0">
                  <a:latin typeface="Calibri" panose="020F0502020204030204" pitchFamily="34" charset="0"/>
                </a:rPr>
                <a:t>επικοινωνείτε στο Διαδίκτυο, ακόμη και όταν δεν στοχεύετε κανέναν</a:t>
              </a:r>
              <a:endParaRPr lang="en-US" altLang="en-GR" sz="2200" dirty="0">
                <a:latin typeface="Calibri" panose="020F0502020204030204" pitchFamily="34" charset="0"/>
              </a:endParaRPr>
            </a:p>
            <a:p>
              <a:pPr hangingPunct="1">
                <a:lnSpc>
                  <a:spcPct val="90000"/>
                </a:lnSpc>
                <a:spcAft>
                  <a:spcPts val="788"/>
                </a:spcAft>
              </a:pPr>
              <a:r>
                <a:rPr lang="el-GR" altLang="en-GR" sz="2200" dirty="0">
                  <a:latin typeface="Calibri" panose="020F0502020204030204" pitchFamily="34" charset="0"/>
                </a:rPr>
                <a:t>ακριβώς με τα μηνύματά σας</a:t>
              </a:r>
            </a:p>
          </p:txBody>
        </p:sp>
        <p:sp>
          <p:nvSpPr>
            <p:cNvPr id="74755" name="AutoShape 3">
              <a:extLst>
                <a:ext uri="{FF2B5EF4-FFF2-40B4-BE49-F238E27FC236}">
                  <a16:creationId xmlns:a16="http://schemas.microsoft.com/office/drawing/2014/main" id="{9D41AADD-4179-C022-F117-2EC6D97F0522}"/>
                </a:ext>
              </a:extLst>
            </p:cNvPr>
            <p:cNvSpPr>
              <a:spLocks noChangeArrowheads="1"/>
            </p:cNvSpPr>
            <p:nvPr/>
          </p:nvSpPr>
          <p:spPr bwMode="auto">
            <a:xfrm>
              <a:off x="2525" y="2795"/>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2200" rIns="0" bIns="1396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88"/>
                </a:spcAft>
              </a:pPr>
              <a:r>
                <a:rPr lang="el-GR" altLang="en-GR" sz="2200" dirty="0">
                  <a:latin typeface="Calibri" panose="020F0502020204030204" pitchFamily="34" charset="0"/>
                </a:rPr>
                <a:t>Αποφύγετε τη δημοσίευση εμπρηστικών ή προσβλητικών σχολίων </a:t>
              </a:r>
              <a:endParaRPr lang="en-US" altLang="en-GR" sz="2200" dirty="0">
                <a:latin typeface="Calibri" panose="020F0502020204030204" pitchFamily="34" charset="0"/>
              </a:endParaRPr>
            </a:p>
            <a:p>
              <a:pPr algn="ctr" hangingPunct="1">
                <a:lnSpc>
                  <a:spcPct val="90000"/>
                </a:lnSpc>
                <a:spcAft>
                  <a:spcPts val="788"/>
                </a:spcAft>
              </a:pPr>
              <a:r>
                <a:rPr lang="el-GR" altLang="en-GR" sz="2200" dirty="0">
                  <a:latin typeface="Calibri" panose="020F0502020204030204" pitchFamily="34" charset="0"/>
                </a:rPr>
                <a:t>στο διαδίκτυο</a:t>
              </a:r>
              <a:r>
                <a:rPr lang="en-US" altLang="en-GR" sz="2200" dirty="0">
                  <a:latin typeface="Calibri" panose="020F0502020204030204" pitchFamily="34" charset="0"/>
                </a:rPr>
                <a:t> </a:t>
              </a:r>
              <a:r>
                <a:rPr lang="el-GR" altLang="en-GR" sz="2200" dirty="0">
                  <a:latin typeface="Calibri" panose="020F0502020204030204" pitchFamily="34" charset="0"/>
                </a:rPr>
                <a:t>(γνωστός και ως φλεγόμενος)</a:t>
              </a:r>
            </a:p>
          </p:txBody>
        </p:sp>
        <p:sp>
          <p:nvSpPr>
            <p:cNvPr id="74756" name="AutoShape 4">
              <a:extLst>
                <a:ext uri="{FF2B5EF4-FFF2-40B4-BE49-F238E27FC236}">
                  <a16:creationId xmlns:a16="http://schemas.microsoft.com/office/drawing/2014/main" id="{D755D7FA-6697-B278-E238-12C9AC91C750}"/>
                </a:ext>
              </a:extLst>
            </p:cNvPr>
            <p:cNvSpPr>
              <a:spLocks noChangeArrowheads="1"/>
            </p:cNvSpPr>
            <p:nvPr/>
          </p:nvSpPr>
          <p:spPr bwMode="auto">
            <a:xfrm>
              <a:off x="2570" y="3884"/>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2200" rIns="0" bIns="1396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88"/>
                </a:spcAft>
              </a:pPr>
              <a:r>
                <a:rPr lang="el-GR" altLang="en-GR" sz="2200" dirty="0">
                  <a:latin typeface="Calibri" panose="020F0502020204030204" pitchFamily="34" charset="0"/>
                </a:rPr>
                <a:t>Προσέξτε τη φήμη σας όταν επικοινωνείτε. Ξεκινήστε αποφεύγοντας</a:t>
              </a:r>
              <a:endParaRPr lang="en-US" altLang="en-GR" sz="2200" dirty="0">
                <a:latin typeface="Calibri" panose="020F0502020204030204" pitchFamily="34" charset="0"/>
              </a:endParaRPr>
            </a:p>
            <a:p>
              <a:pPr algn="ctr" hangingPunct="1">
                <a:lnSpc>
                  <a:spcPct val="90000"/>
                </a:lnSpc>
                <a:spcAft>
                  <a:spcPts val="788"/>
                </a:spcAft>
              </a:pPr>
              <a:r>
                <a:rPr lang="el-GR" altLang="en-GR" sz="2200" dirty="0">
                  <a:latin typeface="Calibri" panose="020F0502020204030204" pitchFamily="34" charset="0"/>
                </a:rPr>
                <a:t> την αργκό, τα ακρωνύμια και τη συζήτηση κειμένου.</a:t>
              </a:r>
            </a:p>
            <a:p>
              <a:pPr algn="ctr" hangingPunct="1">
                <a:lnSpc>
                  <a:spcPct val="90000"/>
                </a:lnSpc>
                <a:spcAft>
                  <a:spcPts val="788"/>
                </a:spcAft>
              </a:pPr>
              <a:r>
                <a:rPr lang="el-GR" altLang="en-GR" sz="2200" dirty="0">
                  <a:latin typeface="Calibri" panose="020F0502020204030204" pitchFamily="34" charset="0"/>
                </a:rPr>
                <a:t> Διορθώστε τα μηνύματά σας πριν τα στείλετε.</a:t>
              </a:r>
            </a:p>
          </p:txBody>
        </p:sp>
        <p:sp>
          <p:nvSpPr>
            <p:cNvPr id="74757" name="AutoShape 5">
              <a:extLst>
                <a:ext uri="{FF2B5EF4-FFF2-40B4-BE49-F238E27FC236}">
                  <a16:creationId xmlns:a16="http://schemas.microsoft.com/office/drawing/2014/main" id="{13E029DB-2651-CD38-0CB6-1F5B6FA4D94A}"/>
                </a:ext>
              </a:extLst>
            </p:cNvPr>
            <p:cNvSpPr>
              <a:spLocks noChangeArrowheads="1"/>
            </p:cNvSpPr>
            <p:nvPr/>
          </p:nvSpPr>
          <p:spPr bwMode="auto">
            <a:xfrm rot="16200000">
              <a:off x="4814" y="1641"/>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5E5E5E"/>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74758" name="Rectangle 6">
            <a:extLst>
              <a:ext uri="{FF2B5EF4-FFF2-40B4-BE49-F238E27FC236}">
                <a16:creationId xmlns:a16="http://schemas.microsoft.com/office/drawing/2014/main" id="{6CF1BBBC-4614-F0DD-6BE5-DBBF11B66D16}"/>
              </a:ext>
            </a:extLst>
          </p:cNvPr>
          <p:cNvSpPr>
            <a:spLocks noChangeArrowheads="1"/>
          </p:cNvSpPr>
          <p:nvPr/>
        </p:nvSpPr>
        <p:spPr bwMode="auto">
          <a:xfrm>
            <a:off x="3602038" y="101600"/>
            <a:ext cx="52673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l-GR" altLang="en-GR" sz="4000">
                <a:solidFill>
                  <a:srgbClr val="5E5E5E"/>
                </a:solidFill>
                <a:latin typeface="Calibri" panose="020F0502020204030204" pitchFamily="34" charset="0"/>
              </a:rPr>
              <a:t>ΚΑΝΟΝΕΣ ΔΙΑΔΙΚΤΥΟΥ</a:t>
            </a:r>
          </a:p>
        </p:txBody>
      </p:sp>
      <p:sp>
        <p:nvSpPr>
          <p:cNvPr id="74759" name="Rectangle 7">
            <a:extLst>
              <a:ext uri="{FF2B5EF4-FFF2-40B4-BE49-F238E27FC236}">
                <a16:creationId xmlns:a16="http://schemas.microsoft.com/office/drawing/2014/main" id="{449DE077-53B8-DA3F-ED04-A9FA3A500292}"/>
              </a:ext>
            </a:extLst>
          </p:cNvPr>
          <p:cNvSpPr>
            <a:spLocks noChangeArrowheads="1"/>
          </p:cNvSpPr>
          <p:nvPr/>
        </p:nvSpPr>
        <p:spPr bwMode="auto">
          <a:xfrm>
            <a:off x="8689975" y="3209925"/>
            <a:ext cx="33242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400">
                <a:latin typeface="Calibri" panose="020F0502020204030204" pitchFamily="34" charset="0"/>
              </a:rPr>
              <a:t>Να είσαι ευγενική.</a:t>
            </a:r>
          </a:p>
          <a:p>
            <a:pPr algn="ctr" hangingPunct="1">
              <a:lnSpc>
                <a:spcPct val="100000"/>
              </a:lnSpc>
            </a:pPr>
            <a:r>
              <a:rPr lang="el-GR" altLang="en-GR" sz="2400">
                <a:latin typeface="Calibri" panose="020F0502020204030204" pitchFamily="34" charset="0"/>
              </a:rPr>
              <a:t>ΝΑ ΠΡΟΣΦΕΡΕΙΣ βοηθεια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5777" name="Group 1">
            <a:extLst>
              <a:ext uri="{FF2B5EF4-FFF2-40B4-BE49-F238E27FC236}">
                <a16:creationId xmlns:a16="http://schemas.microsoft.com/office/drawing/2014/main" id="{194A0163-8112-40C8-3BA0-374BB198CF92}"/>
              </a:ext>
            </a:extLst>
          </p:cNvPr>
          <p:cNvGrpSpPr>
            <a:grpSpLocks/>
          </p:cNvGrpSpPr>
          <p:nvPr/>
        </p:nvGrpSpPr>
        <p:grpSpPr bwMode="auto">
          <a:xfrm>
            <a:off x="520700" y="1214438"/>
            <a:ext cx="11147425" cy="5414962"/>
            <a:chOff x="328" y="765"/>
            <a:chExt cx="7022" cy="3411"/>
          </a:xfrm>
        </p:grpSpPr>
        <p:sp>
          <p:nvSpPr>
            <p:cNvPr id="75778" name="AutoShape 2">
              <a:extLst>
                <a:ext uri="{FF2B5EF4-FFF2-40B4-BE49-F238E27FC236}">
                  <a16:creationId xmlns:a16="http://schemas.microsoft.com/office/drawing/2014/main" id="{D5A3AE26-A232-C77E-C4B9-DF57962C2990}"/>
                </a:ext>
              </a:extLst>
            </p:cNvPr>
            <p:cNvSpPr>
              <a:spLocks noChangeArrowheads="1"/>
            </p:cNvSpPr>
            <p:nvPr/>
          </p:nvSpPr>
          <p:spPr bwMode="auto">
            <a:xfrm rot="16200000">
              <a:off x="-548" y="1641"/>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F9A01E"/>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4800" rIns="0" bIns="1522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50"/>
                </a:spcAft>
              </a:pPr>
              <a:r>
                <a:rPr lang="el-GR" altLang="en-GR" sz="2400">
                  <a:latin typeface="Calibri" panose="020F0502020204030204" pitchFamily="34" charset="0"/>
                </a:rPr>
                <a:t>Αποφύγετε να απαντάτε σε αρνητικά σχόλια με περισσότερα αρνητικά σχόλια. Αντίθετα, σπάστε τον κύκλο με μια θετική ανάρτηση</a:t>
              </a:r>
            </a:p>
          </p:txBody>
        </p:sp>
        <p:sp>
          <p:nvSpPr>
            <p:cNvPr id="75779" name="AutoShape 3">
              <a:extLst>
                <a:ext uri="{FF2B5EF4-FFF2-40B4-BE49-F238E27FC236}">
                  <a16:creationId xmlns:a16="http://schemas.microsoft.com/office/drawing/2014/main" id="{DE21D6DD-C0EB-33C3-439D-9B2D885F8148}"/>
                </a:ext>
              </a:extLst>
            </p:cNvPr>
            <p:cNvSpPr>
              <a:spLocks noChangeArrowheads="1"/>
            </p:cNvSpPr>
            <p:nvPr/>
          </p:nvSpPr>
          <p:spPr bwMode="auto">
            <a:xfrm rot="16200000">
              <a:off x="1239" y="1641"/>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4800" rIns="0" bIns="1522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50"/>
                </a:spcAft>
              </a:pPr>
              <a:r>
                <a:rPr lang="el-GR" altLang="en-GR" sz="2400">
                  <a:latin typeface="Calibri" panose="020F0502020204030204" pitchFamily="34" charset="0"/>
                </a:rPr>
                <a:t>Επιμείνετε στο θέμα. Προσπαθήστε να καταλάβετε την άλλη πλευρά</a:t>
              </a:r>
            </a:p>
          </p:txBody>
        </p:sp>
        <p:sp>
          <p:nvSpPr>
            <p:cNvPr id="75780" name="AutoShape 4">
              <a:extLst>
                <a:ext uri="{FF2B5EF4-FFF2-40B4-BE49-F238E27FC236}">
                  <a16:creationId xmlns:a16="http://schemas.microsoft.com/office/drawing/2014/main" id="{2D2A3977-39D5-107D-3B14-3E92F4F59F25}"/>
                </a:ext>
              </a:extLst>
            </p:cNvPr>
            <p:cNvSpPr>
              <a:spLocks noChangeArrowheads="1"/>
            </p:cNvSpPr>
            <p:nvPr/>
          </p:nvSpPr>
          <p:spPr bwMode="auto">
            <a:xfrm rot="16200000">
              <a:off x="3026" y="1641"/>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4800" rIns="0" bIns="15228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50"/>
                </a:spcAft>
              </a:pPr>
              <a:r>
                <a:rPr lang="el-GR" altLang="en-GR" sz="2400">
                  <a:latin typeface="Calibri" panose="020F0502020204030204" pitchFamily="34" charset="0"/>
                </a:rPr>
                <a:t>Να ασκείτε καλή κρίση όταν μοιράζεστε πληροφορίες με άλλους στο διαδίκτυο, μην μοιράζεστε υπερβολικά και προσέχετε την ασφάλειά σας</a:t>
              </a:r>
            </a:p>
          </p:txBody>
        </p:sp>
        <p:sp>
          <p:nvSpPr>
            <p:cNvPr id="75781" name="AutoShape 5">
              <a:extLst>
                <a:ext uri="{FF2B5EF4-FFF2-40B4-BE49-F238E27FC236}">
                  <a16:creationId xmlns:a16="http://schemas.microsoft.com/office/drawing/2014/main" id="{4874D383-33C0-3551-589B-44FB94E3B7AD}"/>
                </a:ext>
              </a:extLst>
            </p:cNvPr>
            <p:cNvSpPr>
              <a:spLocks noChangeArrowheads="1"/>
            </p:cNvSpPr>
            <p:nvPr/>
          </p:nvSpPr>
          <p:spPr bwMode="auto">
            <a:xfrm rot="16200000">
              <a:off x="4814" y="1641"/>
              <a:ext cx="3411" cy="1660"/>
            </a:xfrm>
            <a:custGeom>
              <a:avLst/>
              <a:gdLst>
                <a:gd name="G0" fmla="+- 32767 0 0"/>
                <a:gd name="G1" fmla="*/ G0 1 5"/>
                <a:gd name="G2" fmla="+- 32767 0 0"/>
                <a:gd name="G3" fmla="*/ G2 1 10"/>
                <a:gd name="G4" fmla="+- 7526 0 0"/>
                <a:gd name="G5" fmla="*/ 1 7526 5"/>
                <a:gd name="G6" fmla="+- 3666 0 0"/>
                <a:gd name="G7" fmla="+- 7332 0 0"/>
                <a:gd name="G8" fmla="*/ 1 15052 5"/>
              </a:gdLst>
              <a:ahLst/>
              <a:cxnLst>
                <a:cxn ang="0">
                  <a:pos x="r" y="vc"/>
                </a:cxn>
                <a:cxn ang="5400000">
                  <a:pos x="hc" y="b"/>
                </a:cxn>
                <a:cxn ang="10800000">
                  <a:pos x="l" y="vc"/>
                </a:cxn>
                <a:cxn ang="16200000">
                  <a:pos x="hc" y="t"/>
                </a:cxn>
              </a:cxnLst>
              <a:rect l="0" t="0" r="0" b="0"/>
              <a:pathLst>
                <a:path>
                  <a:moveTo>
                    <a:pt x="0" y="0"/>
                  </a:moveTo>
                  <a:lnTo>
                    <a:pt x="5" y="0"/>
                  </a:lnTo>
                  <a:lnTo>
                    <a:pt x="4" y="5"/>
                  </a:lnTo>
                  <a:lnTo>
                    <a:pt x="1" y="5"/>
                  </a:lnTo>
                  <a:close/>
                </a:path>
              </a:pathLst>
            </a:custGeom>
            <a:solidFill>
              <a:srgbClr val="5E5E5E"/>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75782" name="Rectangle 6">
            <a:extLst>
              <a:ext uri="{FF2B5EF4-FFF2-40B4-BE49-F238E27FC236}">
                <a16:creationId xmlns:a16="http://schemas.microsoft.com/office/drawing/2014/main" id="{261ECA5C-C8DF-96EE-EB31-D7E857782F62}"/>
              </a:ext>
            </a:extLst>
          </p:cNvPr>
          <p:cNvSpPr>
            <a:spLocks noChangeArrowheads="1"/>
          </p:cNvSpPr>
          <p:nvPr/>
        </p:nvSpPr>
        <p:spPr bwMode="auto">
          <a:xfrm>
            <a:off x="3602038" y="101600"/>
            <a:ext cx="52673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l-GR" altLang="en-GR" sz="4000">
                <a:solidFill>
                  <a:srgbClr val="5E5E5E"/>
                </a:solidFill>
                <a:latin typeface="Calibri" panose="020F0502020204030204" pitchFamily="34" charset="0"/>
              </a:rPr>
              <a:t>ΚΑΝΟΝΕΣ ΔΙΑΔΙΚΤΥΟΥ</a:t>
            </a:r>
          </a:p>
        </p:txBody>
      </p:sp>
      <p:sp>
        <p:nvSpPr>
          <p:cNvPr id="75783" name="Rectangle 7">
            <a:extLst>
              <a:ext uri="{FF2B5EF4-FFF2-40B4-BE49-F238E27FC236}">
                <a16:creationId xmlns:a16="http://schemas.microsoft.com/office/drawing/2014/main" id="{C90CF545-A5CD-6C4A-AFB2-C2782810B258}"/>
              </a:ext>
            </a:extLst>
          </p:cNvPr>
          <p:cNvSpPr>
            <a:spLocks noChangeArrowheads="1"/>
          </p:cNvSpPr>
          <p:nvPr/>
        </p:nvSpPr>
        <p:spPr bwMode="auto">
          <a:xfrm>
            <a:off x="9329738" y="2770188"/>
            <a:ext cx="1955800"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400">
                <a:latin typeface="Calibri" panose="020F0502020204030204" pitchFamily="34" charset="0"/>
              </a:rPr>
              <a:t>Σεβαστείτε τη διαφορετικότητα στις απόψεις και κάθε είδους διαφορετικότητα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684093DE-45DF-1FF3-0589-DBD6241784AD}"/>
              </a:ext>
            </a:extLst>
          </p:cNvPr>
          <p:cNvSpPr txBox="1">
            <a:spLocks noChangeArrowheads="1"/>
          </p:cNvSpPr>
          <p:nvPr/>
        </p:nvSpPr>
        <p:spPr bwMode="auto">
          <a:xfrm>
            <a:off x="903288" y="1166813"/>
            <a:ext cx="10387012" cy="4627562"/>
          </a:xfrm>
          <a:prstGeom prst="rect">
            <a:avLst/>
          </a:prstGeom>
          <a:noFill/>
          <a:ln w="44280" cap="flat">
            <a:solidFill>
              <a:srgbClr val="00ACA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1600" dirty="0" err="1">
                <a:solidFill>
                  <a:srgbClr val="FFFFFF"/>
                </a:solidFill>
                <a:latin typeface="Calibri" panose="020F0502020204030204" pitchFamily="34" charset="0"/>
              </a:rPr>
              <a:t>Το</a:t>
            </a:r>
            <a:r>
              <a:rPr lang="en-US" altLang="en-GR" sz="1600" dirty="0">
                <a:solidFill>
                  <a:srgbClr val="FFFFFF"/>
                </a:solidFill>
                <a:latin typeface="Calibri" panose="020F0502020204030204" pitchFamily="34" charset="0"/>
              </a:rPr>
              <a:t> Netiquette π</a:t>
            </a:r>
            <a:r>
              <a:rPr lang="en-US" altLang="en-GR" sz="1600" dirty="0" err="1">
                <a:solidFill>
                  <a:srgbClr val="FFFFFF"/>
                </a:solidFill>
                <a:latin typeface="Calibri" panose="020F0502020204030204" pitchFamily="34" charset="0"/>
              </a:rPr>
              <a:t>οικίλλει</a:t>
            </a:r>
            <a:r>
              <a:rPr lang="en-US" altLang="en-GR" sz="1600" dirty="0">
                <a:solidFill>
                  <a:srgbClr val="FFFFFF"/>
                </a:solidFill>
                <a:latin typeface="Calibri" panose="020F0502020204030204" pitchFamily="34" charset="0"/>
              </a:rPr>
              <a:t> α</a:t>
            </a:r>
            <a:r>
              <a:rPr lang="en-US" altLang="en-GR" sz="1600" dirty="0" err="1">
                <a:solidFill>
                  <a:srgbClr val="FFFFFF"/>
                </a:solidFill>
                <a:latin typeface="Calibri" panose="020F0502020204030204" pitchFamily="34" charset="0"/>
              </a:rPr>
              <a:t>νάλογ</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ού</a:t>
            </a:r>
            <a:r>
              <a:rPr lang="en-US" altLang="en-GR" sz="1600" dirty="0">
                <a:solidFill>
                  <a:srgbClr val="FFFFFF"/>
                </a:solidFill>
                <a:latin typeface="Calibri" panose="020F0502020204030204" pitchFamily="34" charset="0"/>
              </a:rPr>
              <a:t> β</a:t>
            </a:r>
            <a:r>
              <a:rPr lang="en-US" altLang="en-GR" sz="1600" dirty="0" err="1">
                <a:solidFill>
                  <a:srgbClr val="FFFFFF"/>
                </a:solidFill>
                <a:latin typeface="Calibri" panose="020F0502020204030204" pitchFamily="34" charset="0"/>
              </a:rPr>
              <a:t>ρίσκεστε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κυ</a:t>
            </a:r>
            <a:r>
              <a:rPr lang="en-US" altLang="en-GR" sz="1600" dirty="0">
                <a:solidFill>
                  <a:srgbClr val="FFFFFF"/>
                </a:solidFill>
                <a:latin typeface="Calibri" panose="020F0502020204030204" pitchFamily="34" charset="0"/>
              </a:rPr>
              <a:t>β</a:t>
            </a:r>
            <a:r>
              <a:rPr lang="en-US" altLang="en-GR" sz="1600" dirty="0" err="1">
                <a:solidFill>
                  <a:srgbClr val="FFFFFF"/>
                </a:solidFill>
                <a:latin typeface="Calibri" panose="020F0502020204030204" pitchFamily="34" charset="0"/>
              </a:rPr>
              <a:t>ερνοχώρο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Μι</a:t>
            </a:r>
            <a:r>
              <a:rPr lang="en-US" altLang="en-GR" sz="1600" dirty="0">
                <a:solidFill>
                  <a:srgbClr val="FFFFFF"/>
                </a:solidFill>
                <a:latin typeface="Calibri" panose="020F0502020204030204" pitchFamily="34" charset="0"/>
              </a:rPr>
              <a:t>α α</a:t>
            </a:r>
            <a:r>
              <a:rPr lang="en-US" altLang="en-GR" sz="1600" dirty="0" err="1">
                <a:solidFill>
                  <a:srgbClr val="FFFFFF"/>
                </a:solidFill>
                <a:latin typeface="Calibri" panose="020F0502020204030204" pitchFamily="34" charset="0"/>
              </a:rPr>
              <a:t>νάρτηση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σελίδ</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ενός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φίλου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a:t>
            </a:r>
            <a:r>
              <a:rPr lang="en-US" altLang="en-GR" sz="1600" dirty="0">
                <a:solidFill>
                  <a:srgbClr val="FFFFFF"/>
                </a:solidFill>
                <a:latin typeface="Calibri" panose="020F0502020204030204" pitchFamily="34" charset="0"/>
              </a:rPr>
              <a:t> Facebook απα</a:t>
            </a:r>
            <a:r>
              <a:rPr lang="en-US" altLang="en-GR" sz="1600" dirty="0" err="1">
                <a:solidFill>
                  <a:srgbClr val="FFFFFF"/>
                </a:solidFill>
                <a:latin typeface="Calibri" panose="020F0502020204030204" pitchFamily="34" charset="0"/>
              </a:rPr>
              <a:t>ιτεί</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λιγότερη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τυ</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ικότητ</a:t>
            </a:r>
            <a:r>
              <a:rPr lang="en-US" altLang="en-GR" sz="1600" dirty="0">
                <a:solidFill>
                  <a:srgbClr val="FFFFFF"/>
                </a:solidFill>
                <a:latin typeface="Calibri" panose="020F0502020204030204" pitchFamily="34" charset="0"/>
              </a:rPr>
              <a:t>α απ</a:t>
            </a:r>
            <a:r>
              <a:rPr lang="en-US" altLang="en-GR" sz="1600" dirty="0" err="1">
                <a:solidFill>
                  <a:srgbClr val="FFFFFF"/>
                </a:solidFill>
                <a:latin typeface="Calibri" panose="020F0502020204030204" pitchFamily="34" charset="0"/>
              </a:rPr>
              <a:t>ό</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έν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μήνυμ</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ηλεκτρονικού</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χυδρομείου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δάσκ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λό</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a:t>
            </a:r>
          </a:p>
          <a:p>
            <a:pPr hangingPunct="1">
              <a:lnSpc>
                <a:spcPct val="100000"/>
              </a:lnSpc>
              <a:spcBef>
                <a:spcPts val="1013"/>
              </a:spcBef>
            </a:pPr>
            <a:r>
              <a:rPr lang="en-US" altLang="en-GR" sz="1600" dirty="0" err="1">
                <a:solidFill>
                  <a:srgbClr val="FFFFFF"/>
                </a:solidFill>
                <a:latin typeface="Calibri" panose="020F0502020204030204" pitchFamily="34" charset="0"/>
              </a:rPr>
              <a:t>Προσ</a:t>
            </a:r>
            <a:r>
              <a:rPr lang="en-US" altLang="en-GR" sz="1600" dirty="0">
                <a:solidFill>
                  <a:srgbClr val="FFFFFF"/>
                </a:solidFill>
                <a:latin typeface="Calibri" panose="020F0502020204030204" pitchFamily="34" charset="0"/>
              </a:rPr>
              <a:t>πα</a:t>
            </a:r>
            <a:r>
              <a:rPr lang="en-US" altLang="en-GR" sz="1600" dirty="0" err="1">
                <a:solidFill>
                  <a:srgbClr val="FFFFFF"/>
                </a:solidFill>
                <a:latin typeface="Calibri" panose="020F0502020204030204" pitchFamily="34" charset="0"/>
              </a:rPr>
              <a:t>θήστε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σέ</a:t>
            </a:r>
            <a:r>
              <a:rPr lang="en-US" altLang="en-GR" sz="1600" dirty="0">
                <a:solidFill>
                  <a:srgbClr val="FFFFFF"/>
                </a:solidFill>
                <a:latin typeface="Calibri" panose="020F0502020204030204" pitchFamily="34" charset="0"/>
              </a:rPr>
              <a:t>β</a:t>
            </a:r>
            <a:r>
              <a:rPr lang="en-US" altLang="en-GR" sz="1600" dirty="0" err="1">
                <a:solidFill>
                  <a:srgbClr val="FFFFFF"/>
                </a:solidFill>
                <a:latin typeface="Calibri" panose="020F0502020204030204" pitchFamily="34" charset="0"/>
              </a:rPr>
              <a:t>εστε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χρόνο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άλλων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τήστε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μηνύμ</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τά</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άμεσ</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συνο</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τικά</a:t>
            </a:r>
            <a:r>
              <a:rPr lang="en-US" altLang="en-GR" sz="1600" dirty="0">
                <a:solidFill>
                  <a:srgbClr val="FFFFFF"/>
                </a:solidFill>
                <a:latin typeface="Calibri" panose="020F0502020204030204" pitchFamily="34" charset="0"/>
              </a:rPr>
              <a:t>.</a:t>
            </a:r>
          </a:p>
          <a:p>
            <a:pPr hangingPunct="1">
              <a:lnSpc>
                <a:spcPct val="100000"/>
              </a:lnSpc>
              <a:spcBef>
                <a:spcPts val="1013"/>
              </a:spcBef>
            </a:pP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π</a:t>
            </a:r>
            <a:r>
              <a:rPr lang="en-US" altLang="en-GR" sz="1600" dirty="0" err="1">
                <a:solidFill>
                  <a:srgbClr val="FFFFFF"/>
                </a:solidFill>
                <a:latin typeface="Calibri" panose="020F0502020204030204" pitchFamily="34" charset="0"/>
              </a:rPr>
              <a:t>ροσέχετε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χρήση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κεφ</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λ</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ίων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γρ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μμάτων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ροσ</a:t>
            </a:r>
            <a:r>
              <a:rPr lang="en-US" altLang="en-GR" sz="1600" dirty="0">
                <a:solidFill>
                  <a:srgbClr val="FFFFFF"/>
                </a:solidFill>
                <a:latin typeface="Calibri" panose="020F0502020204030204" pitchFamily="34" charset="0"/>
              </a:rPr>
              <a:t>β</a:t>
            </a:r>
            <a:r>
              <a:rPr lang="en-US" altLang="en-GR" sz="1600" dirty="0" err="1">
                <a:solidFill>
                  <a:srgbClr val="FFFFFF"/>
                </a:solidFill>
                <a:latin typeface="Calibri" panose="020F0502020204030204" pitchFamily="34" charset="0"/>
              </a:rPr>
              <a:t>λητικής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γλώσσ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Χρησιμο</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οιώντ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όλ</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κεφ</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λ</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ί</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γράμμ</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ορεί</a:t>
            </a:r>
            <a:endParaRPr lang="en-US" altLang="en-GR" sz="1600" dirty="0">
              <a:solidFill>
                <a:srgbClr val="FFFFFF"/>
              </a:solidFill>
              <a:latin typeface="Calibri" panose="020F0502020204030204" pitchFamily="34" charset="0"/>
            </a:endParaRPr>
          </a:p>
          <a:p>
            <a:pPr hangingPunct="1">
              <a:lnSpc>
                <a:spcPct val="100000"/>
              </a:lnSpc>
              <a:spcBef>
                <a:spcPts val="1013"/>
              </a:spcBef>
            </a:pPr>
            <a:r>
              <a:rPr lang="en-US" altLang="en-GR" sz="1600" dirty="0" err="1">
                <a:solidFill>
                  <a:srgbClr val="FFFFFF"/>
                </a:solidFill>
                <a:latin typeface="Calibri" panose="020F0502020204030204" pitchFamily="34" charset="0"/>
              </a:rPr>
              <a:t>δώστε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εντύ</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ωση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ότι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φωνάζετε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Α</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οφύγετε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την</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ροσ</a:t>
            </a:r>
            <a:r>
              <a:rPr lang="en-US" altLang="en-GR" sz="1600" dirty="0">
                <a:solidFill>
                  <a:srgbClr val="FFFFFF"/>
                </a:solidFill>
                <a:latin typeface="Calibri" panose="020F0502020204030204" pitchFamily="34" charset="0"/>
              </a:rPr>
              <a:t>β</a:t>
            </a:r>
            <a:r>
              <a:rPr lang="en-US" altLang="en-GR" sz="1600" dirty="0" err="1">
                <a:solidFill>
                  <a:srgbClr val="FFFFFF"/>
                </a:solidFill>
                <a:latin typeface="Calibri" panose="020F0502020204030204" pitchFamily="34" charset="0"/>
              </a:rPr>
              <a:t>λητική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γλώσσ</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σχόλι</a:t>
            </a:r>
            <a:r>
              <a:rPr lang="en-US" altLang="en-GR" sz="1600" dirty="0">
                <a:solidFill>
                  <a:srgbClr val="FFFFFF"/>
                </a:solidFill>
                <a:latin typeface="Calibri" panose="020F0502020204030204" pitchFamily="34" charset="0"/>
              </a:rPr>
              <a:t>α π</a:t>
            </a:r>
            <a:r>
              <a:rPr lang="en-US" altLang="en-GR" sz="1600" dirty="0" err="1">
                <a:solidFill>
                  <a:srgbClr val="FFFFFF"/>
                </a:solidFill>
                <a:latin typeface="Calibri" panose="020F0502020204030204" pitchFamily="34" charset="0"/>
              </a:rPr>
              <a:t>ου</a:t>
            </a:r>
            <a:endParaRPr lang="en-US" altLang="en-GR" sz="1600" dirty="0">
              <a:solidFill>
                <a:srgbClr val="FFFFFF"/>
              </a:solidFill>
              <a:latin typeface="Calibri" panose="020F0502020204030204" pitchFamily="34" charset="0"/>
            </a:endParaRPr>
          </a:p>
          <a:p>
            <a:pPr hangingPunct="1">
              <a:lnSpc>
                <a:spcPct val="100000"/>
              </a:lnSpc>
              <a:spcBef>
                <a:spcPts val="1013"/>
              </a:spcBef>
            </a:pP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ιτεθείτε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συγγρ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φέ</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του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σχολίου</a:t>
            </a:r>
            <a:r>
              <a:rPr lang="en-US" altLang="en-GR" sz="1600" dirty="0">
                <a:solidFill>
                  <a:srgbClr val="FFFFFF"/>
                </a:solidFill>
                <a:latin typeface="Calibri" panose="020F0502020204030204" pitchFamily="34" charset="0"/>
              </a:rPr>
              <a:t> πα</a:t>
            </a:r>
            <a:r>
              <a:rPr lang="en-US" altLang="en-GR" sz="1600" dirty="0" err="1">
                <a:solidFill>
                  <a:srgbClr val="FFFFFF"/>
                </a:solidFill>
                <a:latin typeface="Calibri" panose="020F0502020204030204" pitchFamily="34" charset="0"/>
              </a:rPr>
              <a:t>ρά</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ιχείρημά</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λέον</a:t>
            </a:r>
            <a:r>
              <a:rPr lang="en-US" altLang="en-GR" sz="1600" dirty="0">
                <a:solidFill>
                  <a:srgbClr val="FFFFFF"/>
                </a:solidFill>
                <a:latin typeface="Calibri" panose="020F0502020204030204" pitchFamily="34" charset="0"/>
              </a:rPr>
              <a:t>, απ</a:t>
            </a:r>
            <a:r>
              <a:rPr lang="en-US" altLang="en-GR" sz="1600" dirty="0" err="1">
                <a:solidFill>
                  <a:srgbClr val="FFFFFF"/>
                </a:solidFill>
                <a:latin typeface="Calibri" panose="020F0502020204030204" pitchFamily="34" charset="0"/>
              </a:rPr>
              <a:t>οφύγετε</a:t>
            </a:r>
            <a:endParaRPr lang="en-US" altLang="en-GR" sz="1600" dirty="0">
              <a:solidFill>
                <a:srgbClr val="FFFFFF"/>
              </a:solidFill>
              <a:latin typeface="Calibri" panose="020F0502020204030204" pitchFamily="34" charset="0"/>
            </a:endParaRPr>
          </a:p>
          <a:p>
            <a:pPr hangingPunct="1">
              <a:lnSpc>
                <a:spcPct val="100000"/>
              </a:lnSpc>
              <a:spcBef>
                <a:spcPts val="1013"/>
              </a:spcBef>
            </a:pP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ροσω</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ικές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ιθέσεις</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ονομάζοντ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φλεγόμενες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Εάν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δι</a:t>
            </a:r>
            <a:r>
              <a:rPr lang="en-US" altLang="en-GR" sz="1600" dirty="0">
                <a:solidFill>
                  <a:srgbClr val="FFFFFF"/>
                </a:solidFill>
                <a:latin typeface="Calibri" panose="020F0502020204030204" pitchFamily="34" charset="0"/>
              </a:rPr>
              <a:t>αβ</a:t>
            </a:r>
            <a:r>
              <a:rPr lang="en-US" altLang="en-GR" sz="1600" dirty="0" err="1">
                <a:solidFill>
                  <a:srgbClr val="FFFFFF"/>
                </a:solidFill>
                <a:latin typeface="Calibri" panose="020F0502020204030204" pitchFamily="34" charset="0"/>
              </a:rPr>
              <a:t>άσετε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έν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μήνυμ</a:t>
            </a:r>
            <a:r>
              <a:rPr lang="en-US" altLang="en-GR" sz="1600" dirty="0">
                <a:solidFill>
                  <a:srgbClr val="FFFFFF"/>
                </a:solidFill>
                <a:latin typeface="Calibri" panose="020F0502020204030204" pitchFamily="34" charset="0"/>
              </a:rPr>
              <a:t>α π</a:t>
            </a:r>
            <a:r>
              <a:rPr lang="en-US" altLang="en-GR" sz="1600" dirty="0" err="1">
                <a:solidFill>
                  <a:srgbClr val="FFFFFF"/>
                </a:solidFill>
                <a:latin typeface="Calibri" panose="020F0502020204030204" pitchFamily="34" charset="0"/>
              </a:rPr>
              <a:t>ου</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υ</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οψιάζεστε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ότι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ορεί</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είν</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α</a:t>
            </a:r>
          </a:p>
          <a:p>
            <a:pPr hangingPunct="1">
              <a:lnSpc>
                <a:spcPct val="100000"/>
              </a:lnSpc>
              <a:spcBef>
                <a:spcPts val="1013"/>
              </a:spcBef>
            </a:pP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ροσω</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ική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ίθεση</a:t>
            </a:r>
            <a:r>
              <a:rPr lang="en-US" altLang="en-GR" sz="1600" dirty="0">
                <a:solidFill>
                  <a:srgbClr val="FFFFFF"/>
                </a:solidFill>
                <a:latin typeface="Calibri" panose="020F0502020204030204" pitchFamily="34" charset="0"/>
              </a:rPr>
              <a:t>, α</a:t>
            </a:r>
            <a:r>
              <a:rPr lang="en-US" altLang="en-GR" sz="1600" dirty="0" err="1">
                <a:solidFill>
                  <a:srgbClr val="FFFFFF"/>
                </a:solidFill>
                <a:latin typeface="Calibri" panose="020F0502020204030204" pitchFamily="34" charset="0"/>
              </a:rPr>
              <a:t>ντιστ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θείτε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στον</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ειρ</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σμό</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π</a:t>
            </a:r>
            <a:r>
              <a:rPr lang="en-US" altLang="en-GR" sz="1600" dirty="0" err="1">
                <a:solidFill>
                  <a:srgbClr val="FFFFFF"/>
                </a:solidFill>
                <a:latin typeface="Calibri" panose="020F0502020204030204" pitchFamily="34" charset="0"/>
              </a:rPr>
              <a:t>υροδοτήσετε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μι</a:t>
            </a:r>
            <a:r>
              <a:rPr lang="en-US" altLang="en-GR" sz="1600" dirty="0">
                <a:solidFill>
                  <a:srgbClr val="FFFFFF"/>
                </a:solidFill>
                <a:latin typeface="Calibri" panose="020F0502020204030204" pitchFamily="34" charset="0"/>
              </a:rPr>
              <a:t>α απ</a:t>
            </a:r>
            <a:r>
              <a:rPr lang="en-US" altLang="en-GR" sz="1600" dirty="0" err="1">
                <a:solidFill>
                  <a:srgbClr val="FFFFFF"/>
                </a:solidFill>
                <a:latin typeface="Calibri" panose="020F0502020204030204" pitchFamily="34" charset="0"/>
              </a:rPr>
              <a:t>άντηση</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Αντίθετ</a:t>
            </a:r>
            <a:r>
              <a:rPr lang="en-US" altLang="en-GR" sz="1600" dirty="0">
                <a:solidFill>
                  <a:srgbClr val="FFFFFF"/>
                </a:solidFill>
                <a:latin typeface="Calibri" panose="020F0502020204030204" pitchFamily="34" charset="0"/>
              </a:rPr>
              <a:t>α, α</a:t>
            </a:r>
            <a:r>
              <a:rPr lang="en-US" altLang="en-GR" sz="1600" dirty="0" err="1">
                <a:solidFill>
                  <a:srgbClr val="FFFFFF"/>
                </a:solidFill>
                <a:latin typeface="Calibri" panose="020F0502020204030204" pitchFamily="34" charset="0"/>
              </a:rPr>
              <a:t>φήστε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την</a:t>
            </a:r>
            <a:r>
              <a:rPr lang="en-US" altLang="en-GR" sz="1600" dirty="0">
                <a:solidFill>
                  <a:srgbClr val="FFFFFF"/>
                </a:solidFill>
                <a:latin typeface="Calibri" panose="020F0502020204030204" pitchFamily="34" charset="0"/>
              </a:rPr>
              <a:t> απ</a:t>
            </a:r>
            <a:r>
              <a:rPr lang="en-US" altLang="en-GR" sz="1600" dirty="0" err="1">
                <a:solidFill>
                  <a:srgbClr val="FFFFFF"/>
                </a:solidFill>
                <a:latin typeface="Calibri" panose="020F0502020204030204" pitchFamily="34" charset="0"/>
              </a:rPr>
              <a:t>άντησή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θίσει</a:t>
            </a:r>
            <a:endParaRPr lang="en-US" altLang="en-GR" sz="1600" dirty="0">
              <a:solidFill>
                <a:srgbClr val="FFFFFF"/>
              </a:solidFill>
              <a:latin typeface="Calibri" panose="020F0502020204030204" pitchFamily="34" charset="0"/>
            </a:endParaRPr>
          </a:p>
          <a:p>
            <a:pPr hangingPunct="1">
              <a:lnSpc>
                <a:spcPct val="100000"/>
              </a:lnSpc>
              <a:spcBef>
                <a:spcPts val="1013"/>
              </a:spcBef>
            </a:pPr>
            <a:r>
              <a:rPr lang="en-US" altLang="en-GR" sz="1600" dirty="0" err="1">
                <a:solidFill>
                  <a:srgbClr val="FFFFFF"/>
                </a:solidFill>
                <a:latin typeface="Calibri" panose="020F0502020204030204" pitchFamily="34" charset="0"/>
              </a:rPr>
              <a:t>λίγο</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ριν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στείλετε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ζητήσετε</a:t>
            </a:r>
            <a:r>
              <a:rPr lang="en-US" altLang="en-GR" sz="1600" dirty="0">
                <a:solidFill>
                  <a:srgbClr val="FFFFFF"/>
                </a:solidFill>
                <a:latin typeface="Calibri" panose="020F0502020204030204" pitchFamily="34" charset="0"/>
              </a:rPr>
              <a:t> απ</a:t>
            </a:r>
            <a:r>
              <a:rPr lang="en-US" altLang="en-GR" sz="1600" dirty="0" err="1">
                <a:solidFill>
                  <a:srgbClr val="FFFFFF"/>
                </a:solidFill>
                <a:latin typeface="Calibri" panose="020F0502020204030204" pitchFamily="34" charset="0"/>
              </a:rPr>
              <a:t>ό</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εκ</a:t>
            </a:r>
            <a:r>
              <a:rPr lang="en-US" altLang="en-GR" sz="1600" dirty="0">
                <a:solidFill>
                  <a:srgbClr val="FFFFFF"/>
                </a:solidFill>
                <a:latin typeface="Calibri" panose="020F0502020204030204" pitchFamily="34" charset="0"/>
              </a:rPr>
              <a:t>πα</a:t>
            </a:r>
            <a:r>
              <a:rPr lang="en-US" altLang="en-GR" sz="1600" dirty="0" err="1">
                <a:solidFill>
                  <a:srgbClr val="FFFFFF"/>
                </a:solidFill>
                <a:latin typeface="Calibri" panose="020F0502020204030204" pitchFamily="34" charset="0"/>
              </a:rPr>
              <a:t>ιδευτή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ιλύσει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την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τάστ</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ση</a:t>
            </a:r>
            <a:r>
              <a:rPr lang="en-US" altLang="en-GR" sz="1600" dirty="0">
                <a:solidFill>
                  <a:srgbClr val="FFFFFF"/>
                </a:solidFill>
                <a:latin typeface="Calibri" panose="020F0502020204030204" pitchFamily="34" charset="0"/>
              </a:rPr>
              <a:t>.</a:t>
            </a:r>
          </a:p>
          <a:p>
            <a:pPr hangingPunct="1">
              <a:lnSpc>
                <a:spcPct val="100000"/>
              </a:lnSpc>
              <a:spcBef>
                <a:spcPts val="1013"/>
              </a:spcBef>
            </a:pPr>
            <a:r>
              <a:rPr lang="en-US" altLang="en-GR" sz="1600" dirty="0" err="1">
                <a:solidFill>
                  <a:srgbClr val="FFFFFF"/>
                </a:solidFill>
                <a:latin typeface="Calibri" panose="020F0502020204030204" pitchFamily="34" charset="0"/>
              </a:rPr>
              <a:t>Το</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ν</a:t>
            </a:r>
            <a:r>
              <a:rPr lang="en-US" altLang="en-GR" sz="1600" dirty="0">
                <a:solidFill>
                  <a:srgbClr val="FFFFFF"/>
                </a:solidFill>
                <a:latin typeface="Calibri" panose="020F0502020204030204" pitchFamily="34" charset="0"/>
              </a:rPr>
              <a:t>α α</a:t>
            </a:r>
            <a:r>
              <a:rPr lang="en-US" altLang="en-GR" sz="1600" dirty="0" err="1">
                <a:solidFill>
                  <a:srgbClr val="FFFFFF"/>
                </a:solidFill>
                <a:latin typeface="Calibri" panose="020F0502020204030204" pitchFamily="34" charset="0"/>
              </a:rPr>
              <a:t>κολουθείτε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neticet</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είν</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a:t>
            </a:r>
            <a:r>
              <a:rPr lang="en-US" altLang="en-GR" sz="1600" dirty="0">
                <a:solidFill>
                  <a:srgbClr val="FFFFFF"/>
                </a:solidFill>
                <a:latin typeface="Calibri" panose="020F0502020204030204" pitchFamily="34" charset="0"/>
              </a:rPr>
              <a:t> π</a:t>
            </a:r>
            <a:r>
              <a:rPr lang="en-US" altLang="en-GR" sz="1600" dirty="0" err="1">
                <a:solidFill>
                  <a:srgbClr val="FFFFFF"/>
                </a:solidFill>
                <a:latin typeface="Calibri" panose="020F0502020204030204" pitchFamily="34" charset="0"/>
              </a:rPr>
              <a:t>ρώτο</a:t>
            </a:r>
            <a:r>
              <a:rPr lang="en-US" altLang="en-GR" sz="1600" dirty="0">
                <a:solidFill>
                  <a:srgbClr val="FFFFFF"/>
                </a:solidFill>
                <a:latin typeface="Calibri" panose="020F0502020204030204" pitchFamily="34" charset="0"/>
              </a:rPr>
              <a:t> β</a:t>
            </a:r>
            <a:r>
              <a:rPr lang="en-US" altLang="en-GR" sz="1600" dirty="0" err="1">
                <a:solidFill>
                  <a:srgbClr val="FFFFFF"/>
                </a:solidFill>
                <a:latin typeface="Calibri" panose="020F0502020204030204" pitchFamily="34" charset="0"/>
              </a:rPr>
              <a:t>ήμ</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γι</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την</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ιτυχή</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a:t>
            </a:r>
            <a:r>
              <a:rPr lang="en-US" altLang="en-GR" sz="1600" dirty="0">
                <a:solidFill>
                  <a:srgbClr val="FFFFFF"/>
                </a:solidFill>
                <a:latin typeface="Calibri" panose="020F0502020204030204" pitchFamily="34" charset="0"/>
              </a:rPr>
              <a:t>π</a:t>
            </a:r>
            <a:r>
              <a:rPr lang="en-US" altLang="en-GR" sz="1600" dirty="0" err="1">
                <a:solidFill>
                  <a:srgbClr val="FFFFFF"/>
                </a:solidFill>
                <a:latin typeface="Calibri" panose="020F0502020204030204" pitchFamily="34" charset="0"/>
              </a:rPr>
              <a:t>ικοινωνί</a:t>
            </a:r>
            <a:r>
              <a:rPr lang="en-US" altLang="en-GR" sz="1600" dirty="0">
                <a:solidFill>
                  <a:srgbClr val="FFFFFF"/>
                </a:solidFill>
                <a:latin typeface="Calibri" panose="020F0502020204030204" pitchFamily="34" charset="0"/>
              </a:rPr>
              <a:t>α </a:t>
            </a:r>
            <a:r>
              <a:rPr lang="en-US" altLang="en-GR" sz="1600" dirty="0" err="1">
                <a:solidFill>
                  <a:srgbClr val="FFFFFF"/>
                </a:solidFill>
                <a:latin typeface="Calibri" panose="020F0502020204030204" pitchFamily="34" charset="0"/>
              </a:rPr>
              <a:t>με</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τους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συμμ</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θητές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σ</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ς</a:t>
            </a:r>
            <a:endParaRPr lang="en-US" altLang="en-GR" sz="1600" dirty="0">
              <a:solidFill>
                <a:srgbClr val="FFFFFF"/>
              </a:solidFill>
              <a:latin typeface="Calibri" panose="020F0502020204030204" pitchFamily="34" charset="0"/>
            </a:endParaRPr>
          </a:p>
          <a:p>
            <a:pPr hangingPunct="1">
              <a:lnSpc>
                <a:spcPct val="100000"/>
              </a:lnSpc>
              <a:spcBef>
                <a:spcPts val="1013"/>
              </a:spcBef>
            </a:pPr>
            <a:r>
              <a:rPr lang="en-US" altLang="en-GR" sz="1600" dirty="0" err="1">
                <a:solidFill>
                  <a:srgbClr val="FFFFFF"/>
                </a:solidFill>
                <a:latin typeface="Calibri" panose="020F0502020204030204" pitchFamily="34" charset="0"/>
              </a:rPr>
              <a:t>κ</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ι</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εκ</a:t>
            </a:r>
            <a:r>
              <a:rPr lang="en-US" altLang="en-GR" sz="1600" dirty="0">
                <a:solidFill>
                  <a:srgbClr val="FFFFFF"/>
                </a:solidFill>
                <a:latin typeface="Calibri" panose="020F0502020204030204" pitchFamily="34" charset="0"/>
              </a:rPr>
              <a:t>πα</a:t>
            </a:r>
            <a:r>
              <a:rPr lang="en-US" altLang="en-GR" sz="1600" dirty="0" err="1">
                <a:solidFill>
                  <a:srgbClr val="FFFFFF"/>
                </a:solidFill>
                <a:latin typeface="Calibri" panose="020F0502020204030204" pitchFamily="34" charset="0"/>
              </a:rPr>
              <a:t>ιδευτής</a:t>
            </a:r>
            <a:r>
              <a:rPr lang="en-US" altLang="en-GR" sz="1600" dirty="0">
                <a:solidFill>
                  <a:srgbClr val="FFFFFF"/>
                </a:solidFill>
                <a:latin typeface="Calibri" panose="020F0502020204030204" pitchFamily="34" charset="0"/>
              </a:rPr>
              <a:t> </a:t>
            </a:r>
            <a:r>
              <a:rPr lang="en-US" altLang="en-GR" sz="1600" dirty="0" err="1">
                <a:solidFill>
                  <a:srgbClr val="FFFFFF"/>
                </a:solidFill>
                <a:latin typeface="Calibri" panose="020F0502020204030204" pitchFamily="34" charset="0"/>
              </a:rPr>
              <a:t>δι</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δικτυ</a:t>
            </a:r>
            <a:r>
              <a:rPr lang="en-US" altLang="en-GR" sz="1600" dirty="0">
                <a:solidFill>
                  <a:srgbClr val="FFFFFF"/>
                </a:solidFill>
                <a:latin typeface="Calibri" panose="020F0502020204030204" pitchFamily="34" charset="0"/>
              </a:rPr>
              <a:t>α</a:t>
            </a:r>
            <a:r>
              <a:rPr lang="en-US" altLang="en-GR" sz="1600" dirty="0" err="1">
                <a:solidFill>
                  <a:srgbClr val="FFFFFF"/>
                </a:solidFill>
                <a:latin typeface="Calibri" panose="020F0502020204030204" pitchFamily="34" charset="0"/>
              </a:rPr>
              <a:t>κά</a:t>
            </a:r>
            <a:r>
              <a:rPr lang="en-US" altLang="en-GR" sz="1300" dirty="0">
                <a:solidFill>
                  <a:srgbClr val="FFFFFF"/>
                </a:solidFill>
                <a:latin typeface="Calibri" panose="020F0502020204030204" pitchFamily="34" charset="0"/>
              </a:rPr>
              <a:t>.</a:t>
            </a:r>
          </a:p>
        </p:txBody>
      </p:sp>
      <p:sp>
        <p:nvSpPr>
          <p:cNvPr id="76802" name="Rectangle 2">
            <a:extLst>
              <a:ext uri="{FF2B5EF4-FFF2-40B4-BE49-F238E27FC236}">
                <a16:creationId xmlns:a16="http://schemas.microsoft.com/office/drawing/2014/main" id="{EEA46163-E85D-5B54-57C5-74C94D50029D}"/>
              </a:ext>
            </a:extLst>
          </p:cNvPr>
          <p:cNvSpPr>
            <a:spLocks noChangeArrowheads="1"/>
          </p:cNvSpPr>
          <p:nvPr/>
        </p:nvSpPr>
        <p:spPr bwMode="auto">
          <a:xfrm>
            <a:off x="3124200" y="363538"/>
            <a:ext cx="544988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4400">
                <a:solidFill>
                  <a:srgbClr val="FFFFFF"/>
                </a:solidFill>
                <a:latin typeface="Calibri" panose="020F0502020204030204" pitchFamily="34" charset="0"/>
              </a:rPr>
              <a:t>Καλύτερες συμβουλές!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a:extLst>
              <a:ext uri="{FF2B5EF4-FFF2-40B4-BE49-F238E27FC236}">
                <a16:creationId xmlns:a16="http://schemas.microsoft.com/office/drawing/2014/main" id="{D9CEDB01-7E59-1877-D54C-91D0D1B2D7C0}"/>
              </a:ext>
            </a:extLst>
          </p:cNvPr>
          <p:cNvSpPr txBox="1">
            <a:spLocks noChangeArrowheads="1"/>
          </p:cNvSpPr>
          <p:nvPr/>
        </p:nvSpPr>
        <p:spPr bwMode="auto">
          <a:xfrm>
            <a:off x="1035050" y="101917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2000" b="1">
                <a:solidFill>
                  <a:srgbClr val="E78631"/>
                </a:solidFill>
                <a:latin typeface="Calibri" panose="020F0502020204030204" pitchFamily="34" charset="0"/>
              </a:rPr>
              <a:t>ΑΣΚΗΣΗ:</a:t>
            </a:r>
          </a:p>
          <a:p>
            <a:pPr algn="ctr" hangingPunct="1">
              <a:lnSpc>
                <a:spcPct val="100000"/>
              </a:lnSpc>
              <a:spcBef>
                <a:spcPts val="1013"/>
              </a:spcBef>
            </a:pPr>
            <a:r>
              <a:rPr lang="en-US" altLang="en-GR" sz="2000">
                <a:latin typeface="EC Square Sans Pro" charset="0"/>
              </a:rPr>
              <a:t>Θέματα ποικιλομορφίας γενεών που πρέπει να ληφθούν υπόψη σε ψηφιακά περιβάλλοντα</a:t>
            </a:r>
          </a:p>
        </p:txBody>
      </p:sp>
      <p:sp>
        <p:nvSpPr>
          <p:cNvPr id="77826" name="Text Box 2">
            <a:extLst>
              <a:ext uri="{FF2B5EF4-FFF2-40B4-BE49-F238E27FC236}">
                <a16:creationId xmlns:a16="http://schemas.microsoft.com/office/drawing/2014/main" id="{450F4EBE-6C3B-32B0-C0FA-82B75FDA29EF}"/>
              </a:ext>
            </a:extLst>
          </p:cNvPr>
          <p:cNvSpPr txBox="1">
            <a:spLocks noChangeArrowheads="1"/>
          </p:cNvSpPr>
          <p:nvPr/>
        </p:nvSpPr>
        <p:spPr bwMode="auto">
          <a:xfrm>
            <a:off x="911225" y="2554288"/>
            <a:ext cx="10602913" cy="3413125"/>
          </a:xfrm>
          <a:prstGeom prst="rect">
            <a:avLst/>
          </a:prstGeom>
          <a:noFill/>
          <a:ln w="47520" cap="flat">
            <a:solidFill>
              <a:srgbClr val="E786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01650" indent="-5000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285750" indent="-284163" hangingPunct="1">
              <a:lnSpc>
                <a:spcPct val="100000"/>
              </a:lnSpc>
              <a:spcBef>
                <a:spcPts val="1013"/>
              </a:spcBef>
            </a:pPr>
            <a:r>
              <a:rPr lang="en-US" altLang="en-GR" sz="2400">
                <a:solidFill>
                  <a:srgbClr val="5E5E5E"/>
                </a:solidFill>
                <a:latin typeface="EC Square Sans Pro" charset="0"/>
              </a:rPr>
              <a:t>Με τις συμμαθήτριές σας:</a:t>
            </a:r>
          </a:p>
          <a:p>
            <a:pPr hangingPunct="1">
              <a:lnSpc>
                <a:spcPct val="100000"/>
              </a:lnSpc>
              <a:spcBef>
                <a:spcPts val="1013"/>
              </a:spcBef>
              <a:buSzPct val="45000"/>
              <a:buFont typeface="Wingdings" pitchFamily="2" charset="2"/>
              <a:buChar char=""/>
            </a:pPr>
            <a:r>
              <a:rPr lang="en-US" altLang="en-GR" sz="2400">
                <a:solidFill>
                  <a:srgbClr val="5E5E5E"/>
                </a:solidFill>
                <a:latin typeface="EC Square Sans Pro" charset="0"/>
              </a:rPr>
              <a:t>Να συζητήσετε πτυχές πολιτισμικής και γενετικής ποικιλομορφίας που πρέπει να ληφθούν υπόψη σε ψηφιακά περιβάλλοντα</a:t>
            </a:r>
          </a:p>
          <a:p>
            <a:pPr hangingPunct="1">
              <a:lnSpc>
                <a:spcPct val="100000"/>
              </a:lnSpc>
              <a:spcBef>
                <a:spcPts val="1013"/>
              </a:spcBef>
              <a:buSzPct val="45000"/>
              <a:buFont typeface="Wingdings" pitchFamily="2" charset="2"/>
              <a:buChar char=""/>
            </a:pPr>
            <a:r>
              <a:rPr lang="en-US" altLang="en-GR" sz="2400">
                <a:solidFill>
                  <a:srgbClr val="5E5E5E"/>
                </a:solidFill>
                <a:latin typeface="EC Square Sans Pro" charset="0"/>
              </a:rPr>
              <a:t>Ποια δικτυακή μέθοδος πρέπει να εφαρμόζεται κατά την ψηφιακή επικοινωνία για να επιτραπεί η ποικιλομορφία και η πρακτική ένταξη;</a:t>
            </a:r>
          </a:p>
          <a:p>
            <a:pPr hangingPunct="1">
              <a:lnSpc>
                <a:spcPct val="100000"/>
              </a:lnSpc>
              <a:spcBef>
                <a:spcPts val="1013"/>
              </a:spcBef>
              <a:buSzPct val="45000"/>
              <a:buFont typeface="Wingdings" pitchFamily="2" charset="2"/>
              <a:buChar char=""/>
            </a:pPr>
            <a:r>
              <a:rPr lang="en-US" altLang="en-GR" sz="2400">
                <a:solidFill>
                  <a:srgbClr val="5E5E5E"/>
                </a:solidFill>
                <a:latin typeface="EC Square Sans Pro" charset="0"/>
              </a:rPr>
              <a:t>Ποιες είναι οι πιο συνηθισμένες καταστάσεις που παρατηρεί ο καθένας από εσάς, οι οποίες έρχονται σε αντίθεση με τη συνιστώμενη μεθοδολογία</a:t>
            </a:r>
          </a:p>
        </p:txBody>
      </p:sp>
      <p:grpSp>
        <p:nvGrpSpPr>
          <p:cNvPr id="77827" name="Group 3">
            <a:extLst>
              <a:ext uri="{FF2B5EF4-FFF2-40B4-BE49-F238E27FC236}">
                <a16:creationId xmlns:a16="http://schemas.microsoft.com/office/drawing/2014/main" id="{E1C4CEFB-4187-DBB5-5814-C856CDAF9F3E}"/>
              </a:ext>
            </a:extLst>
          </p:cNvPr>
          <p:cNvGrpSpPr>
            <a:grpSpLocks/>
          </p:cNvGrpSpPr>
          <p:nvPr/>
        </p:nvGrpSpPr>
        <p:grpSpPr bwMode="auto">
          <a:xfrm>
            <a:off x="10502900" y="390525"/>
            <a:ext cx="863600" cy="790575"/>
            <a:chOff x="6616" y="246"/>
            <a:chExt cx="544" cy="498"/>
          </a:xfrm>
        </p:grpSpPr>
        <p:sp>
          <p:nvSpPr>
            <p:cNvPr id="77828" name="AutoShape 4">
              <a:extLst>
                <a:ext uri="{FF2B5EF4-FFF2-40B4-BE49-F238E27FC236}">
                  <a16:creationId xmlns:a16="http://schemas.microsoft.com/office/drawing/2014/main" id="{64FB85FF-EC43-552E-5D52-07BDEFC607E8}"/>
                </a:ext>
              </a:extLst>
            </p:cNvPr>
            <p:cNvSpPr>
              <a:spLocks noChangeArrowheads="1"/>
            </p:cNvSpPr>
            <p:nvPr/>
          </p:nvSpPr>
          <p:spPr bwMode="auto">
            <a:xfrm>
              <a:off x="6986" y="294"/>
              <a:ext cx="107" cy="99"/>
            </a:xfrm>
            <a:custGeom>
              <a:avLst/>
              <a:gdLst>
                <a:gd name="G0" fmla="+- 32767 0 0"/>
                <a:gd name="G1" fmla="*/ G0 1 42365"/>
                <a:gd name="G2" fmla="+- 0 0 0"/>
                <a:gd name="G3" fmla="*/ G2 1 29719"/>
                <a:gd name="G4" fmla="+- 32768 0 0"/>
                <a:gd name="G5" fmla="*/ G4 1 42365"/>
                <a:gd name="G6" fmla="+- 32767 0 0"/>
                <a:gd name="G7" fmla="*/ G6 1 29719"/>
                <a:gd name="G8" fmla="+- 32768 0 0"/>
                <a:gd name="G9" fmla="*/ G8 1 42365"/>
                <a:gd name="G10" fmla="+- 32768 0 0"/>
                <a:gd name="G11" fmla="*/ G10 1 29719"/>
                <a:gd name="G12" fmla="+- 32767 0 0"/>
                <a:gd name="G13" fmla="*/ G12 1 42365"/>
                <a:gd name="G14" fmla="+- 32768 0 0"/>
                <a:gd name="G15" fmla="*/ G14 1 29719"/>
                <a:gd name="G16" fmla="+- 32767 0 0"/>
                <a:gd name="G17" fmla="*/ G16 1 42365"/>
                <a:gd name="G18" fmla="+- 32768 0 0"/>
                <a:gd name="G19" fmla="*/ G18 1 29719"/>
                <a:gd name="G20" fmla="+- 32767 0 0"/>
                <a:gd name="G21" fmla="*/ G20 1 42365"/>
                <a:gd name="G22" fmla="+- 32767 0 0"/>
                <a:gd name="G23" fmla="*/ G22 1 29719"/>
                <a:gd name="G24" fmla="+- 32767 0 0"/>
                <a:gd name="G25" fmla="*/ G24 1 42365"/>
                <a:gd name="G26" fmla="+- 32768 0 0"/>
                <a:gd name="G27" fmla="*/ G26 1 29719"/>
                <a:gd name="G28" fmla="+- 32767 0 0"/>
                <a:gd name="G29" fmla="*/ G28 1 42365"/>
                <a:gd name="G30" fmla="+- 32768 0 0"/>
                <a:gd name="G31" fmla="*/ G30 1 29719"/>
                <a:gd name="G32" fmla="+- 32767 0 0"/>
                <a:gd name="G33" fmla="*/ G32 1 42365"/>
                <a:gd name="G34" fmla="+- 32768 0 0"/>
                <a:gd name="G35" fmla="*/ G34 1 29719"/>
                <a:gd name="G36" fmla="+- 0 0 0"/>
                <a:gd name="G37" fmla="*/ G36 1 42365"/>
                <a:gd name="G38" fmla="+- 32768 0 0"/>
                <a:gd name="G39" fmla="*/ G38 1 29719"/>
                <a:gd name="G40" fmla="+- 0 0 0"/>
                <a:gd name="G41" fmla="*/ G40 1 42365"/>
                <a:gd name="G42" fmla="+- 32767 0 0"/>
                <a:gd name="G43" fmla="*/ G42 1 29719"/>
                <a:gd name="G44" fmla="+- 32767 0 0"/>
                <a:gd name="G45" fmla="*/ G44 1 42365"/>
                <a:gd name="G46" fmla="+- 32767 0 0"/>
                <a:gd name="G47" fmla="*/ G46 1 29719"/>
                <a:gd name="G48" fmla="+- 32768 0 0"/>
                <a:gd name="G49" fmla="*/ G48 1 42365"/>
                <a:gd name="G50" fmla="+- 32767 0 0"/>
                <a:gd name="G51" fmla="*/ G50 1 29719"/>
                <a:gd name="G52" fmla="+- 32768 0 0"/>
                <a:gd name="G53" fmla="*/ G52 1 42365"/>
                <a:gd name="G54" fmla="+- 32768 0 0"/>
                <a:gd name="G55" fmla="*/ G54 1 29719"/>
                <a:gd name="G56" fmla="+- 32768 0 0"/>
                <a:gd name="G57" fmla="*/ G56 1 42365"/>
                <a:gd name="G58" fmla="+- 0 0 0"/>
                <a:gd name="G59" fmla="*/ G58 1 29719"/>
                <a:gd name="G60" fmla="+- 32767 0 0"/>
                <a:gd name="G61" fmla="*/ G60 1 42365"/>
                <a:gd name="G62" fmla="+- 0 0 0"/>
                <a:gd name="G63" fmla="*/ G62 1 29719"/>
                <a:gd name="G64" fmla="+- 482 0 0"/>
                <a:gd name="G65" fmla="+- 447 0 0"/>
              </a:gdLst>
              <a:ahLst/>
              <a:cxnLst>
                <a:cxn ang="0">
                  <a:pos x="r" y="vc"/>
                </a:cxn>
                <a:cxn ang="5400000">
                  <a:pos x="hc" y="b"/>
                </a:cxn>
                <a:cxn ang="10800000">
                  <a:pos x="l" y="vc"/>
                </a:cxn>
                <a:cxn ang="16200000">
                  <a:pos x="hc" y="t"/>
                </a:cxn>
              </a:cxnLst>
              <a:rect l="0" t="0" r="0" b="0"/>
              <a:pathLst>
                <a:path>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29" name="AutoShape 5">
              <a:extLst>
                <a:ext uri="{FF2B5EF4-FFF2-40B4-BE49-F238E27FC236}">
                  <a16:creationId xmlns:a16="http://schemas.microsoft.com/office/drawing/2014/main" id="{57F005C4-636B-3189-F900-B92815AC34B5}"/>
                </a:ext>
              </a:extLst>
            </p:cNvPr>
            <p:cNvSpPr>
              <a:spLocks noChangeArrowheads="1"/>
            </p:cNvSpPr>
            <p:nvPr/>
          </p:nvSpPr>
          <p:spPr bwMode="auto">
            <a:xfrm>
              <a:off x="6922" y="257"/>
              <a:ext cx="107" cy="99"/>
            </a:xfrm>
            <a:custGeom>
              <a:avLst/>
              <a:gdLst>
                <a:gd name="G0" fmla="+- 0 0 0"/>
                <a:gd name="G1" fmla="*/ G0 1 42365"/>
                <a:gd name="G2" fmla="+- 32767 0 0"/>
                <a:gd name="G3" fmla="*/ G2 1 29719"/>
                <a:gd name="G4" fmla="+- 32767 0 0"/>
                <a:gd name="G5" fmla="*/ G4 1 42365"/>
                <a:gd name="G6" fmla="+- 0 0 0"/>
                <a:gd name="G7" fmla="*/ G6 1 29719"/>
                <a:gd name="G8" fmla="+- 32767 0 0"/>
                <a:gd name="G9" fmla="*/ G8 1 42365"/>
                <a:gd name="G10" fmla="+- 0 0 0"/>
                <a:gd name="G11" fmla="*/ G10 1 29719"/>
                <a:gd name="G12" fmla="+- 32768 0 0"/>
                <a:gd name="G13" fmla="*/ G12 1 42365"/>
                <a:gd name="G14" fmla="+- 32767 0 0"/>
                <a:gd name="G15" fmla="*/ G14 1 29719"/>
                <a:gd name="G16" fmla="+- 32768 0 0"/>
                <a:gd name="G17" fmla="*/ G16 1 42365"/>
                <a:gd name="G18" fmla="+- 32767 0 0"/>
                <a:gd name="G19" fmla="*/ G18 1 29719"/>
                <a:gd name="G20" fmla="+- 32768 0 0"/>
                <a:gd name="G21" fmla="*/ G20 1 42365"/>
                <a:gd name="G22" fmla="+- 32767 0 0"/>
                <a:gd name="G23" fmla="*/ G22 1 29719"/>
                <a:gd name="G24" fmla="+- 32767 0 0"/>
                <a:gd name="G25" fmla="*/ G24 1 42365"/>
                <a:gd name="G26" fmla="+- 32767 0 0"/>
                <a:gd name="G27" fmla="*/ G26 1 29719"/>
                <a:gd name="G28" fmla="+- 32767 0 0"/>
                <a:gd name="G29" fmla="*/ G28 1 42365"/>
                <a:gd name="G30" fmla="+- 32767 0 0"/>
                <a:gd name="G31" fmla="*/ G30 1 29719"/>
                <a:gd name="G32" fmla="+- 32767 0 0"/>
                <a:gd name="G33" fmla="*/ G32 1 42365"/>
                <a:gd name="G34" fmla="+- 32767 0 0"/>
                <a:gd name="G35" fmla="*/ G34 1 29719"/>
                <a:gd name="G36" fmla="+- 32767 0 0"/>
                <a:gd name="G37" fmla="*/ G36 1 42365"/>
                <a:gd name="G38" fmla="+- 32768 0 0"/>
                <a:gd name="G39" fmla="*/ G38 1 29719"/>
                <a:gd name="G40" fmla="+- 32767 0 0"/>
                <a:gd name="G41" fmla="*/ G40 1 42365"/>
                <a:gd name="G42" fmla="+- 32768 0 0"/>
                <a:gd name="G43" fmla="*/ G42 1 29719"/>
                <a:gd name="G44" fmla="+- 0 0 0"/>
                <a:gd name="G45" fmla="*/ G44 1 42365"/>
                <a:gd name="G46" fmla="+- 32768 0 0"/>
                <a:gd name="G47" fmla="*/ G46 1 29719"/>
                <a:gd name="G48" fmla="+- 0 0 0"/>
                <a:gd name="G49" fmla="*/ G48 1 42365"/>
                <a:gd name="G50" fmla="+- 32767 0 0"/>
                <a:gd name="G51" fmla="*/ G50 1 29719"/>
                <a:gd name="G52" fmla="+- 482 0 0"/>
                <a:gd name="G53" fmla="+- 447 0 0"/>
              </a:gdLst>
              <a:ahLst/>
              <a:cxnLst>
                <a:cxn ang="0">
                  <a:pos x="r" y="vc"/>
                </a:cxn>
                <a:cxn ang="5400000">
                  <a:pos x="hc" y="b"/>
                </a:cxn>
                <a:cxn ang="10800000">
                  <a:pos x="l" y="vc"/>
                </a:cxn>
                <a:cxn ang="16200000">
                  <a:pos x="hc" y="t"/>
                </a:cxn>
              </a:cxnLst>
              <a:rect l="0" t="0" r="0" b="0"/>
              <a:pathLst>
                <a:path>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0" name="AutoShape 6">
              <a:extLst>
                <a:ext uri="{FF2B5EF4-FFF2-40B4-BE49-F238E27FC236}">
                  <a16:creationId xmlns:a16="http://schemas.microsoft.com/office/drawing/2014/main" id="{BC42AA3D-E112-EBF3-686D-B556FFBAA70F}"/>
                </a:ext>
              </a:extLst>
            </p:cNvPr>
            <p:cNvSpPr>
              <a:spLocks noChangeArrowheads="1"/>
            </p:cNvSpPr>
            <p:nvPr/>
          </p:nvSpPr>
          <p:spPr bwMode="auto">
            <a:xfrm>
              <a:off x="6658" y="285"/>
              <a:ext cx="125" cy="99"/>
            </a:xfrm>
            <a:custGeom>
              <a:avLst/>
              <a:gdLst>
                <a:gd name="G0" fmla="+- 0 0 0"/>
                <a:gd name="G1" fmla="*/ G0 1 5735"/>
                <a:gd name="G2" fmla="+- 32767 0 0"/>
                <a:gd name="G3" fmla="*/ G2 1 29719"/>
                <a:gd name="G4" fmla="+- 32767 0 0"/>
                <a:gd name="G5" fmla="*/ G4 1 5735"/>
                <a:gd name="G6" fmla="+- 0 0 0"/>
                <a:gd name="G7" fmla="*/ G6 1 29719"/>
                <a:gd name="G8" fmla="+- 32768 0 0"/>
                <a:gd name="G9" fmla="*/ G8 1 5735"/>
                <a:gd name="G10" fmla="+- 0 0 0"/>
                <a:gd name="G11" fmla="*/ G10 1 29719"/>
                <a:gd name="G12" fmla="+- 32767 0 0"/>
                <a:gd name="G13" fmla="*/ G12 1 5735"/>
                <a:gd name="G14" fmla="+- 32767 0 0"/>
                <a:gd name="G15" fmla="*/ G14 1 29719"/>
                <a:gd name="G16" fmla="+- 32767 0 0"/>
                <a:gd name="G17" fmla="*/ G16 1 5735"/>
                <a:gd name="G18" fmla="+- 32768 0 0"/>
                <a:gd name="G19" fmla="*/ G18 1 29719"/>
                <a:gd name="G20" fmla="+- 32768 0 0"/>
                <a:gd name="G21" fmla="*/ G20 1 5735"/>
                <a:gd name="G22" fmla="+- 32768 0 0"/>
                <a:gd name="G23" fmla="*/ G22 1 29719"/>
                <a:gd name="G24" fmla="+- 32768 0 0"/>
                <a:gd name="G25" fmla="*/ G24 1 5735"/>
                <a:gd name="G26" fmla="+- 32768 0 0"/>
                <a:gd name="G27" fmla="*/ G26 1 29719"/>
                <a:gd name="G28" fmla="+- 32768 0 0"/>
                <a:gd name="G29" fmla="*/ G28 1 5735"/>
                <a:gd name="G30" fmla="+- 32768 0 0"/>
                <a:gd name="G31" fmla="*/ G30 1 29719"/>
                <a:gd name="G32" fmla="+- 32768 0 0"/>
                <a:gd name="G33" fmla="*/ G32 1 5735"/>
                <a:gd name="G34" fmla="+- 32767 0 0"/>
                <a:gd name="G35" fmla="*/ G34 1 29719"/>
                <a:gd name="G36" fmla="+- 32768 0 0"/>
                <a:gd name="G37" fmla="*/ G36 1 5735"/>
                <a:gd name="G38" fmla="+- 32768 0 0"/>
                <a:gd name="G39" fmla="*/ G38 1 29719"/>
                <a:gd name="G40" fmla="+- 32767 0 0"/>
                <a:gd name="G41" fmla="*/ G40 1 5735"/>
                <a:gd name="G42" fmla="+- 32768 0 0"/>
                <a:gd name="G43" fmla="*/ G42 1 29719"/>
                <a:gd name="G44" fmla="+- 32767 0 0"/>
                <a:gd name="G45" fmla="*/ G44 1 5735"/>
                <a:gd name="G46" fmla="+- 32768 0 0"/>
                <a:gd name="G47" fmla="*/ G46 1 29719"/>
                <a:gd name="G48" fmla="+- 0 0 0"/>
                <a:gd name="G49" fmla="*/ G48 1 5735"/>
                <a:gd name="G50" fmla="+- 32768 0 0"/>
                <a:gd name="G51" fmla="*/ G50 1 29719"/>
                <a:gd name="G52" fmla="+- 0 0 0"/>
                <a:gd name="G53" fmla="*/ G52 1 5735"/>
                <a:gd name="G54" fmla="+- 32767 0 0"/>
                <a:gd name="G55" fmla="*/ G54 1 29719"/>
                <a:gd name="G56" fmla="+- 562 0 0"/>
                <a:gd name="G57" fmla="+- 447 0 0"/>
              </a:gdLst>
              <a:ahLst/>
              <a:cxnLst>
                <a:cxn ang="0">
                  <a:pos x="r" y="vc"/>
                </a:cxn>
                <a:cxn ang="5400000">
                  <a:pos x="hc" y="b"/>
                </a:cxn>
                <a:cxn ang="10800000">
                  <a:pos x="l" y="vc"/>
                </a:cxn>
                <a:cxn ang="16200000">
                  <a:pos x="hc" y="t"/>
                </a:cxn>
              </a:cxnLst>
              <a:rect l="0" t="0" r="0" b="0"/>
              <a:pathLst>
                <a:path>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F9A01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77831" name="Group 7">
              <a:extLst>
                <a:ext uri="{FF2B5EF4-FFF2-40B4-BE49-F238E27FC236}">
                  <a16:creationId xmlns:a16="http://schemas.microsoft.com/office/drawing/2014/main" id="{72F6CDA9-2295-8A67-A0BA-A87363AA3785}"/>
                </a:ext>
              </a:extLst>
            </p:cNvPr>
            <p:cNvGrpSpPr>
              <a:grpSpLocks/>
            </p:cNvGrpSpPr>
            <p:nvPr/>
          </p:nvGrpSpPr>
          <p:grpSpPr bwMode="auto">
            <a:xfrm>
              <a:off x="6616" y="246"/>
              <a:ext cx="544" cy="498"/>
              <a:chOff x="6616" y="246"/>
              <a:chExt cx="544" cy="498"/>
            </a:xfrm>
          </p:grpSpPr>
          <p:sp>
            <p:nvSpPr>
              <p:cNvPr id="77832" name="AutoShape 8">
                <a:extLst>
                  <a:ext uri="{FF2B5EF4-FFF2-40B4-BE49-F238E27FC236}">
                    <a16:creationId xmlns:a16="http://schemas.microsoft.com/office/drawing/2014/main" id="{4FC23778-3B8B-A900-BC21-9942F395F9B7}"/>
                  </a:ext>
                </a:extLst>
              </p:cNvPr>
              <p:cNvSpPr>
                <a:spLocks noChangeArrowheads="1"/>
              </p:cNvSpPr>
              <p:nvPr/>
            </p:nvSpPr>
            <p:spPr bwMode="auto">
              <a:xfrm>
                <a:off x="6616" y="499"/>
                <a:ext cx="543" cy="244"/>
              </a:xfrm>
              <a:custGeom>
                <a:avLst/>
                <a:gdLst/>
                <a:ahLst/>
                <a:cxnLst>
                  <a:cxn ang="0">
                    <a:pos x="r" y="vc"/>
                  </a:cxn>
                  <a:cxn ang="5400000">
                    <a:pos x="hc" y="b"/>
                  </a:cxn>
                  <a:cxn ang="10800000">
                    <a:pos x="l" y="vc"/>
                  </a:cxn>
                  <a:cxn ang="16200000">
                    <a:pos x="hc" y="t"/>
                  </a:cxn>
                </a:cxnLst>
                <a:rect l="0" t="0" r="0" b="0"/>
                <a:pathLst>
                  <a:path>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3" name="AutoShape 9">
                <a:extLst>
                  <a:ext uri="{FF2B5EF4-FFF2-40B4-BE49-F238E27FC236}">
                    <a16:creationId xmlns:a16="http://schemas.microsoft.com/office/drawing/2014/main" id="{DA2BAEED-A24B-1946-9E31-055513953B03}"/>
                  </a:ext>
                </a:extLst>
              </p:cNvPr>
              <p:cNvSpPr>
                <a:spLocks noChangeArrowheads="1"/>
              </p:cNvSpPr>
              <p:nvPr/>
            </p:nvSpPr>
            <p:spPr bwMode="auto">
              <a:xfrm>
                <a:off x="6898" y="246"/>
                <a:ext cx="206" cy="180"/>
              </a:xfrm>
              <a:custGeom>
                <a:avLst/>
                <a:gdLst/>
                <a:ahLst/>
                <a:cxnLst>
                  <a:cxn ang="0">
                    <a:pos x="r" y="vc"/>
                  </a:cxn>
                  <a:cxn ang="5400000">
                    <a:pos x="hc" y="b"/>
                  </a:cxn>
                  <a:cxn ang="10800000">
                    <a:pos x="l" y="vc"/>
                  </a:cxn>
                  <a:cxn ang="16200000">
                    <a:pos x="hc" y="t"/>
                  </a:cxn>
                </a:cxnLst>
                <a:rect l="0" t="0" r="0" b="0"/>
                <a:pathLst>
                  <a:path>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F9A01E"/>
              </a:solidFill>
              <a:ln w="9000" cap="flat">
                <a:solidFill>
                  <a:srgbClr val="F9A0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4" name="AutoShape 10">
                <a:extLst>
                  <a:ext uri="{FF2B5EF4-FFF2-40B4-BE49-F238E27FC236}">
                    <a16:creationId xmlns:a16="http://schemas.microsoft.com/office/drawing/2014/main" id="{16D217BA-F7D6-B02D-0A58-E06A1EF0E8D0}"/>
                  </a:ext>
                </a:extLst>
              </p:cNvPr>
              <p:cNvSpPr>
                <a:spLocks noChangeArrowheads="1"/>
              </p:cNvSpPr>
              <p:nvPr/>
            </p:nvSpPr>
            <p:spPr bwMode="auto">
              <a:xfrm>
                <a:off x="6635" y="273"/>
                <a:ext cx="161" cy="143"/>
              </a:xfrm>
              <a:custGeom>
                <a:avLst/>
                <a:gdLst>
                  <a:gd name="G0" fmla="+- 32768 0 0"/>
                  <a:gd name="G1" fmla="*/ G0 1 63548"/>
                  <a:gd name="G2" fmla="+- 32768 0 0"/>
                  <a:gd name="G3" fmla="*/ G2 1 34642"/>
                  <a:gd name="G4" fmla="+- 32768 0 0"/>
                  <a:gd name="G5" fmla="*/ G4 1 63548"/>
                  <a:gd name="G6" fmla="+- 32767 0 0"/>
                  <a:gd name="G7" fmla="*/ G6 1 34642"/>
                  <a:gd name="G8" fmla="+- 32768 0 0"/>
                  <a:gd name="G9" fmla="*/ G8 1 63548"/>
                  <a:gd name="G10" fmla="+- 32768 0 0"/>
                  <a:gd name="G11" fmla="*/ G10 1 34642"/>
                  <a:gd name="G12" fmla="+- 32767 0 0"/>
                  <a:gd name="G13" fmla="*/ G12 1 63548"/>
                  <a:gd name="G14" fmla="+- 32767 0 0"/>
                  <a:gd name="G15" fmla="*/ G14 1 34642"/>
                  <a:gd name="G16" fmla="+- 32767 0 0"/>
                  <a:gd name="G17" fmla="*/ G16 1 63548"/>
                  <a:gd name="G18" fmla="+- 32768 0 0"/>
                  <a:gd name="G19" fmla="*/ G18 1 34642"/>
                  <a:gd name="G20" fmla="+- 32767 0 0"/>
                  <a:gd name="G21" fmla="*/ G20 1 63548"/>
                  <a:gd name="G22" fmla="+- 32768 0 0"/>
                  <a:gd name="G23" fmla="*/ G22 1 34642"/>
                  <a:gd name="G24" fmla="+- 32768 0 0"/>
                  <a:gd name="G25" fmla="*/ G24 1 63548"/>
                  <a:gd name="G26" fmla="+- 32768 0 0"/>
                  <a:gd name="G27" fmla="*/ G26 1 34642"/>
                  <a:gd name="G28" fmla="+- 32768 0 0"/>
                  <a:gd name="G29" fmla="*/ G28 1 63548"/>
                  <a:gd name="G30" fmla="+- 32768 0 0"/>
                  <a:gd name="G31" fmla="*/ G30 1 34642"/>
                  <a:gd name="G32" fmla="+- 32767 0 0"/>
                  <a:gd name="G33" fmla="*/ G32 1 63548"/>
                  <a:gd name="G34" fmla="+- 0 0 0"/>
                  <a:gd name="G35" fmla="*/ G34 1 34642"/>
                  <a:gd name="G36" fmla="+- 32768 0 0"/>
                  <a:gd name="G37" fmla="*/ G36 1 63548"/>
                  <a:gd name="G38" fmla="+- 0 0 0"/>
                  <a:gd name="G39" fmla="*/ G38 1 34642"/>
                  <a:gd name="G40" fmla="+- 0 0 0"/>
                  <a:gd name="G41" fmla="*/ G40 1 63548"/>
                  <a:gd name="G42" fmla="+- 32768 0 0"/>
                  <a:gd name="G43" fmla="*/ G42 1 34642"/>
                  <a:gd name="G44" fmla="+- 0 0 0"/>
                  <a:gd name="G45" fmla="*/ G44 1 63548"/>
                  <a:gd name="G46" fmla="+- 32768 0 0"/>
                  <a:gd name="G47" fmla="*/ G46 1 34642"/>
                  <a:gd name="G48" fmla="+- 32768 0 0"/>
                  <a:gd name="G49" fmla="*/ G48 1 63548"/>
                  <a:gd name="G50" fmla="+- 32768 0 0"/>
                  <a:gd name="G51" fmla="*/ G50 1 34642"/>
                  <a:gd name="G52" fmla="+- 32767 0 0"/>
                  <a:gd name="G53" fmla="*/ G52 1 63548"/>
                  <a:gd name="G54" fmla="+- 32768 0 0"/>
                  <a:gd name="G55" fmla="*/ G54 1 34642"/>
                  <a:gd name="G56" fmla="+- 32768 0 0"/>
                  <a:gd name="G57" fmla="*/ G56 1 63548"/>
                  <a:gd name="G58" fmla="+- 32767 0 0"/>
                  <a:gd name="G59" fmla="*/ G58 1 34642"/>
                  <a:gd name="G60" fmla="+- 32767 0 0"/>
                  <a:gd name="G61" fmla="*/ G60 1 63548"/>
                  <a:gd name="G62" fmla="+- 32767 0 0"/>
                  <a:gd name="G63" fmla="*/ G62 1 34642"/>
                  <a:gd name="G64" fmla="+- 32768 0 0"/>
                  <a:gd name="G65" fmla="*/ G64 1 63548"/>
                  <a:gd name="G66" fmla="+- 32768 0 0"/>
                  <a:gd name="G67" fmla="*/ G66 1 34642"/>
                  <a:gd name="G68" fmla="+- 32768 0 0"/>
                  <a:gd name="G69" fmla="*/ G68 1 63548"/>
                  <a:gd name="G70" fmla="+- 32768 0 0"/>
                  <a:gd name="G71" fmla="*/ G70 1 34642"/>
                  <a:gd name="G72" fmla="+- 32767 0 0"/>
                  <a:gd name="G73" fmla="*/ G72 1 63548"/>
                  <a:gd name="G74" fmla="+- 32767 0 0"/>
                  <a:gd name="G75" fmla="*/ G74 1 34642"/>
                  <a:gd name="G76" fmla="+- 32767 0 0"/>
                  <a:gd name="G77" fmla="*/ G76 1 63548"/>
                  <a:gd name="G78" fmla="+- 32767 0 0"/>
                  <a:gd name="G79" fmla="*/ G78 1 34642"/>
                  <a:gd name="G80" fmla="+- 32767 0 0"/>
                  <a:gd name="G81" fmla="*/ G80 1 63548"/>
                  <a:gd name="G82" fmla="+- 32767 0 0"/>
                  <a:gd name="G83" fmla="*/ G82 1 34642"/>
                  <a:gd name="G84" fmla="+- 32767 0 0"/>
                  <a:gd name="G85" fmla="*/ G84 1 63548"/>
                  <a:gd name="G86" fmla="+- 32768 0 0"/>
                  <a:gd name="G87" fmla="*/ G86 1 34642"/>
                  <a:gd name="G88" fmla="+- 32767 0 0"/>
                  <a:gd name="G89" fmla="*/ G88 1 63548"/>
                  <a:gd name="G90" fmla="+- 32767 0 0"/>
                  <a:gd name="G91" fmla="*/ G90 1 34642"/>
                  <a:gd name="G92" fmla="+- 32768 0 0"/>
                  <a:gd name="G93" fmla="*/ G92 1 63548"/>
                  <a:gd name="G94" fmla="+- 32767 0 0"/>
                  <a:gd name="G95" fmla="*/ G94 1 34642"/>
                  <a:gd name="G96" fmla="+- 32768 0 0"/>
                  <a:gd name="G97" fmla="*/ G96 1 63548"/>
                  <a:gd name="G98" fmla="+- 32767 0 0"/>
                  <a:gd name="G99" fmla="*/ G98 1 34642"/>
                  <a:gd name="G100" fmla="+- 32767 0 0"/>
                  <a:gd name="G101" fmla="*/ G100 1 63548"/>
                  <a:gd name="G102" fmla="+- 32768 0 0"/>
                  <a:gd name="G103" fmla="*/ G102 1 34642"/>
                  <a:gd name="G104" fmla="+- 32767 0 0"/>
                  <a:gd name="G105" fmla="*/ G104 1 63548"/>
                  <a:gd name="G106" fmla="+- 32768 0 0"/>
                  <a:gd name="G107" fmla="*/ G106 1 34642"/>
                  <a:gd name="G108" fmla="+- 723 0 0"/>
                  <a:gd name="G109" fmla="+- 642 0 0"/>
                </a:gdLst>
                <a:ahLst/>
                <a:cxnLst>
                  <a:cxn ang="0">
                    <a:pos x="r" y="vc"/>
                  </a:cxn>
                  <a:cxn ang="5400000">
                    <a:pos x="hc" y="b"/>
                  </a:cxn>
                  <a:cxn ang="10800000">
                    <a:pos x="l" y="vc"/>
                  </a:cxn>
                  <a:cxn ang="16200000">
                    <a:pos x="hc" y="t"/>
                  </a:cxn>
                </a:cxnLst>
                <a:rect l="0" t="0" r="0" b="0"/>
                <a:pathLst>
                  <a:path>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5" name="AutoShape 11">
                <a:extLst>
                  <a:ext uri="{FF2B5EF4-FFF2-40B4-BE49-F238E27FC236}">
                    <a16:creationId xmlns:a16="http://schemas.microsoft.com/office/drawing/2014/main" id="{5538321A-7755-CF49-0FFC-357228B1C98F}"/>
                  </a:ext>
                </a:extLst>
              </p:cNvPr>
              <p:cNvSpPr>
                <a:spLocks noChangeArrowheads="1"/>
              </p:cNvSpPr>
              <p:nvPr/>
            </p:nvSpPr>
            <p:spPr bwMode="auto">
              <a:xfrm>
                <a:off x="6671" y="319"/>
                <a:ext cx="16" cy="16"/>
              </a:xfrm>
              <a:custGeom>
                <a:avLst/>
                <a:gdLst>
                  <a:gd name="G0" fmla="+- 0 0 0"/>
                  <a:gd name="G1" fmla="*/ G0 1 28906"/>
                  <a:gd name="G2" fmla="+- 0 0 0"/>
                  <a:gd name="G3" fmla="*/ G2 1 28906"/>
                  <a:gd name="G4" fmla="+- 32767 0 0"/>
                  <a:gd name="G5" fmla="*/ G4 1 28906"/>
                  <a:gd name="G6" fmla="+- 0 0 0"/>
                  <a:gd name="G7" fmla="*/ G6 1 28906"/>
                  <a:gd name="G8" fmla="+- 32767 0 0"/>
                  <a:gd name="G9" fmla="*/ G8 1 28906"/>
                  <a:gd name="G10" fmla="+- 32767 0 0"/>
                  <a:gd name="G11" fmla="*/ G10 1 28906"/>
                  <a:gd name="G12" fmla="+- 0 0 0"/>
                  <a:gd name="G13" fmla="*/ G12 1 28906"/>
                  <a:gd name="G14" fmla="+- 32767 0 0"/>
                  <a:gd name="G15" fmla="*/ G14 1 28906"/>
                  <a:gd name="G16" fmla="+- 80 0 0"/>
                  <a:gd name="G17" fmla="+- 80 0 0"/>
                </a:gdLst>
                <a:ahLst/>
                <a:cxnLst>
                  <a:cxn ang="0">
                    <a:pos x="r" y="vc"/>
                  </a:cxn>
                  <a:cxn ang="5400000">
                    <a:pos x="hc" y="b"/>
                  </a:cxn>
                  <a:cxn ang="10800000">
                    <a:pos x="l" y="vc"/>
                  </a:cxn>
                  <a:cxn ang="16200000">
                    <a:pos x="hc" y="t"/>
                  </a:cxn>
                </a:cxnLst>
                <a:rect l="0" t="0" r="0" b="0"/>
                <a:pathLst>
                  <a:path>
                    <a:moveTo>
                      <a:pt x="0" y="0"/>
                    </a:moveTo>
                    <a:lnTo>
                      <a:pt x="28906" y="0"/>
                    </a:lnTo>
                    <a:lnTo>
                      <a:pt x="28906" y="28907"/>
                    </a:lnTo>
                    <a:lnTo>
                      <a:pt x="0" y="28907"/>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6" name="AutoShape 12">
                <a:extLst>
                  <a:ext uri="{FF2B5EF4-FFF2-40B4-BE49-F238E27FC236}">
                    <a16:creationId xmlns:a16="http://schemas.microsoft.com/office/drawing/2014/main" id="{EA987F10-C031-D50E-7A9E-327E220F5A0E}"/>
                  </a:ext>
                </a:extLst>
              </p:cNvPr>
              <p:cNvSpPr>
                <a:spLocks noChangeArrowheads="1"/>
              </p:cNvSpPr>
              <p:nvPr/>
            </p:nvSpPr>
            <p:spPr bwMode="auto">
              <a:xfrm>
                <a:off x="6707" y="319"/>
                <a:ext cx="16" cy="16"/>
              </a:xfrm>
              <a:custGeom>
                <a:avLst/>
                <a:gdLst>
                  <a:gd name="G0" fmla="+- 0 0 0"/>
                  <a:gd name="G1" fmla="*/ G0 1 28906"/>
                  <a:gd name="G2" fmla="+- 0 0 0"/>
                  <a:gd name="G3" fmla="*/ G2 1 28906"/>
                  <a:gd name="G4" fmla="+- 32767 0 0"/>
                  <a:gd name="G5" fmla="*/ G4 1 28906"/>
                  <a:gd name="G6" fmla="+- 0 0 0"/>
                  <a:gd name="G7" fmla="*/ G6 1 28906"/>
                  <a:gd name="G8" fmla="+- 32767 0 0"/>
                  <a:gd name="G9" fmla="*/ G8 1 28906"/>
                  <a:gd name="G10" fmla="+- 32767 0 0"/>
                  <a:gd name="G11" fmla="*/ G10 1 28906"/>
                  <a:gd name="G12" fmla="+- 0 0 0"/>
                  <a:gd name="G13" fmla="*/ G12 1 28906"/>
                  <a:gd name="G14" fmla="+- 32767 0 0"/>
                  <a:gd name="G15" fmla="*/ G14 1 28906"/>
                  <a:gd name="G16" fmla="+- 80 0 0"/>
                  <a:gd name="G17" fmla="+- 80 0 0"/>
                </a:gdLst>
                <a:ahLst/>
                <a:cxnLst>
                  <a:cxn ang="0">
                    <a:pos x="r" y="vc"/>
                  </a:cxn>
                  <a:cxn ang="5400000">
                    <a:pos x="hc" y="b"/>
                  </a:cxn>
                  <a:cxn ang="10800000">
                    <a:pos x="l" y="vc"/>
                  </a:cxn>
                  <a:cxn ang="16200000">
                    <a:pos x="hc" y="t"/>
                  </a:cxn>
                </a:cxnLst>
                <a:rect l="0" t="0" r="0" b="0"/>
                <a:pathLst>
                  <a:path>
                    <a:moveTo>
                      <a:pt x="0" y="0"/>
                    </a:moveTo>
                    <a:lnTo>
                      <a:pt x="28906" y="0"/>
                    </a:lnTo>
                    <a:lnTo>
                      <a:pt x="28906" y="28907"/>
                    </a:lnTo>
                    <a:lnTo>
                      <a:pt x="0" y="28907"/>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7" name="AutoShape 13">
                <a:extLst>
                  <a:ext uri="{FF2B5EF4-FFF2-40B4-BE49-F238E27FC236}">
                    <a16:creationId xmlns:a16="http://schemas.microsoft.com/office/drawing/2014/main" id="{94EE38BC-BCD0-0F9F-EB8A-5EC962896F63}"/>
                  </a:ext>
                </a:extLst>
              </p:cNvPr>
              <p:cNvSpPr>
                <a:spLocks noChangeArrowheads="1"/>
              </p:cNvSpPr>
              <p:nvPr/>
            </p:nvSpPr>
            <p:spPr bwMode="auto">
              <a:xfrm>
                <a:off x="6744" y="319"/>
                <a:ext cx="16" cy="16"/>
              </a:xfrm>
              <a:custGeom>
                <a:avLst/>
                <a:gdLst>
                  <a:gd name="G0" fmla="+- 0 0 0"/>
                  <a:gd name="G1" fmla="*/ G0 1 28906"/>
                  <a:gd name="G2" fmla="+- 0 0 0"/>
                  <a:gd name="G3" fmla="*/ G2 1 28906"/>
                  <a:gd name="G4" fmla="+- 32767 0 0"/>
                  <a:gd name="G5" fmla="*/ G4 1 28906"/>
                  <a:gd name="G6" fmla="+- 0 0 0"/>
                  <a:gd name="G7" fmla="*/ G6 1 28906"/>
                  <a:gd name="G8" fmla="+- 32767 0 0"/>
                  <a:gd name="G9" fmla="*/ G8 1 28906"/>
                  <a:gd name="G10" fmla="+- 32767 0 0"/>
                  <a:gd name="G11" fmla="*/ G10 1 28906"/>
                  <a:gd name="G12" fmla="+- 0 0 0"/>
                  <a:gd name="G13" fmla="*/ G12 1 28906"/>
                  <a:gd name="G14" fmla="+- 32767 0 0"/>
                  <a:gd name="G15" fmla="*/ G14 1 28906"/>
                  <a:gd name="G16" fmla="+- 80 0 0"/>
                  <a:gd name="G17" fmla="+- 80 0 0"/>
                </a:gdLst>
                <a:ahLst/>
                <a:cxnLst>
                  <a:cxn ang="0">
                    <a:pos x="r" y="vc"/>
                  </a:cxn>
                  <a:cxn ang="5400000">
                    <a:pos x="hc" y="b"/>
                  </a:cxn>
                  <a:cxn ang="10800000">
                    <a:pos x="l" y="vc"/>
                  </a:cxn>
                  <a:cxn ang="16200000">
                    <a:pos x="hc" y="t"/>
                  </a:cxn>
                </a:cxnLst>
                <a:rect l="0" t="0" r="0" b="0"/>
                <a:pathLst>
                  <a:path>
                    <a:moveTo>
                      <a:pt x="0" y="0"/>
                    </a:moveTo>
                    <a:lnTo>
                      <a:pt x="28906" y="0"/>
                    </a:lnTo>
                    <a:lnTo>
                      <a:pt x="28906" y="28907"/>
                    </a:lnTo>
                    <a:lnTo>
                      <a:pt x="0" y="28907"/>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8" name="AutoShape 14">
                <a:extLst>
                  <a:ext uri="{FF2B5EF4-FFF2-40B4-BE49-F238E27FC236}">
                    <a16:creationId xmlns:a16="http://schemas.microsoft.com/office/drawing/2014/main" id="{6CE3E6BA-DD1B-9DF6-5F27-FCE221B939F9}"/>
                  </a:ext>
                </a:extLst>
              </p:cNvPr>
              <p:cNvSpPr>
                <a:spLocks noChangeArrowheads="1"/>
              </p:cNvSpPr>
              <p:nvPr/>
            </p:nvSpPr>
            <p:spPr bwMode="auto">
              <a:xfrm>
                <a:off x="6853" y="419"/>
                <a:ext cx="71" cy="71"/>
              </a:xfrm>
              <a:custGeom>
                <a:avLst/>
                <a:gdLst>
                  <a:gd name="G0" fmla="+- 32768 0 0"/>
                  <a:gd name="G1" fmla="*/ G0 1 50089"/>
                  <a:gd name="G2" fmla="+- 32768 0 0"/>
                  <a:gd name="G3" fmla="*/ G2 1 50089"/>
                  <a:gd name="G4" fmla="+- 32768 0 0"/>
                  <a:gd name="G5" fmla="*/ G4 1 50089"/>
                  <a:gd name="G6" fmla="+- 32768 0 0"/>
                  <a:gd name="G7" fmla="*/ G6 1 50089"/>
                  <a:gd name="G8" fmla="+- 32768 0 0"/>
                  <a:gd name="G9" fmla="*/ G8 1 50089"/>
                  <a:gd name="G10" fmla="+- 0 0 0"/>
                  <a:gd name="G11" fmla="*/ G10 1 50089"/>
                  <a:gd name="G12" fmla="+- 0 0 0"/>
                  <a:gd name="G13" fmla="*/ G12 1 50089"/>
                  <a:gd name="G14" fmla="+- 32768 0 0"/>
                  <a:gd name="G15" fmla="*/ G14 1 50089"/>
                  <a:gd name="G16" fmla="+- 32768 0 0"/>
                  <a:gd name="G17" fmla="*/ G16 1 50089"/>
                  <a:gd name="G18" fmla="+- 32768 0 0"/>
                  <a:gd name="G19" fmla="*/ G18 1 50089"/>
                  <a:gd name="G20" fmla="+- 32768 0 0"/>
                  <a:gd name="G21" fmla="*/ G20 1 50089"/>
                  <a:gd name="G22" fmla="+- 32767 0 0"/>
                  <a:gd name="G23" fmla="*/ G22 1 50089"/>
                  <a:gd name="G24" fmla="+- 32767 0 0"/>
                  <a:gd name="G25" fmla="*/ G24 1 50089"/>
                  <a:gd name="G26" fmla="+- 32768 0 0"/>
                  <a:gd name="G27" fmla="*/ G26 1 50089"/>
                  <a:gd name="G28" fmla="+- 32768 0 0"/>
                  <a:gd name="G29" fmla="*/ G28 1 50089"/>
                  <a:gd name="G30" fmla="+- 32767 0 0"/>
                  <a:gd name="G31" fmla="*/ G30 1 50089"/>
                  <a:gd name="G32" fmla="+- 32767 0 0"/>
                  <a:gd name="G33" fmla="*/ G32 1 50089"/>
                  <a:gd name="G34" fmla="+- 32768 0 0"/>
                  <a:gd name="G35" fmla="*/ G34 1 50089"/>
                  <a:gd name="G36" fmla="+- 32768 0 0"/>
                  <a:gd name="G37" fmla="*/ G36 1 50089"/>
                  <a:gd name="G38" fmla="+- 32767 0 0"/>
                  <a:gd name="G39" fmla="*/ G38 1 50089"/>
                  <a:gd name="G40" fmla="+- 321 0 0"/>
                  <a:gd name="G41" fmla="+- 321 0 0"/>
                </a:gdLst>
                <a:ahLst/>
                <a:cxnLst>
                  <a:cxn ang="0">
                    <a:pos x="r" y="vc"/>
                  </a:cxn>
                  <a:cxn ang="5400000">
                    <a:pos x="hc" y="b"/>
                  </a:cxn>
                  <a:cxn ang="10800000">
                    <a:pos x="l" y="vc"/>
                  </a:cxn>
                  <a:cxn ang="16200000">
                    <a:pos x="hc" y="t"/>
                  </a:cxn>
                </a:cxnLst>
                <a:rect l="0" t="0" r="0" b="0"/>
                <a:pathLst>
                  <a:path>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39" name="AutoShape 15">
                <a:extLst>
                  <a:ext uri="{FF2B5EF4-FFF2-40B4-BE49-F238E27FC236}">
                    <a16:creationId xmlns:a16="http://schemas.microsoft.com/office/drawing/2014/main" id="{7BD5534F-68DE-93F9-3900-9BEE2E381214}"/>
                  </a:ext>
                </a:extLst>
              </p:cNvPr>
              <p:cNvSpPr>
                <a:spLocks noChangeArrowheads="1"/>
              </p:cNvSpPr>
              <p:nvPr/>
            </p:nvSpPr>
            <p:spPr bwMode="auto">
              <a:xfrm>
                <a:off x="7089" y="437"/>
                <a:ext cx="71" cy="71"/>
              </a:xfrm>
              <a:custGeom>
                <a:avLst/>
                <a:gdLst>
                  <a:gd name="G0" fmla="+- 0 0 0"/>
                  <a:gd name="G1" fmla="*/ G0 1 50089"/>
                  <a:gd name="G2" fmla="+- 32768 0 0"/>
                  <a:gd name="G3" fmla="*/ G2 1 50089"/>
                  <a:gd name="G4" fmla="+- 32768 0 0"/>
                  <a:gd name="G5" fmla="*/ G4 1 50089"/>
                  <a:gd name="G6" fmla="+- 32768 0 0"/>
                  <a:gd name="G7" fmla="*/ G6 1 50089"/>
                  <a:gd name="G8" fmla="+- 32768 0 0"/>
                  <a:gd name="G9" fmla="*/ G8 1 50089"/>
                  <a:gd name="G10" fmla="+- 32768 0 0"/>
                  <a:gd name="G11" fmla="*/ G10 1 50089"/>
                  <a:gd name="G12" fmla="+- 32768 0 0"/>
                  <a:gd name="G13" fmla="*/ G12 1 50089"/>
                  <a:gd name="G14" fmla="+- 0 0 0"/>
                  <a:gd name="G15" fmla="*/ G14 1 50089"/>
                  <a:gd name="G16" fmla="+- 0 0 0"/>
                  <a:gd name="G17" fmla="*/ G16 1 50089"/>
                  <a:gd name="G18" fmla="+- 32768 0 0"/>
                  <a:gd name="G19" fmla="*/ G18 1 50089"/>
                  <a:gd name="G20" fmla="+- 32768 0 0"/>
                  <a:gd name="G21" fmla="*/ G20 1 50089"/>
                  <a:gd name="G22" fmla="+- 32767 0 0"/>
                  <a:gd name="G23" fmla="*/ G22 1 50089"/>
                  <a:gd name="G24" fmla="+- 32767 0 0"/>
                  <a:gd name="G25" fmla="*/ G24 1 50089"/>
                  <a:gd name="G26" fmla="+- 32768 0 0"/>
                  <a:gd name="G27" fmla="*/ G26 1 50089"/>
                  <a:gd name="G28" fmla="+- 32768 0 0"/>
                  <a:gd name="G29" fmla="*/ G28 1 50089"/>
                  <a:gd name="G30" fmla="+- 32767 0 0"/>
                  <a:gd name="G31" fmla="*/ G30 1 50089"/>
                  <a:gd name="G32" fmla="+- 32767 0 0"/>
                  <a:gd name="G33" fmla="*/ G32 1 50089"/>
                  <a:gd name="G34" fmla="+- 32768 0 0"/>
                  <a:gd name="G35" fmla="*/ G34 1 50089"/>
                  <a:gd name="G36" fmla="+- 32768 0 0"/>
                  <a:gd name="G37" fmla="*/ G36 1 50089"/>
                  <a:gd name="G38" fmla="+- 32767 0 0"/>
                  <a:gd name="G39" fmla="*/ G38 1 50089"/>
                  <a:gd name="G40" fmla="+- 321 0 0"/>
                  <a:gd name="G41" fmla="+- 321 0 0"/>
                </a:gdLst>
                <a:ahLst/>
                <a:cxnLst>
                  <a:cxn ang="0">
                    <a:pos x="r" y="vc"/>
                  </a:cxn>
                  <a:cxn ang="5400000">
                    <a:pos x="hc" y="b"/>
                  </a:cxn>
                  <a:cxn ang="10800000">
                    <a:pos x="l" y="vc"/>
                  </a:cxn>
                  <a:cxn ang="16200000">
                    <a:pos x="hc" y="t"/>
                  </a:cxn>
                </a:cxnLst>
                <a:rect l="0" t="0" r="0" b="0"/>
                <a:pathLst>
                  <a:path>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7840" name="AutoShape 16">
                <a:extLst>
                  <a:ext uri="{FF2B5EF4-FFF2-40B4-BE49-F238E27FC236}">
                    <a16:creationId xmlns:a16="http://schemas.microsoft.com/office/drawing/2014/main" id="{8B00095B-14B5-A47F-23B9-00B52866DA46}"/>
                  </a:ext>
                </a:extLst>
              </p:cNvPr>
              <p:cNvSpPr>
                <a:spLocks noChangeArrowheads="1"/>
              </p:cNvSpPr>
              <p:nvPr/>
            </p:nvSpPr>
            <p:spPr bwMode="auto">
              <a:xfrm>
                <a:off x="6616" y="437"/>
                <a:ext cx="71" cy="71"/>
              </a:xfrm>
              <a:custGeom>
                <a:avLst/>
                <a:gdLst>
                  <a:gd name="G0" fmla="+- 32768 0 0"/>
                  <a:gd name="G1" fmla="*/ G0 1 50089"/>
                  <a:gd name="G2" fmla="+- 32768 0 0"/>
                  <a:gd name="G3" fmla="*/ G2 1 50089"/>
                  <a:gd name="G4" fmla="+- 32768 0 0"/>
                  <a:gd name="G5" fmla="*/ G4 1 50089"/>
                  <a:gd name="G6" fmla="+- 32768 0 0"/>
                  <a:gd name="G7" fmla="*/ G6 1 50089"/>
                  <a:gd name="G8" fmla="+- 32768 0 0"/>
                  <a:gd name="G9" fmla="*/ G8 1 50089"/>
                  <a:gd name="G10" fmla="+- 0 0 0"/>
                  <a:gd name="G11" fmla="*/ G10 1 50089"/>
                  <a:gd name="G12" fmla="+- 0 0 0"/>
                  <a:gd name="G13" fmla="*/ G12 1 50089"/>
                  <a:gd name="G14" fmla="+- 32768 0 0"/>
                  <a:gd name="G15" fmla="*/ G14 1 50089"/>
                  <a:gd name="G16" fmla="+- 32768 0 0"/>
                  <a:gd name="G17" fmla="*/ G16 1 50089"/>
                  <a:gd name="G18" fmla="+- 32768 0 0"/>
                  <a:gd name="G19" fmla="*/ G18 1 50089"/>
                  <a:gd name="G20" fmla="+- 32768 0 0"/>
                  <a:gd name="G21" fmla="*/ G20 1 50089"/>
                  <a:gd name="G22" fmla="+- 32767 0 0"/>
                  <a:gd name="G23" fmla="*/ G22 1 50089"/>
                  <a:gd name="G24" fmla="+- 32767 0 0"/>
                  <a:gd name="G25" fmla="*/ G24 1 50089"/>
                  <a:gd name="G26" fmla="+- 32768 0 0"/>
                  <a:gd name="G27" fmla="*/ G26 1 50089"/>
                  <a:gd name="G28" fmla="+- 32768 0 0"/>
                  <a:gd name="G29" fmla="*/ G28 1 50089"/>
                  <a:gd name="G30" fmla="+- 32767 0 0"/>
                  <a:gd name="G31" fmla="*/ G30 1 50089"/>
                  <a:gd name="G32" fmla="+- 32767 0 0"/>
                  <a:gd name="G33" fmla="*/ G32 1 50089"/>
                  <a:gd name="G34" fmla="+- 32768 0 0"/>
                  <a:gd name="G35" fmla="*/ G34 1 50089"/>
                  <a:gd name="G36" fmla="+- 32768 0 0"/>
                  <a:gd name="G37" fmla="*/ G36 1 50089"/>
                  <a:gd name="G38" fmla="+- 32767 0 0"/>
                  <a:gd name="G39" fmla="*/ G38 1 50089"/>
                  <a:gd name="G40" fmla="+- 321 0 0"/>
                  <a:gd name="G41" fmla="+- 321 0 0"/>
                </a:gdLst>
                <a:ahLst/>
                <a:cxnLst>
                  <a:cxn ang="0">
                    <a:pos x="r" y="vc"/>
                  </a:cxn>
                  <a:cxn ang="5400000">
                    <a:pos x="hc" y="b"/>
                  </a:cxn>
                  <a:cxn ang="10800000">
                    <a:pos x="l" y="vc"/>
                  </a:cxn>
                  <a:cxn ang="16200000">
                    <a:pos x="hc" y="t"/>
                  </a:cxn>
                </a:cxnLst>
                <a:rect l="0" t="0" r="0" b="0"/>
                <a:pathLst>
                  <a:path>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A670B311-9E3D-3CF7-6534-B58DF9FD1980}"/>
              </a:ext>
            </a:extLst>
          </p:cNvPr>
          <p:cNvSpPr txBox="1">
            <a:spLocks noChangeArrowheads="1"/>
          </p:cNvSpPr>
          <p:nvPr/>
        </p:nvSpPr>
        <p:spPr bwMode="auto">
          <a:xfrm>
            <a:off x="-19050" y="422275"/>
            <a:ext cx="3154363"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6713">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366713"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Netiquette: ΝΑ ΚΑΝΕΙΣ TAG Ή ΝΑ ΜΗΝ ΚΑΝΕΙΣ TAG</a:t>
            </a:r>
          </a:p>
        </p:txBody>
      </p:sp>
      <p:sp>
        <p:nvSpPr>
          <p:cNvPr id="78850" name="Text Box 2">
            <a:extLst>
              <a:ext uri="{FF2B5EF4-FFF2-40B4-BE49-F238E27FC236}">
                <a16:creationId xmlns:a16="http://schemas.microsoft.com/office/drawing/2014/main" id="{27B79BBF-F0D6-859A-0C38-0E139B0800F0}"/>
              </a:ext>
            </a:extLst>
          </p:cNvPr>
          <p:cNvSpPr txBox="1">
            <a:spLocks noChangeArrowheads="1"/>
          </p:cNvSpPr>
          <p:nvPr/>
        </p:nvSpPr>
        <p:spPr bwMode="auto">
          <a:xfrm>
            <a:off x="6538913" y="620713"/>
            <a:ext cx="1154112"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a:solidFill>
                  <a:srgbClr val="FFFFFF"/>
                </a:solidFill>
                <a:latin typeface="Calibri" panose="020F0502020204030204" pitchFamily="34" charset="0"/>
              </a:rPr>
              <a:t>do</a:t>
            </a:r>
          </a:p>
        </p:txBody>
      </p:sp>
      <p:sp>
        <p:nvSpPr>
          <p:cNvPr id="78851" name="Text Box 3">
            <a:extLst>
              <a:ext uri="{FF2B5EF4-FFF2-40B4-BE49-F238E27FC236}">
                <a16:creationId xmlns:a16="http://schemas.microsoft.com/office/drawing/2014/main" id="{FFF01A9B-4D2F-F64C-6E88-AE6074E3395B}"/>
              </a:ext>
            </a:extLst>
          </p:cNvPr>
          <p:cNvSpPr txBox="1">
            <a:spLocks noChangeArrowheads="1"/>
          </p:cNvSpPr>
          <p:nvPr/>
        </p:nvSpPr>
        <p:spPr bwMode="auto">
          <a:xfrm>
            <a:off x="8220075" y="817563"/>
            <a:ext cx="3294063"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200" b="1">
                <a:solidFill>
                  <a:srgbClr val="D6315A"/>
                </a:solidFill>
                <a:latin typeface="Calibri" panose="020F0502020204030204" pitchFamily="34" charset="0"/>
              </a:rPr>
              <a:t>Προσθέστε ετικέτα σε επαφές/φίλους</a:t>
            </a:r>
          </a:p>
          <a:p>
            <a:pPr hangingPunct="1">
              <a:lnSpc>
                <a:spcPct val="100000"/>
              </a:lnSpc>
              <a:spcBef>
                <a:spcPts val="1013"/>
              </a:spcBef>
              <a:buClrTx/>
              <a:buFontTx/>
              <a:buNone/>
            </a:pPr>
            <a:endParaRPr lang="en-US" altLang="en-GR" sz="2200" b="1">
              <a:solidFill>
                <a:srgbClr val="D6315A"/>
              </a:solidFill>
              <a:latin typeface="Calibri" panose="020F0502020204030204" pitchFamily="34" charset="0"/>
            </a:endParaRPr>
          </a:p>
        </p:txBody>
      </p:sp>
      <p:sp>
        <p:nvSpPr>
          <p:cNvPr id="78852" name="Text Box 4">
            <a:extLst>
              <a:ext uri="{FF2B5EF4-FFF2-40B4-BE49-F238E27FC236}">
                <a16:creationId xmlns:a16="http://schemas.microsoft.com/office/drawing/2014/main" id="{6ADBA385-5E71-D409-0522-2F7A697FE98F}"/>
              </a:ext>
            </a:extLst>
          </p:cNvPr>
          <p:cNvSpPr txBox="1">
            <a:spLocks noChangeArrowheads="1"/>
          </p:cNvSpPr>
          <p:nvPr/>
        </p:nvSpPr>
        <p:spPr bwMode="auto">
          <a:xfrm>
            <a:off x="8215313" y="1419225"/>
            <a:ext cx="36528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Σε μια συζήτηση για αφιερωμένα κοινά ενδιαφέροντα</a:t>
            </a:r>
          </a:p>
          <a:p>
            <a:pPr hangingPunct="1">
              <a:lnSpc>
                <a:spcPct val="100000"/>
              </a:lnSpc>
              <a:spcBef>
                <a:spcPts val="1013"/>
              </a:spcBef>
              <a:buClrTx/>
              <a:buFontTx/>
              <a:buNone/>
            </a:pPr>
            <a:endParaRPr lang="en-US" altLang="en-GR" sz="2000">
              <a:solidFill>
                <a:srgbClr val="5E5E5E"/>
              </a:solidFill>
              <a:latin typeface="Calibri" panose="020F0502020204030204" pitchFamily="34" charset="0"/>
            </a:endParaRPr>
          </a:p>
        </p:txBody>
      </p:sp>
      <p:sp>
        <p:nvSpPr>
          <p:cNvPr id="78853" name="Text Box 5">
            <a:extLst>
              <a:ext uri="{FF2B5EF4-FFF2-40B4-BE49-F238E27FC236}">
                <a16:creationId xmlns:a16="http://schemas.microsoft.com/office/drawing/2014/main" id="{DB78A211-4A82-0538-CE38-A852C0AA7AC2}"/>
              </a:ext>
            </a:extLst>
          </p:cNvPr>
          <p:cNvSpPr txBox="1">
            <a:spLocks noChangeArrowheads="1"/>
          </p:cNvSpPr>
          <p:nvPr/>
        </p:nvSpPr>
        <p:spPr bwMode="auto">
          <a:xfrm>
            <a:off x="5132388" y="2076450"/>
            <a:ext cx="1154112" cy="124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a:solidFill>
                  <a:srgbClr val="FFFFFF"/>
                </a:solidFill>
                <a:latin typeface="Calibri" panose="020F0502020204030204" pitchFamily="34" charset="0"/>
              </a:rPr>
              <a:t>don’t</a:t>
            </a:r>
          </a:p>
        </p:txBody>
      </p:sp>
      <p:sp>
        <p:nvSpPr>
          <p:cNvPr id="78854" name="Text Box 6">
            <a:extLst>
              <a:ext uri="{FF2B5EF4-FFF2-40B4-BE49-F238E27FC236}">
                <a16:creationId xmlns:a16="http://schemas.microsoft.com/office/drawing/2014/main" id="{246712CF-9944-AA9F-7823-30EA26188875}"/>
              </a:ext>
            </a:extLst>
          </p:cNvPr>
          <p:cNvSpPr txBox="1">
            <a:spLocks noChangeArrowheads="1"/>
          </p:cNvSpPr>
          <p:nvPr/>
        </p:nvSpPr>
        <p:spPr bwMode="auto">
          <a:xfrm>
            <a:off x="6808788" y="2387600"/>
            <a:ext cx="4221162"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solidFill>
                  <a:srgbClr val="00ACA7"/>
                </a:solidFill>
                <a:latin typeface="Calibri" panose="020F0502020204030204" pitchFamily="34" charset="0"/>
              </a:rPr>
              <a:t>Μαζική ετικέτα ανθρώπων</a:t>
            </a:r>
          </a:p>
        </p:txBody>
      </p:sp>
      <p:sp>
        <p:nvSpPr>
          <p:cNvPr id="78855" name="Text Box 7">
            <a:extLst>
              <a:ext uri="{FF2B5EF4-FFF2-40B4-BE49-F238E27FC236}">
                <a16:creationId xmlns:a16="http://schemas.microsoft.com/office/drawing/2014/main" id="{759E5D91-98BE-8A41-8509-9B8516411A8C}"/>
              </a:ext>
            </a:extLst>
          </p:cNvPr>
          <p:cNvSpPr txBox="1">
            <a:spLocks noChangeArrowheads="1"/>
          </p:cNvSpPr>
          <p:nvPr/>
        </p:nvSpPr>
        <p:spPr bwMode="auto">
          <a:xfrm>
            <a:off x="6808788" y="2876550"/>
            <a:ext cx="49006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a:solidFill>
                  <a:srgbClr val="5E5E5E"/>
                </a:solidFill>
                <a:latin typeface="Calibri" panose="020F0502020204030204" pitchFamily="34" charset="0"/>
              </a:rPr>
              <a:t>Είναι το αντίστοιχο του spam και θα ενοχλήσει τους ανθρώπους όσο και το spam!</a:t>
            </a:r>
          </a:p>
          <a:p>
            <a:pPr hangingPunct="1">
              <a:lnSpc>
                <a:spcPct val="100000"/>
              </a:lnSpc>
              <a:spcBef>
                <a:spcPts val="1013"/>
              </a:spcBef>
              <a:buClrTx/>
              <a:buFontTx/>
              <a:buNone/>
            </a:pPr>
            <a:endParaRPr lang="en-US" altLang="en-GR" sz="2400">
              <a:solidFill>
                <a:srgbClr val="5E5E5E"/>
              </a:solidFill>
              <a:latin typeface="Calibri" panose="020F0502020204030204" pitchFamily="34" charset="0"/>
            </a:endParaRPr>
          </a:p>
        </p:txBody>
      </p:sp>
      <p:sp>
        <p:nvSpPr>
          <p:cNvPr id="78856" name="Text Box 8">
            <a:extLst>
              <a:ext uri="{FF2B5EF4-FFF2-40B4-BE49-F238E27FC236}">
                <a16:creationId xmlns:a16="http://schemas.microsoft.com/office/drawing/2014/main" id="{97B5AEF6-0E3C-07DA-22A5-B41C24FC6588}"/>
              </a:ext>
            </a:extLst>
          </p:cNvPr>
          <p:cNvSpPr txBox="1">
            <a:spLocks noChangeArrowheads="1"/>
          </p:cNvSpPr>
          <p:nvPr/>
        </p:nvSpPr>
        <p:spPr bwMode="auto">
          <a:xfrm>
            <a:off x="3729038" y="3533775"/>
            <a:ext cx="1154112" cy="124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a:solidFill>
                  <a:srgbClr val="FFFFFF"/>
                </a:solidFill>
                <a:latin typeface="Calibri" panose="020F0502020204030204" pitchFamily="34" charset="0"/>
              </a:rPr>
              <a:t>do</a:t>
            </a:r>
          </a:p>
        </p:txBody>
      </p:sp>
      <p:sp>
        <p:nvSpPr>
          <p:cNvPr id="78857" name="Text Box 9">
            <a:extLst>
              <a:ext uri="{FF2B5EF4-FFF2-40B4-BE49-F238E27FC236}">
                <a16:creationId xmlns:a16="http://schemas.microsoft.com/office/drawing/2014/main" id="{21C91341-EB19-51F6-2C73-23020059B6E1}"/>
              </a:ext>
            </a:extLst>
          </p:cNvPr>
          <p:cNvSpPr txBox="1">
            <a:spLocks noChangeArrowheads="1"/>
          </p:cNvSpPr>
          <p:nvPr/>
        </p:nvSpPr>
        <p:spPr bwMode="auto">
          <a:xfrm>
            <a:off x="5410200" y="3732213"/>
            <a:ext cx="3217863"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b="1">
                <a:solidFill>
                  <a:srgbClr val="E78631"/>
                </a:solidFill>
                <a:latin typeface="Calibri" panose="020F0502020204030204" pitchFamily="34" charset="0"/>
              </a:rPr>
              <a:t>Οι ετικέτες είναι ορατές!</a:t>
            </a:r>
          </a:p>
        </p:txBody>
      </p:sp>
      <p:sp>
        <p:nvSpPr>
          <p:cNvPr id="78858" name="Text Box 10">
            <a:extLst>
              <a:ext uri="{FF2B5EF4-FFF2-40B4-BE49-F238E27FC236}">
                <a16:creationId xmlns:a16="http://schemas.microsoft.com/office/drawing/2014/main" id="{EF720D9F-5F8D-62CE-1905-FEBC95330F4A}"/>
              </a:ext>
            </a:extLst>
          </p:cNvPr>
          <p:cNvSpPr txBox="1">
            <a:spLocks noChangeArrowheads="1"/>
          </p:cNvSpPr>
          <p:nvPr/>
        </p:nvSpPr>
        <p:spPr bwMode="auto">
          <a:xfrm>
            <a:off x="5370513" y="4210050"/>
            <a:ext cx="6591300" cy="97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a:solidFill>
                  <a:srgbClr val="5E5E5E"/>
                </a:solidFill>
                <a:latin typeface="Calibri" panose="020F0502020204030204" pitchFamily="34" charset="0"/>
              </a:rPr>
              <a:t>Οτιδήποτε κάνετε tag σε κάποιον μπορεί να το δουν όλοι οι φίλοι του. Το χρονολόγιό σας παύει να είναι ιδιωτικό τη στιγμή που προσκαλείτε σε έναν άλλο κύκλο μέσω προσθήκης ετικετών</a:t>
            </a:r>
          </a:p>
        </p:txBody>
      </p:sp>
      <p:sp>
        <p:nvSpPr>
          <p:cNvPr id="78859" name="Text Box 11">
            <a:extLst>
              <a:ext uri="{FF2B5EF4-FFF2-40B4-BE49-F238E27FC236}">
                <a16:creationId xmlns:a16="http://schemas.microsoft.com/office/drawing/2014/main" id="{DD0A315B-548B-D80C-85C2-07FB07C170A0}"/>
              </a:ext>
            </a:extLst>
          </p:cNvPr>
          <p:cNvSpPr txBox="1">
            <a:spLocks noChangeArrowheads="1"/>
          </p:cNvSpPr>
          <p:nvPr/>
        </p:nvSpPr>
        <p:spPr bwMode="auto">
          <a:xfrm>
            <a:off x="2206625" y="4984750"/>
            <a:ext cx="1154113" cy="124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a:solidFill>
                  <a:srgbClr val="FFFFFF"/>
                </a:solidFill>
                <a:latin typeface="Calibri" panose="020F0502020204030204" pitchFamily="34" charset="0"/>
              </a:rPr>
              <a:t>don’t</a:t>
            </a:r>
          </a:p>
        </p:txBody>
      </p:sp>
      <p:sp>
        <p:nvSpPr>
          <p:cNvPr id="78860" name="Text Box 12">
            <a:extLst>
              <a:ext uri="{FF2B5EF4-FFF2-40B4-BE49-F238E27FC236}">
                <a16:creationId xmlns:a16="http://schemas.microsoft.com/office/drawing/2014/main" id="{614DC1FE-76D4-57BE-6769-3420031BFB82}"/>
              </a:ext>
            </a:extLst>
          </p:cNvPr>
          <p:cNvSpPr txBox="1">
            <a:spLocks noChangeArrowheads="1"/>
          </p:cNvSpPr>
          <p:nvPr/>
        </p:nvSpPr>
        <p:spPr bwMode="auto">
          <a:xfrm>
            <a:off x="3887788" y="5183188"/>
            <a:ext cx="2549525"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800" b="1">
                <a:solidFill>
                  <a:srgbClr val="D6315A"/>
                </a:solidFill>
                <a:latin typeface="Calibri" panose="020F0502020204030204" pitchFamily="34" charset="0"/>
              </a:rPr>
              <a:t>Παλιές εικόνες</a:t>
            </a:r>
          </a:p>
        </p:txBody>
      </p:sp>
      <p:sp>
        <p:nvSpPr>
          <p:cNvPr id="78861" name="Text Box 13">
            <a:extLst>
              <a:ext uri="{FF2B5EF4-FFF2-40B4-BE49-F238E27FC236}">
                <a16:creationId xmlns:a16="http://schemas.microsoft.com/office/drawing/2014/main" id="{1E6138C3-0912-C5F8-493E-2244D6705A85}"/>
              </a:ext>
            </a:extLst>
          </p:cNvPr>
          <p:cNvSpPr txBox="1">
            <a:spLocks noChangeArrowheads="1"/>
          </p:cNvSpPr>
          <p:nvPr/>
        </p:nvSpPr>
        <p:spPr bwMode="auto">
          <a:xfrm>
            <a:off x="3883025" y="5783263"/>
            <a:ext cx="61849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200">
                <a:solidFill>
                  <a:srgbClr val="5E5E5E"/>
                </a:solidFill>
                <a:latin typeface="Calibri" panose="020F0502020204030204" pitchFamily="34" charset="0"/>
              </a:rPr>
              <a:t>Μην προσθέτετε ετικέτα σε άτομα σε παλαιότερες φωτογραφίες τους χωρίς να ζητήσετε πρώτα την άδεια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35241EDC-05BC-7FC8-EE64-0BACF6E85D17}"/>
              </a:ext>
            </a:extLst>
          </p:cNvPr>
          <p:cNvSpPr txBox="1">
            <a:spLocks noChangeArrowheads="1"/>
          </p:cNvSpPr>
          <p:nvPr/>
        </p:nvSpPr>
        <p:spPr bwMode="auto">
          <a:xfrm>
            <a:off x="2255838" y="369888"/>
            <a:ext cx="25447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ΑΣΚΗΣΗ:</a:t>
            </a:r>
          </a:p>
        </p:txBody>
      </p:sp>
      <p:sp>
        <p:nvSpPr>
          <p:cNvPr id="79874" name="Rectangle 2">
            <a:extLst>
              <a:ext uri="{FF2B5EF4-FFF2-40B4-BE49-F238E27FC236}">
                <a16:creationId xmlns:a16="http://schemas.microsoft.com/office/drawing/2014/main" id="{D9AED94E-302A-70D4-0E04-3FB75D43E4E6}"/>
              </a:ext>
            </a:extLst>
          </p:cNvPr>
          <p:cNvSpPr>
            <a:spLocks noChangeArrowheads="1"/>
          </p:cNvSpPr>
          <p:nvPr/>
        </p:nvSpPr>
        <p:spPr bwMode="auto">
          <a:xfrm>
            <a:off x="1360488" y="1255713"/>
            <a:ext cx="703580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l-GR" altLang="en-GR" sz="2600">
                <a:solidFill>
                  <a:srgbClr val="00ACA7"/>
                </a:solidFill>
                <a:latin typeface="Calibri" panose="020F0502020204030204" pitchFamily="34" charset="0"/>
              </a:rPr>
              <a:t>Τι πρέπει να κάνετε και να μην κάνετε όταν είστε στο διαδίκτυο</a:t>
            </a:r>
          </a:p>
        </p:txBody>
      </p:sp>
      <p:sp>
        <p:nvSpPr>
          <p:cNvPr id="79875" name="Rectangle 3">
            <a:extLst>
              <a:ext uri="{FF2B5EF4-FFF2-40B4-BE49-F238E27FC236}">
                <a16:creationId xmlns:a16="http://schemas.microsoft.com/office/drawing/2014/main" id="{6ECC5663-B086-55CC-F8C7-03884022ADCA}"/>
              </a:ext>
            </a:extLst>
          </p:cNvPr>
          <p:cNvSpPr>
            <a:spLocks noChangeArrowheads="1"/>
          </p:cNvSpPr>
          <p:nvPr/>
        </p:nvSpPr>
        <p:spPr bwMode="auto">
          <a:xfrm>
            <a:off x="388938" y="2122488"/>
            <a:ext cx="4759325" cy="237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1500">
                <a:solidFill>
                  <a:srgbClr val="3B3838"/>
                </a:solidFill>
                <a:latin typeface="Calibri" panose="020F0502020204030204" pitchFamily="34" charset="0"/>
                <a:cs typeface="Calibri" panose="020F0502020204030204" pitchFamily="34" charset="0"/>
              </a:rPr>
              <a:t>Αφήστε τους συμμετέχοντες να δουν το βίντεο κάνοντας κλικ στον παρακάτω σύνδεσμο. Το βίντεο θα δείξει πώς οι ψηφιακοί μαθητές μπορούν να αλληλεπιδρούν με σαφήνεια και σεβασμό με άλλους σε ένα διαδικτυακό περιβάλλον.</a:t>
            </a:r>
          </a:p>
          <a:p>
            <a:pPr hangingPunct="1">
              <a:lnSpc>
                <a:spcPct val="100000"/>
              </a:lnSpc>
            </a:pPr>
            <a:r>
              <a:rPr lang="el-GR" altLang="en-GR" sz="1500">
                <a:solidFill>
                  <a:srgbClr val="3B3838"/>
                </a:solidFill>
                <a:latin typeface="Calibri" panose="020F0502020204030204" pitchFamily="34" charset="0"/>
                <a:cs typeface="Calibri" panose="020F0502020204030204" pitchFamily="34" charset="0"/>
              </a:rPr>
              <a:t>Συμμετάσχετε σε μια συζήτηση με τους συμμαθητές σας σχετικά με το περιεχόμενο και δώστε, ενδεχομένως, συγκεκριμένα παραδείγματα για κάθε δήλωση</a:t>
            </a:r>
          </a:p>
          <a:p>
            <a:pPr hangingPunct="1">
              <a:lnSpc>
                <a:spcPct val="100000"/>
              </a:lnSpc>
            </a:pPr>
            <a:r>
              <a:rPr lang="el-GR" altLang="en-GR" sz="1500">
                <a:solidFill>
                  <a:srgbClr val="3B3838"/>
                </a:solidFill>
                <a:latin typeface="Calibri" panose="020F0502020204030204" pitchFamily="34" charset="0"/>
                <a:cs typeface="Calibri" panose="020F0502020204030204" pitchFamily="34" charset="0"/>
              </a:rPr>
              <a:t>Πώς μπορεί ο καθένας να ακολουθεί προσωπικά τις οδηγίες του Netiquette στο διαδίκτυο; Ιδέες?</a:t>
            </a:r>
          </a:p>
        </p:txBody>
      </p:sp>
      <p:pic>
        <p:nvPicPr>
          <p:cNvPr id="79876" name="Picture 4">
            <a:extLst>
              <a:ext uri="{FF2B5EF4-FFF2-40B4-BE49-F238E27FC236}">
                <a16:creationId xmlns:a16="http://schemas.microsoft.com/office/drawing/2014/main" id="{7D1483A3-6D16-C1F2-1935-B780AF8AE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25" y="2243138"/>
            <a:ext cx="6461125" cy="3649662"/>
          </a:xfrm>
          <a:prstGeom prst="rect">
            <a:avLst/>
          </a:prstGeom>
          <a:noFill/>
          <a:ln w="88920" cap="flat">
            <a:solidFill>
              <a:srgbClr val="FFFFFF"/>
            </a:solidFill>
            <a:miter lim="800000"/>
            <a:headEnd/>
            <a:tailEnd/>
          </a:ln>
          <a:effectLst>
            <a:outerShdw algn="ctr" rotWithShape="0">
              <a:srgbClr val="000000">
                <a:alpha val="43031"/>
              </a:srgbClr>
            </a:outerShdw>
          </a:effectLst>
          <a:extLst>
            <a:ext uri="{909E8E84-426E-40DD-AFC4-6F175D3DCCD1}">
              <a14:hiddenFill xmlns:a14="http://schemas.microsoft.com/office/drawing/2010/main">
                <a:blipFill dpi="0" rotWithShape="0">
                  <a:blip/>
                  <a:srcRect/>
                  <a:stretch>
                    <a:fillRect/>
                  </a:stretch>
                </a:blipFill>
              </a14:hiddenFill>
            </a:ext>
          </a:extLst>
        </p:spPr>
      </p:pic>
      <p:grpSp>
        <p:nvGrpSpPr>
          <p:cNvPr id="79877" name="Group 5">
            <a:extLst>
              <a:ext uri="{FF2B5EF4-FFF2-40B4-BE49-F238E27FC236}">
                <a16:creationId xmlns:a16="http://schemas.microsoft.com/office/drawing/2014/main" id="{30BD30C6-F4F1-C4BC-5663-DC1AF09D1967}"/>
              </a:ext>
            </a:extLst>
          </p:cNvPr>
          <p:cNvGrpSpPr>
            <a:grpSpLocks/>
          </p:cNvGrpSpPr>
          <p:nvPr/>
        </p:nvGrpSpPr>
        <p:grpSpPr bwMode="auto">
          <a:xfrm>
            <a:off x="9866313" y="547688"/>
            <a:ext cx="1214437" cy="1114425"/>
            <a:chOff x="6215" y="345"/>
            <a:chExt cx="765" cy="702"/>
          </a:xfrm>
        </p:grpSpPr>
        <p:sp>
          <p:nvSpPr>
            <p:cNvPr id="79878" name="AutoShape 6">
              <a:extLst>
                <a:ext uri="{FF2B5EF4-FFF2-40B4-BE49-F238E27FC236}">
                  <a16:creationId xmlns:a16="http://schemas.microsoft.com/office/drawing/2014/main" id="{441CF297-C927-F2CD-8688-53CDC6B3726C}"/>
                </a:ext>
              </a:extLst>
            </p:cNvPr>
            <p:cNvSpPr>
              <a:spLocks noChangeArrowheads="1"/>
            </p:cNvSpPr>
            <p:nvPr/>
          </p:nvSpPr>
          <p:spPr bwMode="auto">
            <a:xfrm>
              <a:off x="6533" y="574"/>
              <a:ext cx="149" cy="232"/>
            </a:xfrm>
            <a:custGeom>
              <a:avLst/>
              <a:gdLst>
                <a:gd name="G0" fmla="+- 32768 0 0"/>
                <a:gd name="G1" fmla="*/ G0 1 41043"/>
                <a:gd name="G2" fmla="+- 32768 0 0"/>
                <a:gd name="G3" fmla="*/ G2 1 26015"/>
                <a:gd name="G4" fmla="+- 32767 0 0"/>
                <a:gd name="G5" fmla="*/ G4 1 41043"/>
                <a:gd name="G6" fmla="+- 32768 0 0"/>
                <a:gd name="G7" fmla="*/ G6 1 26015"/>
                <a:gd name="G8" fmla="+- 32767 0 0"/>
                <a:gd name="G9" fmla="*/ G8 1 41043"/>
                <a:gd name="G10" fmla="+- 0 0 0"/>
                <a:gd name="G11" fmla="*/ G10 1 26015"/>
                <a:gd name="G12" fmla="+- 32767 0 0"/>
                <a:gd name="G13" fmla="*/ G12 1 41043"/>
                <a:gd name="G14" fmla="+- 0 0 0"/>
                <a:gd name="G15" fmla="*/ G14 1 26015"/>
                <a:gd name="G16" fmla="+- 32768 0 0"/>
                <a:gd name="G17" fmla="*/ G16 1 41043"/>
                <a:gd name="G18" fmla="+- 32767 0 0"/>
                <a:gd name="G19" fmla="*/ G18 1 26015"/>
                <a:gd name="G20" fmla="+- 32768 0 0"/>
                <a:gd name="G21" fmla="*/ G20 1 41043"/>
                <a:gd name="G22" fmla="+- 32767 0 0"/>
                <a:gd name="G23" fmla="*/ G22 1 26015"/>
                <a:gd name="G24" fmla="+- 32768 0 0"/>
                <a:gd name="G25" fmla="*/ G24 1 41043"/>
                <a:gd name="G26" fmla="+- 32767 0 0"/>
                <a:gd name="G27" fmla="*/ G26 1 26015"/>
                <a:gd name="G28" fmla="+- 32768 0 0"/>
                <a:gd name="G29" fmla="*/ G28 1 41043"/>
                <a:gd name="G30" fmla="+- 32768 0 0"/>
                <a:gd name="G31" fmla="*/ G30 1 26015"/>
                <a:gd name="G32" fmla="+- 32768 0 0"/>
                <a:gd name="G33" fmla="*/ G32 1 41043"/>
                <a:gd name="G34" fmla="+- 32768 0 0"/>
                <a:gd name="G35" fmla="*/ G34 1 26015"/>
                <a:gd name="G36" fmla="+- 32768 0 0"/>
                <a:gd name="G37" fmla="*/ G36 1 41043"/>
                <a:gd name="G38" fmla="+- 32767 0 0"/>
                <a:gd name="G39" fmla="*/ G38 1 26015"/>
                <a:gd name="G40" fmla="+- 32768 0 0"/>
                <a:gd name="G41" fmla="*/ G40 1 41043"/>
                <a:gd name="G42" fmla="+- 32767 0 0"/>
                <a:gd name="G43" fmla="*/ G42 1 26015"/>
                <a:gd name="G44" fmla="+- 32768 0 0"/>
                <a:gd name="G45" fmla="*/ G44 1 41043"/>
                <a:gd name="G46" fmla="+- 32768 0 0"/>
                <a:gd name="G47" fmla="*/ G46 1 26015"/>
                <a:gd name="G48" fmla="+- 32768 0 0"/>
                <a:gd name="G49" fmla="*/ G48 1 41043"/>
                <a:gd name="G50" fmla="+- 32768 0 0"/>
                <a:gd name="G51" fmla="*/ G50 1 26015"/>
                <a:gd name="G52" fmla="+- 669 0 0"/>
                <a:gd name="G53" fmla="+- 1033 0 0"/>
              </a:gdLst>
              <a:ahLst/>
              <a:cxnLst>
                <a:cxn ang="0">
                  <a:pos x="r" y="vc"/>
                </a:cxn>
                <a:cxn ang="5400000">
                  <a:pos x="hc" y="b"/>
                </a:cxn>
                <a:cxn ang="10800000">
                  <a:pos x="l" y="vc"/>
                </a:cxn>
                <a:cxn ang="16200000">
                  <a:pos x="hc" y="t"/>
                </a:cxn>
              </a:cxnLst>
              <a:rect l="0" t="0" r="0" b="0"/>
              <a:pathLst>
                <a:path>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79879" name="Group 7">
              <a:extLst>
                <a:ext uri="{FF2B5EF4-FFF2-40B4-BE49-F238E27FC236}">
                  <a16:creationId xmlns:a16="http://schemas.microsoft.com/office/drawing/2014/main" id="{66102BEA-6F19-6D45-28AA-A7F0C96BFBB6}"/>
                </a:ext>
              </a:extLst>
            </p:cNvPr>
            <p:cNvGrpSpPr>
              <a:grpSpLocks/>
            </p:cNvGrpSpPr>
            <p:nvPr/>
          </p:nvGrpSpPr>
          <p:grpSpPr bwMode="auto">
            <a:xfrm>
              <a:off x="6215" y="345"/>
              <a:ext cx="765" cy="702"/>
              <a:chOff x="6215" y="345"/>
              <a:chExt cx="765" cy="702"/>
            </a:xfrm>
          </p:grpSpPr>
          <p:sp>
            <p:nvSpPr>
              <p:cNvPr id="79880" name="AutoShape 8">
                <a:extLst>
                  <a:ext uri="{FF2B5EF4-FFF2-40B4-BE49-F238E27FC236}">
                    <a16:creationId xmlns:a16="http://schemas.microsoft.com/office/drawing/2014/main" id="{1341F087-7737-1813-BCB0-7C983BCD562F}"/>
                  </a:ext>
                </a:extLst>
              </p:cNvPr>
              <p:cNvSpPr>
                <a:spLocks noChangeArrowheads="1"/>
              </p:cNvSpPr>
              <p:nvPr/>
            </p:nvSpPr>
            <p:spPr bwMode="auto">
              <a:xfrm>
                <a:off x="6664" y="352"/>
                <a:ext cx="39" cy="67"/>
              </a:xfrm>
              <a:custGeom>
                <a:avLst/>
                <a:gdLst>
                  <a:gd name="G0" fmla="+- 32767 0 0"/>
                  <a:gd name="G1" fmla="*/ G0 1 46741"/>
                  <a:gd name="G2" fmla="+- 32767 0 0"/>
                  <a:gd name="G3" fmla="*/ G2 1 19260"/>
                  <a:gd name="G4" fmla="+- 32767 0 0"/>
                  <a:gd name="G5" fmla="*/ G4 1 46741"/>
                  <a:gd name="G6" fmla="+- 32767 0 0"/>
                  <a:gd name="G7" fmla="*/ G6 1 19260"/>
                  <a:gd name="G8" fmla="+- 32767 0 0"/>
                  <a:gd name="G9" fmla="*/ G8 1 46741"/>
                  <a:gd name="G10" fmla="+- 32767 0 0"/>
                  <a:gd name="G11" fmla="*/ G10 1 19260"/>
                  <a:gd name="G12" fmla="+- 32768 0 0"/>
                  <a:gd name="G13" fmla="*/ G12 1 46741"/>
                  <a:gd name="G14" fmla="+- 32767 0 0"/>
                  <a:gd name="G15" fmla="*/ G14 1 19260"/>
                  <a:gd name="G16" fmla="+- 32768 0 0"/>
                  <a:gd name="G17" fmla="*/ G16 1 46741"/>
                  <a:gd name="G18" fmla="+- 32767 0 0"/>
                  <a:gd name="G19" fmla="*/ G18 1 19260"/>
                  <a:gd name="G20" fmla="+- 32767 0 0"/>
                  <a:gd name="G21" fmla="*/ G20 1 46741"/>
                  <a:gd name="G22" fmla="+- 32767 0 0"/>
                  <a:gd name="G23" fmla="*/ G22 1 19260"/>
                  <a:gd name="G24" fmla="+- 32767 0 0"/>
                  <a:gd name="G25" fmla="*/ G24 1 46741"/>
                  <a:gd name="G26" fmla="+- 32767 0 0"/>
                  <a:gd name="G27" fmla="*/ G26 1 19260"/>
                  <a:gd name="G28" fmla="+- 32767 0 0"/>
                  <a:gd name="G29" fmla="*/ G28 1 46741"/>
                  <a:gd name="G30" fmla="+- 32767 0 0"/>
                  <a:gd name="G31" fmla="*/ G30 1 19260"/>
                  <a:gd name="G32" fmla="+- 32767 0 0"/>
                  <a:gd name="G33" fmla="*/ G32 1 46741"/>
                  <a:gd name="G34" fmla="+- 32767 0 0"/>
                  <a:gd name="G35" fmla="*/ G34 1 19260"/>
                  <a:gd name="G36" fmla="+- 32767 0 0"/>
                  <a:gd name="G37" fmla="*/ G36 1 46741"/>
                  <a:gd name="G38" fmla="+- 32767 0 0"/>
                  <a:gd name="G39" fmla="*/ G38 1 19260"/>
                  <a:gd name="G40" fmla="+- 182 0 0"/>
                  <a:gd name="G41" fmla="+- 304 0 0"/>
                </a:gdLst>
                <a:ahLst/>
                <a:cxnLst>
                  <a:cxn ang="0">
                    <a:pos x="r" y="vc"/>
                  </a:cxn>
                  <a:cxn ang="5400000">
                    <a:pos x="hc" y="b"/>
                  </a:cxn>
                  <a:cxn ang="10800000">
                    <a:pos x="l" y="vc"/>
                  </a:cxn>
                  <a:cxn ang="16200000">
                    <a:pos x="hc" y="t"/>
                  </a:cxn>
                </a:cxnLst>
                <a:rect l="0" t="0" r="0" b="0"/>
                <a:pathLst>
                  <a:path>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788" y="66730"/>
                    </a:lnTo>
                    <a:cubicBezTo>
                      <a:pt x="-1922" y="73957"/>
                      <a:pt x="2594" y="82087"/>
                      <a:pt x="10724" y="83893"/>
                    </a:cubicBezTo>
                    <a:cubicBezTo>
                      <a:pt x="10724" y="83893"/>
                      <a:pt x="10724" y="83893"/>
                      <a:pt x="10724" y="83893"/>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1" name="AutoShape 9">
                <a:extLst>
                  <a:ext uri="{FF2B5EF4-FFF2-40B4-BE49-F238E27FC236}">
                    <a16:creationId xmlns:a16="http://schemas.microsoft.com/office/drawing/2014/main" id="{1614E19D-84F5-2E1F-A557-F13DF373CA56}"/>
                  </a:ext>
                </a:extLst>
              </p:cNvPr>
              <p:cNvSpPr>
                <a:spLocks noChangeArrowheads="1"/>
              </p:cNvSpPr>
              <p:nvPr/>
            </p:nvSpPr>
            <p:spPr bwMode="auto">
              <a:xfrm>
                <a:off x="6750" y="376"/>
                <a:ext cx="48" cy="63"/>
              </a:xfrm>
              <a:custGeom>
                <a:avLst/>
                <a:gdLst>
                  <a:gd name="G0" fmla="+- 32767 0 0"/>
                  <a:gd name="G1" fmla="*/ G0 1 57122"/>
                  <a:gd name="G2" fmla="+- 32767 0 0"/>
                  <a:gd name="G3" fmla="*/ G2 1 14882"/>
                  <a:gd name="G4" fmla="+- 32767 0 0"/>
                  <a:gd name="G5" fmla="*/ G4 1 57122"/>
                  <a:gd name="G6" fmla="+- 32767 0 0"/>
                  <a:gd name="G7" fmla="*/ G6 1 14882"/>
                  <a:gd name="G8" fmla="+- 32768 0 0"/>
                  <a:gd name="G9" fmla="*/ G8 1 57122"/>
                  <a:gd name="G10" fmla="+- 32767 0 0"/>
                  <a:gd name="G11" fmla="*/ G10 1 14882"/>
                  <a:gd name="G12" fmla="+- 32768 0 0"/>
                  <a:gd name="G13" fmla="*/ G12 1 57122"/>
                  <a:gd name="G14" fmla="+- 32767 0 0"/>
                  <a:gd name="G15" fmla="*/ G14 1 14882"/>
                  <a:gd name="G16" fmla="+- 32767 0 0"/>
                  <a:gd name="G17" fmla="*/ G16 1 57122"/>
                  <a:gd name="G18" fmla="+- 32767 0 0"/>
                  <a:gd name="G19" fmla="*/ G18 1 14882"/>
                  <a:gd name="G20" fmla="+- 32767 0 0"/>
                  <a:gd name="G21" fmla="*/ G20 1 57122"/>
                  <a:gd name="G22" fmla="+- 32768 0 0"/>
                  <a:gd name="G23" fmla="*/ G22 1 14882"/>
                  <a:gd name="G24" fmla="+- 32767 0 0"/>
                  <a:gd name="G25" fmla="*/ G24 1 57122"/>
                  <a:gd name="G26" fmla="+- 32767 0 0"/>
                  <a:gd name="G27" fmla="*/ G26 1 14882"/>
                  <a:gd name="G28" fmla="+- 32767 0 0"/>
                  <a:gd name="G29" fmla="*/ G28 1 57122"/>
                  <a:gd name="G30" fmla="+- 32767 0 0"/>
                  <a:gd name="G31" fmla="*/ G30 1 14882"/>
                  <a:gd name="G32" fmla="+- 222 0 0"/>
                  <a:gd name="G33" fmla="+- 288 0 0"/>
                </a:gdLst>
                <a:ahLst/>
                <a:cxnLst>
                  <a:cxn ang="0">
                    <a:pos x="r" y="vc"/>
                  </a:cxn>
                  <a:cxn ang="5400000">
                    <a:pos x="hc" y="b"/>
                  </a:cxn>
                  <a:cxn ang="10800000">
                    <a:pos x="l" y="vc"/>
                  </a:cxn>
                  <a:cxn ang="16200000">
                    <a:pos x="hc" y="t"/>
                  </a:cxn>
                </a:cxnLst>
                <a:rect l="0" t="0" r="0" b="0"/>
                <a:pathLst>
                  <a:path>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2" name="AutoShape 10">
                <a:extLst>
                  <a:ext uri="{FF2B5EF4-FFF2-40B4-BE49-F238E27FC236}">
                    <a16:creationId xmlns:a16="http://schemas.microsoft.com/office/drawing/2014/main" id="{AC02752C-E330-0414-5617-A99C044CD8F9}"/>
                  </a:ext>
                </a:extLst>
              </p:cNvPr>
              <p:cNvSpPr>
                <a:spLocks noChangeArrowheads="1"/>
              </p:cNvSpPr>
              <p:nvPr/>
            </p:nvSpPr>
            <p:spPr bwMode="auto">
              <a:xfrm>
                <a:off x="6839" y="417"/>
                <a:ext cx="57" cy="59"/>
              </a:xfrm>
              <a:custGeom>
                <a:avLst/>
                <a:gdLst>
                  <a:gd name="G0" fmla="+- 32767 0 0"/>
                  <a:gd name="G1" fmla="*/ G0 1 2104"/>
                  <a:gd name="G2" fmla="+- 32767 0 0"/>
                  <a:gd name="G3" fmla="*/ G2 1 9385"/>
                  <a:gd name="G4" fmla="+- 32767 0 0"/>
                  <a:gd name="G5" fmla="*/ G4 1 2104"/>
                  <a:gd name="G6" fmla="+- 32767 0 0"/>
                  <a:gd name="G7" fmla="*/ G6 1 9385"/>
                  <a:gd name="G8" fmla="+- 32768 0 0"/>
                  <a:gd name="G9" fmla="*/ G8 1 2104"/>
                  <a:gd name="G10" fmla="+- 32767 0 0"/>
                  <a:gd name="G11" fmla="*/ G10 1 9385"/>
                  <a:gd name="G12" fmla="+- 32768 0 0"/>
                  <a:gd name="G13" fmla="*/ G12 1 2104"/>
                  <a:gd name="G14" fmla="+- 32767 0 0"/>
                  <a:gd name="G15" fmla="*/ G14 1 9385"/>
                  <a:gd name="G16" fmla="+- 32768 0 0"/>
                  <a:gd name="G17" fmla="*/ G16 1 2104"/>
                  <a:gd name="G18" fmla="+- 32767 0 0"/>
                  <a:gd name="G19" fmla="*/ G18 1 9385"/>
                  <a:gd name="G20" fmla="+- 32768 0 0"/>
                  <a:gd name="G21" fmla="*/ G20 1 2104"/>
                  <a:gd name="G22" fmla="+- 32767 0 0"/>
                  <a:gd name="G23" fmla="*/ G22 1 9385"/>
                  <a:gd name="G24" fmla="+- 32767 0 0"/>
                  <a:gd name="G25" fmla="*/ G24 1 2104"/>
                  <a:gd name="G26" fmla="+- 32768 0 0"/>
                  <a:gd name="G27" fmla="*/ G26 1 9385"/>
                  <a:gd name="G28" fmla="+- 32767 0 0"/>
                  <a:gd name="G29" fmla="*/ G28 1 2104"/>
                  <a:gd name="G30" fmla="+- 32767 0 0"/>
                  <a:gd name="G31" fmla="*/ G30 1 9385"/>
                  <a:gd name="G32" fmla="+- 32767 0 0"/>
                  <a:gd name="G33" fmla="*/ G32 1 2104"/>
                  <a:gd name="G34" fmla="+- 32767 0 0"/>
                  <a:gd name="G35" fmla="*/ G34 1 9385"/>
                  <a:gd name="G36" fmla="+- 263 0 0"/>
                  <a:gd name="G37" fmla="+- 269 0 0"/>
                </a:gdLst>
                <a:ahLst/>
                <a:cxnLst>
                  <a:cxn ang="0">
                    <a:pos x="r" y="vc"/>
                  </a:cxn>
                  <a:cxn ang="5400000">
                    <a:pos x="hc" y="b"/>
                  </a:cxn>
                  <a:cxn ang="10800000">
                    <a:pos x="l" y="vc"/>
                  </a:cxn>
                  <a:cxn ang="16200000">
                    <a:pos x="hc" y="t"/>
                  </a:cxn>
                </a:cxnLst>
                <a:rect l="0" t="0" r="0" b="0"/>
                <a:pathLst>
                  <a:path>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3" name="AutoShape 11">
                <a:extLst>
                  <a:ext uri="{FF2B5EF4-FFF2-40B4-BE49-F238E27FC236}">
                    <a16:creationId xmlns:a16="http://schemas.microsoft.com/office/drawing/2014/main" id="{E345E8FF-7026-3F7E-5611-D9D840756D7E}"/>
                  </a:ext>
                </a:extLst>
              </p:cNvPr>
              <p:cNvSpPr>
                <a:spLocks noChangeArrowheads="1"/>
              </p:cNvSpPr>
              <p:nvPr/>
            </p:nvSpPr>
            <p:spPr bwMode="auto">
              <a:xfrm>
                <a:off x="6917" y="482"/>
                <a:ext cx="63" cy="52"/>
              </a:xfrm>
              <a:custGeom>
                <a:avLst/>
                <a:gdLst>
                  <a:gd name="G0" fmla="+- 32767 0 0"/>
                  <a:gd name="G1" fmla="*/ G0 1 8058"/>
                  <a:gd name="G2" fmla="+- 32767 0 0"/>
                  <a:gd name="G3" fmla="*/ G2 1 1491"/>
                  <a:gd name="G4" fmla="+- 32767 0 0"/>
                  <a:gd name="G5" fmla="*/ G4 1 8058"/>
                  <a:gd name="G6" fmla="+- 32768 0 0"/>
                  <a:gd name="G7" fmla="*/ G6 1 1491"/>
                  <a:gd name="G8" fmla="+- 32767 0 0"/>
                  <a:gd name="G9" fmla="*/ G8 1 8058"/>
                  <a:gd name="G10" fmla="+- 32767 0 0"/>
                  <a:gd name="G11" fmla="*/ G10 1 1491"/>
                  <a:gd name="G12" fmla="+- 32767 0 0"/>
                  <a:gd name="G13" fmla="*/ G12 1 8058"/>
                  <a:gd name="G14" fmla="+- 32767 0 0"/>
                  <a:gd name="G15" fmla="*/ G14 1 1491"/>
                  <a:gd name="G16" fmla="+- 32768 0 0"/>
                  <a:gd name="G17" fmla="*/ G16 1 8058"/>
                  <a:gd name="G18" fmla="+- 32767 0 0"/>
                  <a:gd name="G19" fmla="*/ G18 1 1491"/>
                  <a:gd name="G20" fmla="+- 32767 0 0"/>
                  <a:gd name="G21" fmla="*/ G20 1 8058"/>
                  <a:gd name="G22" fmla="+- 32768 0 0"/>
                  <a:gd name="G23" fmla="*/ G22 1 1491"/>
                  <a:gd name="G24" fmla="+- 32767 0 0"/>
                  <a:gd name="G25" fmla="*/ G24 1 8058"/>
                  <a:gd name="G26" fmla="+- 32768 0 0"/>
                  <a:gd name="G27" fmla="*/ G26 1 1491"/>
                  <a:gd name="G28" fmla="+- 32767 0 0"/>
                  <a:gd name="G29" fmla="*/ G28 1 8058"/>
                  <a:gd name="G30" fmla="+- 32767 0 0"/>
                  <a:gd name="G31" fmla="*/ G30 1 1491"/>
                  <a:gd name="G32" fmla="+- 32767 0 0"/>
                  <a:gd name="G33" fmla="*/ G32 1 8058"/>
                  <a:gd name="G34" fmla="+- 32767 0 0"/>
                  <a:gd name="G35" fmla="*/ G34 1 1491"/>
                  <a:gd name="G36" fmla="+- 286 0 0"/>
                  <a:gd name="G37" fmla="+- 240 0 0"/>
                </a:gdLst>
                <a:ahLst/>
                <a:cxnLst>
                  <a:cxn ang="0">
                    <a:pos x="r" y="vc"/>
                  </a:cxn>
                  <a:cxn ang="5400000">
                    <a:pos x="hc" y="b"/>
                  </a:cxn>
                  <a:cxn ang="10800000">
                    <a:pos x="l" y="vc"/>
                  </a:cxn>
                  <a:cxn ang="16200000">
                    <a:pos x="hc" y="t"/>
                  </a:cxn>
                </a:cxnLst>
                <a:rect l="0" t="0" r="0" b="0"/>
                <a:pathLst>
                  <a:path>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4" name="AutoShape 12">
                <a:extLst>
                  <a:ext uri="{FF2B5EF4-FFF2-40B4-BE49-F238E27FC236}">
                    <a16:creationId xmlns:a16="http://schemas.microsoft.com/office/drawing/2014/main" id="{E686FAA9-62D4-C596-0FCE-CE391BE82DC5}"/>
                  </a:ext>
                </a:extLst>
              </p:cNvPr>
              <p:cNvSpPr>
                <a:spLocks noChangeArrowheads="1"/>
              </p:cNvSpPr>
              <p:nvPr/>
            </p:nvSpPr>
            <p:spPr bwMode="auto">
              <a:xfrm>
                <a:off x="6299" y="417"/>
                <a:ext cx="57" cy="58"/>
              </a:xfrm>
              <a:custGeom>
                <a:avLst/>
                <a:gdLst>
                  <a:gd name="G0" fmla="+- 32768 0 0"/>
                  <a:gd name="G1" fmla="*/ G0 1 1735"/>
                  <a:gd name="G2" fmla="+- 32767 0 0"/>
                  <a:gd name="G3" fmla="*/ G2 1 8962"/>
                  <a:gd name="G4" fmla="+- 32768 0 0"/>
                  <a:gd name="G5" fmla="*/ G4 1 1735"/>
                  <a:gd name="G6" fmla="+- 32767 0 0"/>
                  <a:gd name="G7" fmla="*/ G6 1 8962"/>
                  <a:gd name="G8" fmla="+- 32768 0 0"/>
                  <a:gd name="G9" fmla="*/ G8 1 1735"/>
                  <a:gd name="G10" fmla="+- 32768 0 0"/>
                  <a:gd name="G11" fmla="*/ G10 1 8962"/>
                  <a:gd name="G12" fmla="+- 32768 0 0"/>
                  <a:gd name="G13" fmla="*/ G12 1 1735"/>
                  <a:gd name="G14" fmla="+- 32768 0 0"/>
                  <a:gd name="G15" fmla="*/ G14 1 8962"/>
                  <a:gd name="G16" fmla="+- 32767 0 0"/>
                  <a:gd name="G17" fmla="*/ G16 1 1735"/>
                  <a:gd name="G18" fmla="+- 32767 0 0"/>
                  <a:gd name="G19" fmla="*/ G18 1 8962"/>
                  <a:gd name="G20" fmla="+- 32767 0 0"/>
                  <a:gd name="G21" fmla="*/ G20 1 1735"/>
                  <a:gd name="G22" fmla="+- 32767 0 0"/>
                  <a:gd name="G23" fmla="*/ G22 1 8962"/>
                  <a:gd name="G24" fmla="+- 32767 0 0"/>
                  <a:gd name="G25" fmla="*/ G24 1 1735"/>
                  <a:gd name="G26" fmla="+- 32767 0 0"/>
                  <a:gd name="G27" fmla="*/ G26 1 8962"/>
                  <a:gd name="G28" fmla="+- 32768 0 0"/>
                  <a:gd name="G29" fmla="*/ G28 1 1735"/>
                  <a:gd name="G30" fmla="+- 32767 0 0"/>
                  <a:gd name="G31" fmla="*/ G30 1 8962"/>
                  <a:gd name="G32" fmla="+- 261 0 0"/>
                  <a:gd name="G33" fmla="+- 267 0 0"/>
                </a:gdLst>
                <a:ahLst/>
                <a:cxnLst>
                  <a:cxn ang="0">
                    <a:pos x="r" y="vc"/>
                  </a:cxn>
                  <a:cxn ang="5400000">
                    <a:pos x="hc" y="b"/>
                  </a:cxn>
                  <a:cxn ang="10800000">
                    <a:pos x="l" y="vc"/>
                  </a:cxn>
                  <a:cxn ang="16200000">
                    <a:pos x="hc" y="t"/>
                  </a:cxn>
                </a:cxnLst>
                <a:rect l="0" t="0" r="0" b="0"/>
                <a:pathLst>
                  <a:path>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5" name="AutoShape 13">
                <a:extLst>
                  <a:ext uri="{FF2B5EF4-FFF2-40B4-BE49-F238E27FC236}">
                    <a16:creationId xmlns:a16="http://schemas.microsoft.com/office/drawing/2014/main" id="{152438E0-0E49-A744-BBD5-59C4BB340702}"/>
                  </a:ext>
                </a:extLst>
              </p:cNvPr>
              <p:cNvSpPr>
                <a:spLocks noChangeArrowheads="1"/>
              </p:cNvSpPr>
              <p:nvPr/>
            </p:nvSpPr>
            <p:spPr bwMode="auto">
              <a:xfrm>
                <a:off x="6396" y="375"/>
                <a:ext cx="49" cy="64"/>
              </a:xfrm>
              <a:custGeom>
                <a:avLst/>
                <a:gdLst>
                  <a:gd name="G0" fmla="+- 32767 0 0"/>
                  <a:gd name="G1" fmla="*/ G0 1 57712"/>
                  <a:gd name="G2" fmla="+- 32767 0 0"/>
                  <a:gd name="G3" fmla="*/ G2 1 15662"/>
                  <a:gd name="G4" fmla="+- 32768 0 0"/>
                  <a:gd name="G5" fmla="*/ G4 1 57712"/>
                  <a:gd name="G6" fmla="+- 32767 0 0"/>
                  <a:gd name="G7" fmla="*/ G6 1 15662"/>
                  <a:gd name="G8" fmla="+- 32768 0 0"/>
                  <a:gd name="G9" fmla="*/ G8 1 57712"/>
                  <a:gd name="G10" fmla="+- 32768 0 0"/>
                  <a:gd name="G11" fmla="*/ G10 1 15662"/>
                  <a:gd name="G12" fmla="+- 32767 0 0"/>
                  <a:gd name="G13" fmla="*/ G12 1 57712"/>
                  <a:gd name="G14" fmla="+- 32767 0 0"/>
                  <a:gd name="G15" fmla="*/ G14 1 15662"/>
                  <a:gd name="G16" fmla="+- 32767 0 0"/>
                  <a:gd name="G17" fmla="*/ G16 1 57712"/>
                  <a:gd name="G18" fmla="+- 32767 0 0"/>
                  <a:gd name="G19" fmla="*/ G18 1 15662"/>
                  <a:gd name="G20" fmla="+- 32767 0 0"/>
                  <a:gd name="G21" fmla="*/ G20 1 57712"/>
                  <a:gd name="G22" fmla="+- 32767 0 0"/>
                  <a:gd name="G23" fmla="*/ G22 1 15662"/>
                  <a:gd name="G24" fmla="+- 32767 0 0"/>
                  <a:gd name="G25" fmla="*/ G24 1 57712"/>
                  <a:gd name="G26" fmla="+- 32767 0 0"/>
                  <a:gd name="G27" fmla="*/ G26 1 15662"/>
                  <a:gd name="G28" fmla="+- 224 0 0"/>
                  <a:gd name="G29" fmla="+- 291 0 0"/>
                </a:gdLst>
                <a:ahLst/>
                <a:cxnLst>
                  <a:cxn ang="0">
                    <a:pos x="r" y="vc"/>
                  </a:cxn>
                  <a:cxn ang="5400000">
                    <a:pos x="hc" y="b"/>
                  </a:cxn>
                  <a:cxn ang="10800000">
                    <a:pos x="l" y="vc"/>
                  </a:cxn>
                  <a:cxn ang="16200000">
                    <a:pos x="hc" y="t"/>
                  </a:cxn>
                </a:cxnLst>
                <a:rect l="0" t="0" r="0" b="0"/>
                <a:pathLst>
                  <a:path>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6" name="AutoShape 14">
                <a:extLst>
                  <a:ext uri="{FF2B5EF4-FFF2-40B4-BE49-F238E27FC236}">
                    <a16:creationId xmlns:a16="http://schemas.microsoft.com/office/drawing/2014/main" id="{54D63109-395C-B39B-6BE3-2D916A7977D7}"/>
                  </a:ext>
                </a:extLst>
              </p:cNvPr>
              <p:cNvSpPr>
                <a:spLocks noChangeArrowheads="1"/>
              </p:cNvSpPr>
              <p:nvPr/>
            </p:nvSpPr>
            <p:spPr bwMode="auto">
              <a:xfrm>
                <a:off x="6215" y="484"/>
                <a:ext cx="62" cy="50"/>
              </a:xfrm>
              <a:custGeom>
                <a:avLst/>
                <a:gdLst>
                  <a:gd name="G0" fmla="+- 32768 0 0"/>
                  <a:gd name="G1" fmla="*/ G0 1 7524"/>
                  <a:gd name="G2" fmla="+- 32768 0 0"/>
                  <a:gd name="G3" fmla="*/ G2 1 64026"/>
                  <a:gd name="G4" fmla="+- 32767 0 0"/>
                  <a:gd name="G5" fmla="*/ G4 1 7524"/>
                  <a:gd name="G6" fmla="+- 32768 0 0"/>
                  <a:gd name="G7" fmla="*/ G6 1 64026"/>
                  <a:gd name="G8" fmla="+- 32767 0 0"/>
                  <a:gd name="G9" fmla="*/ G8 1 7524"/>
                  <a:gd name="G10" fmla="+- 32768 0 0"/>
                  <a:gd name="G11" fmla="*/ G10 1 64026"/>
                  <a:gd name="G12" fmla="+- 32767 0 0"/>
                  <a:gd name="G13" fmla="*/ G12 1 7524"/>
                  <a:gd name="G14" fmla="+- 32768 0 0"/>
                  <a:gd name="G15" fmla="*/ G14 1 64026"/>
                  <a:gd name="G16" fmla="+- 32767 0 0"/>
                  <a:gd name="G17" fmla="*/ G16 1 7524"/>
                  <a:gd name="G18" fmla="+- 32767 0 0"/>
                  <a:gd name="G19" fmla="*/ G18 1 64026"/>
                  <a:gd name="G20" fmla="+- 32767 0 0"/>
                  <a:gd name="G21" fmla="*/ G20 1 7524"/>
                  <a:gd name="G22" fmla="+- 32767 0 0"/>
                  <a:gd name="G23" fmla="*/ G22 1 64026"/>
                  <a:gd name="G24" fmla="+- 32767 0 0"/>
                  <a:gd name="G25" fmla="*/ G24 1 7524"/>
                  <a:gd name="G26" fmla="+- 32767 0 0"/>
                  <a:gd name="G27" fmla="*/ G26 1 64026"/>
                  <a:gd name="G28" fmla="+- 32767 0 0"/>
                  <a:gd name="G29" fmla="*/ G28 1 7524"/>
                  <a:gd name="G30" fmla="+- 32767 0 0"/>
                  <a:gd name="G31" fmla="*/ G30 1 64026"/>
                  <a:gd name="G32" fmla="+- 32768 0 0"/>
                  <a:gd name="G33" fmla="*/ G32 1 7524"/>
                  <a:gd name="G34" fmla="+- 32768 0 0"/>
                  <a:gd name="G35" fmla="*/ G34 1 64026"/>
                  <a:gd name="G36" fmla="+- 284 0 0"/>
                  <a:gd name="G37" fmla="+- 230 0 0"/>
                </a:gdLst>
                <a:ahLst/>
                <a:cxnLst>
                  <a:cxn ang="0">
                    <a:pos x="r" y="vc"/>
                  </a:cxn>
                  <a:cxn ang="5400000">
                    <a:pos x="hc" y="b"/>
                  </a:cxn>
                  <a:cxn ang="10800000">
                    <a:pos x="l" y="vc"/>
                  </a:cxn>
                  <a:cxn ang="16200000">
                    <a:pos x="hc" y="t"/>
                  </a:cxn>
                </a:cxnLst>
                <a:rect l="0" t="0" r="0" b="0"/>
                <a:pathLst>
                  <a:path>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7" name="AutoShape 15">
                <a:extLst>
                  <a:ext uri="{FF2B5EF4-FFF2-40B4-BE49-F238E27FC236}">
                    <a16:creationId xmlns:a16="http://schemas.microsoft.com/office/drawing/2014/main" id="{7D5CDC69-EAEF-73A3-397C-911A681D2A9F}"/>
                  </a:ext>
                </a:extLst>
              </p:cNvPr>
              <p:cNvSpPr>
                <a:spLocks noChangeArrowheads="1"/>
              </p:cNvSpPr>
              <p:nvPr/>
            </p:nvSpPr>
            <p:spPr bwMode="auto">
              <a:xfrm>
                <a:off x="6492" y="352"/>
                <a:ext cx="38" cy="67"/>
              </a:xfrm>
              <a:custGeom>
                <a:avLst/>
                <a:gdLst>
                  <a:gd name="G0" fmla="+- 32767 0 0"/>
                  <a:gd name="G1" fmla="*/ G0 1 46020"/>
                  <a:gd name="G2" fmla="+- 32767 0 0"/>
                  <a:gd name="G3" fmla="*/ G2 1 19774"/>
                  <a:gd name="G4" fmla="+- 32767 0 0"/>
                  <a:gd name="G5" fmla="*/ G4 1 46020"/>
                  <a:gd name="G6" fmla="+- 32767 0 0"/>
                  <a:gd name="G7" fmla="*/ G6 1 19774"/>
                  <a:gd name="G8" fmla="+- 32768 0 0"/>
                  <a:gd name="G9" fmla="*/ G8 1 46020"/>
                  <a:gd name="G10" fmla="+- 32767 0 0"/>
                  <a:gd name="G11" fmla="*/ G10 1 19774"/>
                  <a:gd name="G12" fmla="+- 32768 0 0"/>
                  <a:gd name="G13" fmla="*/ G12 1 46020"/>
                  <a:gd name="G14" fmla="+- 32767 0 0"/>
                  <a:gd name="G15" fmla="*/ G14 1 19774"/>
                  <a:gd name="G16" fmla="+- 32768 0 0"/>
                  <a:gd name="G17" fmla="*/ G16 1 46020"/>
                  <a:gd name="G18" fmla="+- 32767 0 0"/>
                  <a:gd name="G19" fmla="*/ G18 1 19774"/>
                  <a:gd name="G20" fmla="+- 32767 0 0"/>
                  <a:gd name="G21" fmla="*/ G20 1 46020"/>
                  <a:gd name="G22" fmla="+- 32767 0 0"/>
                  <a:gd name="G23" fmla="*/ G22 1 19774"/>
                  <a:gd name="G24" fmla="+- 32767 0 0"/>
                  <a:gd name="G25" fmla="*/ G24 1 46020"/>
                  <a:gd name="G26" fmla="+- 32767 0 0"/>
                  <a:gd name="G27" fmla="*/ G26 1 19774"/>
                  <a:gd name="G28" fmla="+- 32767 0 0"/>
                  <a:gd name="G29" fmla="*/ G28 1 46020"/>
                  <a:gd name="G30" fmla="+- 32767 0 0"/>
                  <a:gd name="G31" fmla="*/ G30 1 19774"/>
                  <a:gd name="G32" fmla="+- 32767 0 0"/>
                  <a:gd name="G33" fmla="*/ G32 1 46020"/>
                  <a:gd name="G34" fmla="+- 32767 0 0"/>
                  <a:gd name="G35" fmla="*/ G34 1 19774"/>
                  <a:gd name="G36" fmla="+- 179 0 0"/>
                  <a:gd name="G37" fmla="+- 306 0 0"/>
                </a:gdLst>
                <a:ahLst/>
                <a:cxnLst>
                  <a:cxn ang="0">
                    <a:pos x="r" y="vc"/>
                  </a:cxn>
                  <a:cxn ang="5400000">
                    <a:pos x="hc" y="b"/>
                  </a:cxn>
                  <a:cxn ang="10800000">
                    <a:pos x="l" y="vc"/>
                  </a:cxn>
                  <a:cxn ang="16200000">
                    <a:pos x="hc" y="t"/>
                  </a:cxn>
                </a:cxnLst>
                <a:rect l="0" t="0" r="0" b="0"/>
                <a:pathLst>
                  <a:path>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8" name="AutoShape 16">
                <a:extLst>
                  <a:ext uri="{FF2B5EF4-FFF2-40B4-BE49-F238E27FC236}">
                    <a16:creationId xmlns:a16="http://schemas.microsoft.com/office/drawing/2014/main" id="{C8F66819-F229-94BB-110D-CD0E1B78E59D}"/>
                  </a:ext>
                </a:extLst>
              </p:cNvPr>
              <p:cNvSpPr>
                <a:spLocks noChangeArrowheads="1"/>
              </p:cNvSpPr>
              <p:nvPr/>
            </p:nvSpPr>
            <p:spPr bwMode="auto">
              <a:xfrm>
                <a:off x="6585" y="345"/>
                <a:ext cx="23" cy="68"/>
              </a:xfrm>
              <a:custGeom>
                <a:avLst/>
                <a:gdLst>
                  <a:gd name="G0" fmla="+- 32767 0 0"/>
                  <a:gd name="G1" fmla="*/ G0 1 28906"/>
                  <a:gd name="G2" fmla="+- 32767 0 0"/>
                  <a:gd name="G3" fmla="*/ G2 1 21182"/>
                  <a:gd name="G4" fmla="+- 32767 0 0"/>
                  <a:gd name="G5" fmla="*/ G4 1 28906"/>
                  <a:gd name="G6" fmla="+- 32767 0 0"/>
                  <a:gd name="G7" fmla="*/ G6 1 21182"/>
                  <a:gd name="G8" fmla="+- 32767 0 0"/>
                  <a:gd name="G9" fmla="*/ G8 1 28906"/>
                  <a:gd name="G10" fmla="+- 32767 0 0"/>
                  <a:gd name="G11" fmla="*/ G10 1 21182"/>
                  <a:gd name="G12" fmla="+- 32767 0 0"/>
                  <a:gd name="G13" fmla="*/ G12 1 28906"/>
                  <a:gd name="G14" fmla="+- 0 0 0"/>
                  <a:gd name="G15" fmla="*/ G14 1 21182"/>
                  <a:gd name="G16" fmla="+- 0 0 0"/>
                  <a:gd name="G17" fmla="*/ G16 1 28906"/>
                  <a:gd name="G18" fmla="+- 32767 0 0"/>
                  <a:gd name="G19" fmla="*/ G18 1 21182"/>
                  <a:gd name="G20" fmla="+- 0 0 0"/>
                  <a:gd name="G21" fmla="*/ G20 1 28906"/>
                  <a:gd name="G22" fmla="+- 32767 0 0"/>
                  <a:gd name="G23" fmla="*/ G22 1 21182"/>
                  <a:gd name="G24" fmla="+- 32767 0 0"/>
                  <a:gd name="G25" fmla="*/ G24 1 28906"/>
                  <a:gd name="G26" fmla="+- 32767 0 0"/>
                  <a:gd name="G27" fmla="*/ G26 1 21182"/>
                  <a:gd name="G28" fmla="+- 112 0 0"/>
                  <a:gd name="G29" fmla="+- 311 0 0"/>
                </a:gdLst>
                <a:ahLst/>
                <a:cxnLst>
                  <a:cxn ang="0">
                    <a:pos x="r" y="vc"/>
                  </a:cxn>
                  <a:cxn ang="5400000">
                    <a:pos x="hc" y="b"/>
                  </a:cxn>
                  <a:cxn ang="10800000">
                    <a:pos x="l" y="vc"/>
                  </a:cxn>
                  <a:cxn ang="16200000">
                    <a:pos x="hc" y="t"/>
                  </a:cxn>
                </a:cxnLst>
                <a:rect l="0" t="0" r="0" b="0"/>
                <a:pathLst>
                  <a:path>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89" name="AutoShape 17">
                <a:extLst>
                  <a:ext uri="{FF2B5EF4-FFF2-40B4-BE49-F238E27FC236}">
                    <a16:creationId xmlns:a16="http://schemas.microsoft.com/office/drawing/2014/main" id="{D5E135DB-AE87-791C-CE3D-52024259C07E}"/>
                  </a:ext>
                </a:extLst>
              </p:cNvPr>
              <p:cNvSpPr>
                <a:spLocks noChangeArrowheads="1"/>
              </p:cNvSpPr>
              <p:nvPr/>
            </p:nvSpPr>
            <p:spPr bwMode="auto">
              <a:xfrm>
                <a:off x="6216" y="553"/>
                <a:ext cx="214" cy="247"/>
              </a:xfrm>
              <a:custGeom>
                <a:avLst/>
                <a:gdLst>
                  <a:gd name="G0" fmla="+- 32768 0 0"/>
                  <a:gd name="G1" fmla="*/ G0 1 48706"/>
                  <a:gd name="G2" fmla="+- 32767 0 0"/>
                  <a:gd name="G3" fmla="*/ G2 1 44709"/>
                  <a:gd name="G4" fmla="+- 32767 0 0"/>
                  <a:gd name="G5" fmla="*/ G4 1 48706"/>
                  <a:gd name="G6" fmla="+- 32768 0 0"/>
                  <a:gd name="G7" fmla="*/ G6 1 44709"/>
                  <a:gd name="G8" fmla="+- 32768 0 0"/>
                  <a:gd name="G9" fmla="*/ G8 1 48706"/>
                  <a:gd name="G10" fmla="+- 32767 0 0"/>
                  <a:gd name="G11" fmla="*/ G10 1 44709"/>
                  <a:gd name="G12" fmla="+- 32768 0 0"/>
                  <a:gd name="G13" fmla="*/ G12 1 48706"/>
                  <a:gd name="G14" fmla="+- 32767 0 0"/>
                  <a:gd name="G15" fmla="*/ G14 1 44709"/>
                  <a:gd name="G16" fmla="+- 32768 0 0"/>
                  <a:gd name="G17" fmla="*/ G16 1 48706"/>
                  <a:gd name="G18" fmla="+- 32767 0 0"/>
                  <a:gd name="G19" fmla="*/ G18 1 44709"/>
                  <a:gd name="G20" fmla="+- 32767 0 0"/>
                  <a:gd name="G21" fmla="*/ G20 1 48706"/>
                  <a:gd name="G22" fmla="+- 32768 0 0"/>
                  <a:gd name="G23" fmla="*/ G22 1 44709"/>
                  <a:gd name="G24" fmla="+- 32767 0 0"/>
                  <a:gd name="G25" fmla="*/ G24 1 48706"/>
                  <a:gd name="G26" fmla="+- 32768 0 0"/>
                  <a:gd name="G27" fmla="*/ G26 1 44709"/>
                  <a:gd name="G28" fmla="+- 32767 0 0"/>
                  <a:gd name="G29" fmla="*/ G28 1 48706"/>
                  <a:gd name="G30" fmla="+- 32768 0 0"/>
                  <a:gd name="G31" fmla="*/ G30 1 44709"/>
                  <a:gd name="G32" fmla="+- 32768 0 0"/>
                  <a:gd name="G33" fmla="*/ G32 1 48706"/>
                  <a:gd name="G34" fmla="+- 32768 0 0"/>
                  <a:gd name="G35" fmla="*/ G34 1 44709"/>
                  <a:gd name="G36" fmla="+- 32768 0 0"/>
                  <a:gd name="G37" fmla="*/ G36 1 48706"/>
                  <a:gd name="G38" fmla="+- 32767 0 0"/>
                  <a:gd name="G39" fmla="*/ G38 1 44709"/>
                  <a:gd name="G40" fmla="+- 32768 0 0"/>
                  <a:gd name="G41" fmla="*/ G40 1 48706"/>
                  <a:gd name="G42" fmla="+- 32767 0 0"/>
                  <a:gd name="G43" fmla="*/ G42 1 44709"/>
                  <a:gd name="G44" fmla="+- 953 0 0"/>
                  <a:gd name="G45" fmla="+- 1100 0 0"/>
                </a:gdLst>
                <a:ahLst/>
                <a:cxnLst>
                  <a:cxn ang="0">
                    <a:pos x="r" y="vc"/>
                  </a:cxn>
                  <a:cxn ang="5400000">
                    <a:pos x="hc" y="b"/>
                  </a:cxn>
                  <a:cxn ang="10800000">
                    <a:pos x="l" y="vc"/>
                  </a:cxn>
                  <a:cxn ang="16200000">
                    <a:pos x="hc" y="t"/>
                  </a:cxn>
                </a:cxnLst>
                <a:rect l="0" t="0" r="0" b="0"/>
                <a:pathLst>
                  <a:path>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90" name="AutoShape 18">
                <a:extLst>
                  <a:ext uri="{FF2B5EF4-FFF2-40B4-BE49-F238E27FC236}">
                    <a16:creationId xmlns:a16="http://schemas.microsoft.com/office/drawing/2014/main" id="{F3C561DB-B072-2A67-AE89-C9B11FC3BB8F}"/>
                  </a:ext>
                </a:extLst>
              </p:cNvPr>
              <p:cNvSpPr>
                <a:spLocks noChangeArrowheads="1"/>
              </p:cNvSpPr>
              <p:nvPr/>
            </p:nvSpPr>
            <p:spPr bwMode="auto">
              <a:xfrm>
                <a:off x="6346" y="462"/>
                <a:ext cx="632" cy="585"/>
              </a:xfrm>
              <a:custGeom>
                <a:avLst/>
                <a:gdLst/>
                <a:ahLst/>
                <a:cxnLst>
                  <a:cxn ang="0">
                    <a:pos x="r" y="vc"/>
                  </a:cxn>
                  <a:cxn ang="5400000">
                    <a:pos x="hc" y="b"/>
                  </a:cxn>
                  <a:cxn ang="10800000">
                    <a:pos x="l" y="vc"/>
                  </a:cxn>
                  <a:cxn ang="16200000">
                    <a:pos x="hc" y="t"/>
                  </a:cxn>
                </a:cxnLst>
                <a:rect l="0" t="0" r="0" b="0"/>
                <a:pathLst>
                  <a:path>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91" name="AutoShape 19">
                <a:extLst>
                  <a:ext uri="{FF2B5EF4-FFF2-40B4-BE49-F238E27FC236}">
                    <a16:creationId xmlns:a16="http://schemas.microsoft.com/office/drawing/2014/main" id="{2C2800BD-29ED-2B09-6A0D-46E436F7E60F}"/>
                  </a:ext>
                </a:extLst>
              </p:cNvPr>
              <p:cNvSpPr>
                <a:spLocks noChangeArrowheads="1"/>
              </p:cNvSpPr>
              <p:nvPr/>
            </p:nvSpPr>
            <p:spPr bwMode="auto">
              <a:xfrm>
                <a:off x="6839" y="806"/>
                <a:ext cx="57" cy="59"/>
              </a:xfrm>
              <a:custGeom>
                <a:avLst/>
                <a:gdLst>
                  <a:gd name="G0" fmla="+- 32767 0 0"/>
                  <a:gd name="G1" fmla="*/ G0 1 2104"/>
                  <a:gd name="G2" fmla="+- 32767 0 0"/>
                  <a:gd name="G3" fmla="*/ G2 1 9330"/>
                  <a:gd name="G4" fmla="+- 32767 0 0"/>
                  <a:gd name="G5" fmla="*/ G4 1 2104"/>
                  <a:gd name="G6" fmla="+- 32767 0 0"/>
                  <a:gd name="G7" fmla="*/ G6 1 9330"/>
                  <a:gd name="G8" fmla="+- 32767 0 0"/>
                  <a:gd name="G9" fmla="*/ G8 1 2104"/>
                  <a:gd name="G10" fmla="+- 32767 0 0"/>
                  <a:gd name="G11" fmla="*/ G10 1 9330"/>
                  <a:gd name="G12" fmla="+- 32768 0 0"/>
                  <a:gd name="G13" fmla="*/ G12 1 2104"/>
                  <a:gd name="G14" fmla="+- 32767 0 0"/>
                  <a:gd name="G15" fmla="*/ G14 1 9330"/>
                  <a:gd name="G16" fmla="+- 32768 0 0"/>
                  <a:gd name="G17" fmla="*/ G16 1 2104"/>
                  <a:gd name="G18" fmla="+- 32767 0 0"/>
                  <a:gd name="G19" fmla="*/ G18 1 9330"/>
                  <a:gd name="G20" fmla="+- 32768 0 0"/>
                  <a:gd name="G21" fmla="*/ G20 1 2104"/>
                  <a:gd name="G22" fmla="+- 32768 0 0"/>
                  <a:gd name="G23" fmla="*/ G22 1 9330"/>
                  <a:gd name="G24" fmla="+- 32767 0 0"/>
                  <a:gd name="G25" fmla="*/ G24 1 2104"/>
                  <a:gd name="G26" fmla="+- 32767 0 0"/>
                  <a:gd name="G27" fmla="*/ G26 1 9330"/>
                  <a:gd name="G28" fmla="+- 263 0 0"/>
                  <a:gd name="G29" fmla="+- 268 0 0"/>
                </a:gdLst>
                <a:ahLst/>
                <a:cxnLst>
                  <a:cxn ang="0">
                    <a:pos x="r" y="vc"/>
                  </a:cxn>
                  <a:cxn ang="5400000">
                    <a:pos x="hc" y="b"/>
                  </a:cxn>
                  <a:cxn ang="10800000">
                    <a:pos x="l" y="vc"/>
                  </a:cxn>
                  <a:cxn ang="16200000">
                    <a:pos x="hc" y="t"/>
                  </a:cxn>
                </a:cxnLst>
                <a:rect l="0" t="0" r="0" b="0"/>
                <a:pathLst>
                  <a:path>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92" name="AutoShape 20">
                <a:extLst>
                  <a:ext uri="{FF2B5EF4-FFF2-40B4-BE49-F238E27FC236}">
                    <a16:creationId xmlns:a16="http://schemas.microsoft.com/office/drawing/2014/main" id="{285F23A9-9490-1612-6367-AE0175CC46C7}"/>
                  </a:ext>
                </a:extLst>
              </p:cNvPr>
              <p:cNvSpPr>
                <a:spLocks noChangeArrowheads="1"/>
              </p:cNvSpPr>
              <p:nvPr/>
            </p:nvSpPr>
            <p:spPr bwMode="auto">
              <a:xfrm>
                <a:off x="6917" y="747"/>
                <a:ext cx="62" cy="53"/>
              </a:xfrm>
              <a:custGeom>
                <a:avLst/>
                <a:gdLst>
                  <a:gd name="G0" fmla="+- 32767 0 0"/>
                  <a:gd name="G1" fmla="*/ G0 1 7842"/>
                  <a:gd name="G2" fmla="+- 32767 0 0"/>
                  <a:gd name="G3" fmla="*/ G2 1 1900"/>
                  <a:gd name="G4" fmla="+- 32767 0 0"/>
                  <a:gd name="G5" fmla="*/ G4 1 7842"/>
                  <a:gd name="G6" fmla="+- 32767 0 0"/>
                  <a:gd name="G7" fmla="*/ G6 1 1900"/>
                  <a:gd name="G8" fmla="+- 32767 0 0"/>
                  <a:gd name="G9" fmla="*/ G8 1 7842"/>
                  <a:gd name="G10" fmla="+- 32767 0 0"/>
                  <a:gd name="G11" fmla="*/ G10 1 1900"/>
                  <a:gd name="G12" fmla="+- 32767 0 0"/>
                  <a:gd name="G13" fmla="*/ G12 1 7842"/>
                  <a:gd name="G14" fmla="+- 32767 0 0"/>
                  <a:gd name="G15" fmla="*/ G14 1 1900"/>
                  <a:gd name="G16" fmla="+- 32768 0 0"/>
                  <a:gd name="G17" fmla="*/ G16 1 7842"/>
                  <a:gd name="G18" fmla="+- 32768 0 0"/>
                  <a:gd name="G19" fmla="*/ G18 1 1900"/>
                  <a:gd name="G20" fmla="+- 32767 0 0"/>
                  <a:gd name="G21" fmla="*/ G20 1 7842"/>
                  <a:gd name="G22" fmla="+- 32768 0 0"/>
                  <a:gd name="G23" fmla="*/ G22 1 1900"/>
                  <a:gd name="G24" fmla="+- 32767 0 0"/>
                  <a:gd name="G25" fmla="*/ G24 1 7842"/>
                  <a:gd name="G26" fmla="+- 32768 0 0"/>
                  <a:gd name="G27" fmla="*/ G26 1 1900"/>
                  <a:gd name="G28" fmla="+- 32767 0 0"/>
                  <a:gd name="G29" fmla="*/ G28 1 7842"/>
                  <a:gd name="G30" fmla="+- 32767 0 0"/>
                  <a:gd name="G31" fmla="*/ G30 1 1900"/>
                  <a:gd name="G32" fmla="+- 285 0 0"/>
                  <a:gd name="G33" fmla="+- 242 0 0"/>
                </a:gdLst>
                <a:ahLst/>
                <a:cxnLst>
                  <a:cxn ang="0">
                    <a:pos x="r" y="vc"/>
                  </a:cxn>
                  <a:cxn ang="5400000">
                    <a:pos x="hc" y="b"/>
                  </a:cxn>
                  <a:cxn ang="10800000">
                    <a:pos x="l" y="vc"/>
                  </a:cxn>
                  <a:cxn ang="16200000">
                    <a:pos x="hc" y="t"/>
                  </a:cxn>
                </a:cxnLst>
                <a:rect l="0" t="0" r="0" b="0"/>
                <a:pathLst>
                  <a:path>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93" name="AutoShape 21">
                <a:extLst>
                  <a:ext uri="{FF2B5EF4-FFF2-40B4-BE49-F238E27FC236}">
                    <a16:creationId xmlns:a16="http://schemas.microsoft.com/office/drawing/2014/main" id="{BEC40FF0-281F-BC08-8C6A-B74E9239522D}"/>
                  </a:ext>
                </a:extLst>
              </p:cNvPr>
              <p:cNvSpPr>
                <a:spLocks noChangeArrowheads="1"/>
              </p:cNvSpPr>
              <p:nvPr/>
            </p:nvSpPr>
            <p:spPr bwMode="auto">
              <a:xfrm>
                <a:off x="6298" y="806"/>
                <a:ext cx="57" cy="59"/>
              </a:xfrm>
              <a:custGeom>
                <a:avLst/>
                <a:gdLst>
                  <a:gd name="G0" fmla="+- 32768 0 0"/>
                  <a:gd name="G1" fmla="*/ G0 1 2104"/>
                  <a:gd name="G2" fmla="+- 32767 0 0"/>
                  <a:gd name="G3" fmla="*/ G2 1 9330"/>
                  <a:gd name="G4" fmla="+- 32767 0 0"/>
                  <a:gd name="G5" fmla="*/ G4 1 2104"/>
                  <a:gd name="G6" fmla="+- 32768 0 0"/>
                  <a:gd name="G7" fmla="*/ G6 1 9330"/>
                  <a:gd name="G8" fmla="+- 32767 0 0"/>
                  <a:gd name="G9" fmla="*/ G8 1 2104"/>
                  <a:gd name="G10" fmla="+- 32767 0 0"/>
                  <a:gd name="G11" fmla="*/ G10 1 9330"/>
                  <a:gd name="G12" fmla="+- 32767 0 0"/>
                  <a:gd name="G13" fmla="*/ G12 1 2104"/>
                  <a:gd name="G14" fmla="+- 32767 0 0"/>
                  <a:gd name="G15" fmla="*/ G14 1 9330"/>
                  <a:gd name="G16" fmla="+- 32768 0 0"/>
                  <a:gd name="G17" fmla="*/ G16 1 2104"/>
                  <a:gd name="G18" fmla="+- 32767 0 0"/>
                  <a:gd name="G19" fmla="*/ G18 1 9330"/>
                  <a:gd name="G20" fmla="+- 32768 0 0"/>
                  <a:gd name="G21" fmla="*/ G20 1 2104"/>
                  <a:gd name="G22" fmla="+- 32767 0 0"/>
                  <a:gd name="G23" fmla="*/ G22 1 9330"/>
                  <a:gd name="G24" fmla="+- 32768 0 0"/>
                  <a:gd name="G25" fmla="*/ G24 1 2104"/>
                  <a:gd name="G26" fmla="+- 32767 0 0"/>
                  <a:gd name="G27" fmla="*/ G26 1 9330"/>
                  <a:gd name="G28" fmla="+- 32768 0 0"/>
                  <a:gd name="G29" fmla="*/ G28 1 2104"/>
                  <a:gd name="G30" fmla="+- 32767 0 0"/>
                  <a:gd name="G31" fmla="*/ G30 1 9330"/>
                  <a:gd name="G32" fmla="+- 32768 0 0"/>
                  <a:gd name="G33" fmla="*/ G32 1 2104"/>
                  <a:gd name="G34" fmla="+- 32767 0 0"/>
                  <a:gd name="G35" fmla="*/ G34 1 9330"/>
                  <a:gd name="G36" fmla="+- 263 0 0"/>
                  <a:gd name="G37" fmla="+- 268 0 0"/>
                </a:gdLst>
                <a:ahLst/>
                <a:cxnLst>
                  <a:cxn ang="0">
                    <a:pos x="r" y="vc"/>
                  </a:cxn>
                  <a:cxn ang="5400000">
                    <a:pos x="hc" y="b"/>
                  </a:cxn>
                  <a:cxn ang="10800000">
                    <a:pos x="l" y="vc"/>
                  </a:cxn>
                  <a:cxn ang="16200000">
                    <a:pos x="hc" y="t"/>
                  </a:cxn>
                </a:cxnLst>
                <a:rect l="0" t="0" r="0" b="0"/>
                <a:pathLst>
                  <a:path>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9894" name="AutoShape 22">
                <a:extLst>
                  <a:ext uri="{FF2B5EF4-FFF2-40B4-BE49-F238E27FC236}">
                    <a16:creationId xmlns:a16="http://schemas.microsoft.com/office/drawing/2014/main" id="{2A806E65-311C-7E65-4319-8A421E06D0EF}"/>
                  </a:ext>
                </a:extLst>
              </p:cNvPr>
              <p:cNvSpPr>
                <a:spLocks noChangeArrowheads="1"/>
              </p:cNvSpPr>
              <p:nvPr/>
            </p:nvSpPr>
            <p:spPr bwMode="auto">
              <a:xfrm>
                <a:off x="6216" y="747"/>
                <a:ext cx="61" cy="49"/>
              </a:xfrm>
              <a:custGeom>
                <a:avLst/>
                <a:gdLst>
                  <a:gd name="G0" fmla="+- 32768 0 0"/>
                  <a:gd name="G1" fmla="*/ G0 1 6327"/>
                  <a:gd name="G2" fmla="+- 32767 0 0"/>
                  <a:gd name="G3" fmla="*/ G2 1 62627"/>
                  <a:gd name="G4" fmla="+- 32767 0 0"/>
                  <a:gd name="G5" fmla="*/ G4 1 6327"/>
                  <a:gd name="G6" fmla="+- 32768 0 0"/>
                  <a:gd name="G7" fmla="*/ G6 1 62627"/>
                  <a:gd name="G8" fmla="+- 32767 0 0"/>
                  <a:gd name="G9" fmla="*/ G8 1 6327"/>
                  <a:gd name="G10" fmla="+- 32768 0 0"/>
                  <a:gd name="G11" fmla="*/ G10 1 62627"/>
                  <a:gd name="G12" fmla="+- 32767 0 0"/>
                  <a:gd name="G13" fmla="*/ G12 1 6327"/>
                  <a:gd name="G14" fmla="+- 32768 0 0"/>
                  <a:gd name="G15" fmla="*/ G14 1 62627"/>
                  <a:gd name="G16" fmla="+- 32767 0 0"/>
                  <a:gd name="G17" fmla="*/ G16 1 6327"/>
                  <a:gd name="G18" fmla="+- 32768 0 0"/>
                  <a:gd name="G19" fmla="*/ G18 1 62627"/>
                  <a:gd name="G20" fmla="+- 32767 0 0"/>
                  <a:gd name="G21" fmla="*/ G20 1 6327"/>
                  <a:gd name="G22" fmla="+- 32767 0 0"/>
                  <a:gd name="G23" fmla="*/ G22 1 62627"/>
                  <a:gd name="G24" fmla="+- 32767 0 0"/>
                  <a:gd name="G25" fmla="*/ G24 1 6327"/>
                  <a:gd name="G26" fmla="+- 32767 0 0"/>
                  <a:gd name="G27" fmla="*/ G26 1 62627"/>
                  <a:gd name="G28" fmla="+- 32768 0 0"/>
                  <a:gd name="G29" fmla="*/ G28 1 6327"/>
                  <a:gd name="G30" fmla="+- 32767 0 0"/>
                  <a:gd name="G31" fmla="*/ G30 1 62627"/>
                  <a:gd name="G32" fmla="+- 32768 0 0"/>
                  <a:gd name="G33" fmla="*/ G32 1 6327"/>
                  <a:gd name="G34" fmla="+- 32767 0 0"/>
                  <a:gd name="G35" fmla="*/ G34 1 62627"/>
                  <a:gd name="G36" fmla="+- 279 0 0"/>
                  <a:gd name="G37" fmla="+- 224 0 0"/>
                </a:gdLst>
                <a:ahLst/>
                <a:cxnLst>
                  <a:cxn ang="0">
                    <a:pos x="r" y="vc"/>
                  </a:cxn>
                  <a:cxn ang="5400000">
                    <a:pos x="hc" y="b"/>
                  </a:cxn>
                  <a:cxn ang="10800000">
                    <a:pos x="l" y="vc"/>
                  </a:cxn>
                  <a:cxn ang="16200000">
                    <a:pos x="hc" y="t"/>
                  </a:cxn>
                </a:cxnLst>
                <a:rect l="0" t="0" r="0" b="0"/>
                <a:pathLst>
                  <a:path>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002C3A2B-75E2-A96C-5DB9-BF72FC6FC240}"/>
              </a:ext>
            </a:extLst>
          </p:cNvPr>
          <p:cNvSpPr txBox="1">
            <a:spLocks noChangeArrowheads="1"/>
          </p:cNvSpPr>
          <p:nvPr/>
        </p:nvSpPr>
        <p:spPr bwMode="auto">
          <a:xfrm>
            <a:off x="768350" y="709613"/>
            <a:ext cx="4465638"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4800" b="1">
                <a:solidFill>
                  <a:srgbClr val="FFFFFF"/>
                </a:solidFill>
                <a:latin typeface="Calibri" panose="020F0502020204030204" pitchFamily="34" charset="0"/>
              </a:rPr>
              <a:t>6. Διαχείριση ψηφιακής ταυτότητας</a:t>
            </a:r>
          </a:p>
        </p:txBody>
      </p:sp>
      <p:pic>
        <p:nvPicPr>
          <p:cNvPr id="80898" name="Picture 2">
            <a:extLst>
              <a:ext uri="{FF2B5EF4-FFF2-40B4-BE49-F238E27FC236}">
                <a16:creationId xmlns:a16="http://schemas.microsoft.com/office/drawing/2014/main" id="{F3E9226A-1ED5-F180-BC56-2ED3BC9F1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62F2CAFE-DEC9-C006-F761-186B5A5F56B0}"/>
              </a:ext>
            </a:extLst>
          </p:cNvPr>
          <p:cNvSpPr txBox="1">
            <a:spLocks noChangeArrowheads="1"/>
          </p:cNvSpPr>
          <p:nvPr/>
        </p:nvSpPr>
        <p:spPr bwMode="auto">
          <a:xfrm>
            <a:off x="768350" y="709613"/>
            <a:ext cx="91678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4800" b="1">
                <a:solidFill>
                  <a:srgbClr val="FFFFFF"/>
                </a:solidFill>
                <a:latin typeface="Calibri" panose="020F0502020204030204" pitchFamily="34" charset="0"/>
              </a:rPr>
              <a:t>Σημαντικοί ορισμοί</a:t>
            </a:r>
          </a:p>
        </p:txBody>
      </p:sp>
      <p:sp>
        <p:nvSpPr>
          <p:cNvPr id="81922" name="Text Box 2">
            <a:extLst>
              <a:ext uri="{FF2B5EF4-FFF2-40B4-BE49-F238E27FC236}">
                <a16:creationId xmlns:a16="http://schemas.microsoft.com/office/drawing/2014/main" id="{A99C3A1E-3BC5-CD8B-5B25-4611CBC4C32F}"/>
              </a:ext>
            </a:extLst>
          </p:cNvPr>
          <p:cNvSpPr txBox="1">
            <a:spLocks noChangeArrowheads="1"/>
          </p:cNvSpPr>
          <p:nvPr/>
        </p:nvSpPr>
        <p:spPr bwMode="auto">
          <a:xfrm>
            <a:off x="925513" y="1701800"/>
            <a:ext cx="1034415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FFFFFF"/>
              </a:buClr>
              <a:buFont typeface="Arial" panose="020B0604020202020204" pitchFamily="34" charset="0"/>
              <a:buChar char="•"/>
            </a:pPr>
            <a:r>
              <a:rPr lang="en-US" altLang="en-GR" sz="1600">
                <a:solidFill>
                  <a:srgbClr val="FFFFFF"/>
                </a:solidFill>
                <a:latin typeface="Calibri" panose="020F0502020204030204" pitchFamily="34" charset="0"/>
              </a:rPr>
              <a:t>Η ψηφιακή ταυτότητα είναι μια διαδικτυακή ή δικτυωμένη ταυτότητα που υιοθετείται ή διεκδικείται στον κυβερνοχώρο από άτομο, οργανισμό ή ηλεκτρονική συσκευή. Αυτοί οι χρήστες μπορούν επίσης να προβάλλουν περισσότερες από μία ψηφιακές ταυτότητες μέσω πολλαπλών κοινοτήτων. Όσον αφορά τη διαχείριση ψηφιακής ταυτότητας, βασικοί τομείς ανησυχίας είναι η ασφάλεια και το απόρρητο.</a:t>
            </a:r>
          </a:p>
          <a:p>
            <a:pPr hangingPunct="1">
              <a:lnSpc>
                <a:spcPct val="100000"/>
              </a:lnSpc>
              <a:spcBef>
                <a:spcPts val="1013"/>
              </a:spcBef>
              <a:buClr>
                <a:srgbClr val="FFFFFF"/>
              </a:buClr>
              <a:buFont typeface="Arial" panose="020B0604020202020204" pitchFamily="34" charset="0"/>
              <a:buChar char="•"/>
            </a:pPr>
            <a:r>
              <a:rPr lang="en-US" altLang="en-GR" sz="1600">
                <a:solidFill>
                  <a:srgbClr val="FFFFFF"/>
                </a:solidFill>
                <a:latin typeface="Calibri" panose="020F0502020204030204" pitchFamily="34" charset="0"/>
              </a:rPr>
              <a:t>Τα ψηφιακά αποτυπώματα είναι τα ίχνη των δεδομένων που αφήνετε πίσω ενώ χρησιμοποιείτε το Διαδίκτυο. Αυτές μπορεί να περιλαμβάνουν διάφορες δραστηριότητες, όπως τους ιστότοπους που επισκέπτεστε, τα προϊόντα που αγοράσατε και τα likes, τα shares και τις αναρτήσεις που κάνετε στα μέσα κοινωνικής δικτύωσης. Το ψηφιακό αποτύπωμά σας περιλαμβάνει επίσης τις συσκευές που χρησιμοποιείτε για πρόσβαση στο διαδίκτυο και άρθρα που έχετε γράψει ή γραφτεί για εσάς. Περιλαμβάνει κυριολεκτικά όλα όσα μπορούν να βρεθούν για εσάς στο διαδίκτυο, ακόμη και τις πληροφορίες που είναι δύσκολο να βρεθούν.</a:t>
            </a:r>
          </a:p>
        </p:txBody>
      </p:sp>
      <p:sp>
        <p:nvSpPr>
          <p:cNvPr id="81923" name="Rectangle 3">
            <a:extLst>
              <a:ext uri="{FF2B5EF4-FFF2-40B4-BE49-F238E27FC236}">
                <a16:creationId xmlns:a16="http://schemas.microsoft.com/office/drawing/2014/main" id="{4204D7EE-92CC-E90F-2B48-84025E340364}"/>
              </a:ext>
            </a:extLst>
          </p:cNvPr>
          <p:cNvSpPr>
            <a:spLocks noChangeArrowheads="1"/>
          </p:cNvSpPr>
          <p:nvPr/>
        </p:nvSpPr>
        <p:spPr bwMode="auto">
          <a:xfrm>
            <a:off x="5008563" y="5938838"/>
            <a:ext cx="5110162"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200" b="1">
                <a:solidFill>
                  <a:srgbClr val="5E5E5E"/>
                </a:solidFill>
                <a:latin typeface="Calibri" panose="020F0502020204030204" pitchFamily="34" charset="0"/>
              </a:rPr>
              <a:t>ΠΗΓΕΣ: </a:t>
            </a:r>
          </a:p>
          <a:p>
            <a:pPr hangingPunct="1">
              <a:lnSpc>
                <a:spcPct val="100000"/>
              </a:lnSpc>
              <a:buClrTx/>
              <a:buFontTx/>
              <a:buNone/>
            </a:pPr>
            <a:r>
              <a:rPr lang="el-GR" altLang="en-GR" sz="1200">
                <a:solidFill>
                  <a:srgbClr val="5E5E5E"/>
                </a:solidFill>
                <a:latin typeface="Calibri" panose="020F0502020204030204" pitchFamily="34" charset="0"/>
              </a:rPr>
              <a:t>TECHNOPEDIA;</a:t>
            </a:r>
          </a:p>
          <a:p>
            <a:pPr hangingPunct="1">
              <a:lnSpc>
                <a:spcPct val="100000"/>
              </a:lnSpc>
              <a:buClrTx/>
              <a:buFontTx/>
              <a:buNone/>
            </a:pPr>
            <a:r>
              <a:rPr lang="el-GR" altLang="en-GR" sz="1200">
                <a:solidFill>
                  <a:srgbClr val="5E5E5E"/>
                </a:solidFill>
                <a:latin typeface="Calibri" panose="020F0502020204030204" pitchFamily="34" charset="0"/>
              </a:rPr>
              <a:t>How To Manage Your Digital Footprint: 20 Tips for Students, by Imed Bouchrika</a:t>
            </a:r>
          </a:p>
          <a:p>
            <a:pPr hangingPunct="1">
              <a:lnSpc>
                <a:spcPct val="100000"/>
              </a:lnSpc>
              <a:buClrTx/>
              <a:buFontTx/>
              <a:buNone/>
            </a:pPr>
            <a:r>
              <a:rPr lang="el-GR" altLang="en-GR" sz="1200">
                <a:solidFill>
                  <a:srgbClr val="5E5E5E"/>
                </a:solidFill>
                <a:latin typeface="Calibri" panose="020F0502020204030204" pitchFamily="34" charset="0"/>
              </a:rPr>
              <a:t>Chief Data Scientist &amp; Head of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a:extLst>
              <a:ext uri="{FF2B5EF4-FFF2-40B4-BE49-F238E27FC236}">
                <a16:creationId xmlns:a16="http://schemas.microsoft.com/office/drawing/2014/main" id="{A5F61E5F-6C62-8F03-CC9A-53F185933B91}"/>
              </a:ext>
            </a:extLst>
          </p:cNvPr>
          <p:cNvSpPr>
            <a:spLocks noChangeArrowheads="1"/>
          </p:cNvSpPr>
          <p:nvPr/>
        </p:nvSpPr>
        <p:spPr bwMode="auto">
          <a:xfrm>
            <a:off x="5870575" y="500063"/>
            <a:ext cx="4970463" cy="189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80000"/>
              </a:lnSpc>
            </a:pPr>
            <a:r>
              <a:rPr lang="el-GR" altLang="en-GR" sz="2800">
                <a:latin typeface="Calibri" panose="020F0502020204030204" pitchFamily="34" charset="0"/>
              </a:rPr>
              <a:t>Διαδικτυακή Ταυτότητα – Πώς να γίνετε ο πραγματικός σας εαυτός στο διαδίκτυο;</a:t>
            </a:r>
          </a:p>
        </p:txBody>
      </p:sp>
      <p:sp>
        <p:nvSpPr>
          <p:cNvPr id="82946" name="Rectangle 2">
            <a:extLst>
              <a:ext uri="{FF2B5EF4-FFF2-40B4-BE49-F238E27FC236}">
                <a16:creationId xmlns:a16="http://schemas.microsoft.com/office/drawing/2014/main" id="{F0D67663-DD6E-DEA7-B2E1-1B4E0E4C4C6C}"/>
              </a:ext>
            </a:extLst>
          </p:cNvPr>
          <p:cNvSpPr>
            <a:spLocks noChangeArrowheads="1"/>
          </p:cNvSpPr>
          <p:nvPr/>
        </p:nvSpPr>
        <p:spPr bwMode="auto">
          <a:xfrm>
            <a:off x="5870575" y="2611438"/>
            <a:ext cx="5430838" cy="439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13"/>
              </a:spcBef>
            </a:pPr>
            <a:r>
              <a:rPr lang="el-GR" altLang="en-GR" sz="2200">
                <a:solidFill>
                  <a:srgbClr val="525252"/>
                </a:solidFill>
                <a:latin typeface="Calibri" panose="020F0502020204030204" pitchFamily="34" charset="0"/>
              </a:rPr>
              <a:t>Είναι πολύ εύκολο να μετατραπείς σε κάποιον άλλο ενώ είσαι συνδεδεμένος ή να ζεις πίσω από μια μάσκα. Όλο και περισσότερο, τα άτομα γίνονται όλο και λιγότερο αυθεντικά στο διαδίκτυο, χωρίς καν να το συνειδητοποιούν. Αυτό δεν είναι μόνο επιζήμιο για την αυτοεκτίμησή σας, αλλά μπορεί να στείλει ανάμεικτα ή παραπλανητικά μηνύματα στο δίκτυό σας και στο πιθανό δίκτυό σας.</a:t>
            </a:r>
          </a:p>
        </p:txBody>
      </p:sp>
      <p:sp>
        <p:nvSpPr>
          <p:cNvPr id="82947" name="Line 3">
            <a:extLst>
              <a:ext uri="{FF2B5EF4-FFF2-40B4-BE49-F238E27FC236}">
                <a16:creationId xmlns:a16="http://schemas.microsoft.com/office/drawing/2014/main" id="{39963424-86F4-096F-D82A-A9F7FBCBA218}"/>
              </a:ext>
            </a:extLst>
          </p:cNvPr>
          <p:cNvSpPr>
            <a:spLocks noChangeShapeType="1"/>
          </p:cNvSpPr>
          <p:nvPr/>
        </p:nvSpPr>
        <p:spPr bwMode="auto">
          <a:xfrm>
            <a:off x="5735638" y="2386013"/>
            <a:ext cx="5564187" cy="1587"/>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pic>
        <p:nvPicPr>
          <p:cNvPr id="82948" name="Picture 4">
            <a:extLst>
              <a:ext uri="{FF2B5EF4-FFF2-40B4-BE49-F238E27FC236}">
                <a16:creationId xmlns:a16="http://schemas.microsoft.com/office/drawing/2014/main" id="{32C675C6-76EF-FA08-1D99-F38B7F5CC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5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9" name="Rectangle 5">
            <a:extLst>
              <a:ext uri="{FF2B5EF4-FFF2-40B4-BE49-F238E27FC236}">
                <a16:creationId xmlns:a16="http://schemas.microsoft.com/office/drawing/2014/main" id="{37990B38-075E-DC18-0A0B-E0D961B45954}"/>
              </a:ext>
            </a:extLst>
          </p:cNvPr>
          <p:cNvSpPr>
            <a:spLocks noChangeArrowheads="1"/>
          </p:cNvSpPr>
          <p:nvPr/>
        </p:nvSpPr>
        <p:spPr bwMode="auto">
          <a:xfrm>
            <a:off x="5870575" y="6251575"/>
            <a:ext cx="317023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300" u="sng">
                <a:solidFill>
                  <a:srgbClr val="CCCCFF"/>
                </a:solidFill>
                <a:latin typeface="Calibri" panose="020F0502020204030204" pitchFamily="34" charset="0"/>
                <a:hlinkClick r:id="rId4"/>
              </a:rPr>
              <a:t>https://corporatemagicinc.com/finding-your-true-self-in-a-world-of-social-media/</a:t>
            </a:r>
            <a:r>
              <a:rPr lang="el-GR" altLang="en-GR" sz="13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a:extLst>
              <a:ext uri="{FF2B5EF4-FFF2-40B4-BE49-F238E27FC236}">
                <a16:creationId xmlns:a16="http://schemas.microsoft.com/office/drawing/2014/main" id="{B14EBD5D-A9D2-22D1-87A2-83A9AE2A7F3C}"/>
              </a:ext>
            </a:extLst>
          </p:cNvPr>
          <p:cNvSpPr>
            <a:spLocks noChangeArrowheads="1"/>
          </p:cNvSpPr>
          <p:nvPr/>
        </p:nvSpPr>
        <p:spPr bwMode="auto">
          <a:xfrm>
            <a:off x="1482725" y="625475"/>
            <a:ext cx="983456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80000"/>
              </a:lnSpc>
            </a:pPr>
            <a:r>
              <a:rPr lang="el-GR" altLang="en-GR" sz="3200">
                <a:latin typeface="Calibri" panose="020F0502020204030204" pitchFamily="34" charset="0"/>
              </a:rPr>
              <a:t>ΑΣΚΗΣΗ: Πώς να είσαι ο πραγματικός σου εαυτός στο διαδίκτυο</a:t>
            </a:r>
          </a:p>
        </p:txBody>
      </p:sp>
      <p:sp>
        <p:nvSpPr>
          <p:cNvPr id="83970" name="Rectangle 2">
            <a:extLst>
              <a:ext uri="{FF2B5EF4-FFF2-40B4-BE49-F238E27FC236}">
                <a16:creationId xmlns:a16="http://schemas.microsoft.com/office/drawing/2014/main" id="{B865A9A9-12B6-CF4B-766D-3A88350EF95F}"/>
              </a:ext>
            </a:extLst>
          </p:cNvPr>
          <p:cNvSpPr>
            <a:spLocks noChangeArrowheads="1"/>
          </p:cNvSpPr>
          <p:nvPr/>
        </p:nvSpPr>
        <p:spPr bwMode="auto">
          <a:xfrm>
            <a:off x="1531938" y="4105275"/>
            <a:ext cx="10094912" cy="211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13"/>
              </a:spcBef>
            </a:pPr>
            <a:r>
              <a:rPr lang="el-GR" altLang="en-GR" sz="2400">
                <a:solidFill>
                  <a:srgbClr val="525252"/>
                </a:solidFill>
                <a:latin typeface="Calibri" panose="020F0502020204030204" pitchFamily="34" charset="0"/>
              </a:rPr>
              <a:t>Αφιερώστε λίγα λεπτά και γράψτε ακριβώς τι θέλετε να αποκομίσετε από τη διαδικτυακή δέσμευσή σας, γιατί κάνετε αυτό που κάνετε. Αυτός ο προβληματισμός μπορεί να σας βοηθήσει να αναγνωρίσετε τους πραγματικούς λόγους πίσω από την επιθυμία σας να είστε στο διαδίκτυο.</a:t>
            </a:r>
          </a:p>
        </p:txBody>
      </p:sp>
      <p:sp>
        <p:nvSpPr>
          <p:cNvPr id="83971" name="Rectangle 3">
            <a:extLst>
              <a:ext uri="{FF2B5EF4-FFF2-40B4-BE49-F238E27FC236}">
                <a16:creationId xmlns:a16="http://schemas.microsoft.com/office/drawing/2014/main" id="{11637889-32CF-5ADB-0842-178AABC36F72}"/>
              </a:ext>
            </a:extLst>
          </p:cNvPr>
          <p:cNvSpPr>
            <a:spLocks noChangeArrowheads="1"/>
          </p:cNvSpPr>
          <p:nvPr/>
        </p:nvSpPr>
        <p:spPr bwMode="auto">
          <a:xfrm>
            <a:off x="1468438" y="2755900"/>
            <a:ext cx="9002712"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213"/>
              </a:spcBef>
            </a:pPr>
            <a:r>
              <a:rPr lang="el-GR" altLang="en-GR" sz="3300">
                <a:solidFill>
                  <a:srgbClr val="E78631"/>
                </a:solidFill>
                <a:latin typeface="Calibri" panose="020F0502020204030204" pitchFamily="34" charset="0"/>
              </a:rPr>
              <a:t>Ποιος είναι ο προσωπικός σας σκοπός να είστε online;</a:t>
            </a:r>
          </a:p>
        </p:txBody>
      </p:sp>
      <p:sp>
        <p:nvSpPr>
          <p:cNvPr id="83972" name="Rectangle 4">
            <a:extLst>
              <a:ext uri="{FF2B5EF4-FFF2-40B4-BE49-F238E27FC236}">
                <a16:creationId xmlns:a16="http://schemas.microsoft.com/office/drawing/2014/main" id="{D24CDE0D-1647-BCC8-B170-CBDC0239392B}"/>
              </a:ext>
            </a:extLst>
          </p:cNvPr>
          <p:cNvSpPr>
            <a:spLocks noChangeArrowheads="1"/>
          </p:cNvSpPr>
          <p:nvPr/>
        </p:nvSpPr>
        <p:spPr bwMode="auto">
          <a:xfrm>
            <a:off x="7337425" y="6405563"/>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1100">
                <a:solidFill>
                  <a:srgbClr val="898C92"/>
                </a:solidFill>
                <a:latin typeface="Calibri" panose="020F0502020204030204" pitchFamily="34" charset="0"/>
              </a:rPr>
              <a:t>www.empowerme-project.eu</a:t>
            </a:r>
          </a:p>
        </p:txBody>
      </p:sp>
      <p:grpSp>
        <p:nvGrpSpPr>
          <p:cNvPr id="83973" name="Group 5">
            <a:extLst>
              <a:ext uri="{FF2B5EF4-FFF2-40B4-BE49-F238E27FC236}">
                <a16:creationId xmlns:a16="http://schemas.microsoft.com/office/drawing/2014/main" id="{1B37D538-89D2-7C45-43AA-3359FCB3222A}"/>
              </a:ext>
            </a:extLst>
          </p:cNvPr>
          <p:cNvGrpSpPr>
            <a:grpSpLocks/>
          </p:cNvGrpSpPr>
          <p:nvPr/>
        </p:nvGrpSpPr>
        <p:grpSpPr bwMode="auto">
          <a:xfrm>
            <a:off x="5273675" y="1544638"/>
            <a:ext cx="1638300" cy="1252537"/>
            <a:chOff x="3322" y="973"/>
            <a:chExt cx="1032" cy="789"/>
          </a:xfrm>
        </p:grpSpPr>
        <p:sp>
          <p:nvSpPr>
            <p:cNvPr id="83974" name="AutoShape 6">
              <a:extLst>
                <a:ext uri="{FF2B5EF4-FFF2-40B4-BE49-F238E27FC236}">
                  <a16:creationId xmlns:a16="http://schemas.microsoft.com/office/drawing/2014/main" id="{4C529C04-B23D-81AA-A5FE-6907384B0975}"/>
                </a:ext>
              </a:extLst>
            </p:cNvPr>
            <p:cNvSpPr>
              <a:spLocks noChangeArrowheads="1"/>
            </p:cNvSpPr>
            <p:nvPr/>
          </p:nvSpPr>
          <p:spPr bwMode="auto">
            <a:xfrm>
              <a:off x="3970" y="986"/>
              <a:ext cx="346" cy="289"/>
            </a:xfrm>
            <a:custGeom>
              <a:avLst/>
              <a:gdLst>
                <a:gd name="G0" fmla="+- 32768 0 0"/>
                <a:gd name="G1" fmla="*/ G0 1 52802"/>
                <a:gd name="G2" fmla="+- 0 0 0"/>
                <a:gd name="G3" fmla="*/ G2 1 13369"/>
                <a:gd name="G4" fmla="+- 32768 0 0"/>
                <a:gd name="G5" fmla="*/ G4 1 52802"/>
                <a:gd name="G6" fmla="+- 0 0 0"/>
                <a:gd name="G7" fmla="*/ G6 1 13369"/>
                <a:gd name="G8" fmla="+- 0 0 0"/>
                <a:gd name="G9" fmla="*/ G8 1 52802"/>
                <a:gd name="G10" fmla="+- 32768 0 0"/>
                <a:gd name="G11" fmla="*/ G10 1 13369"/>
                <a:gd name="G12" fmla="+- 0 0 0"/>
                <a:gd name="G13" fmla="*/ G12 1 52802"/>
                <a:gd name="G14" fmla="+- 32768 0 0"/>
                <a:gd name="G15" fmla="*/ G14 1 13369"/>
                <a:gd name="G16" fmla="+- 32768 0 0"/>
                <a:gd name="G17" fmla="*/ G16 1 52802"/>
                <a:gd name="G18" fmla="+- 32767 0 0"/>
                <a:gd name="G19" fmla="*/ G18 1 13369"/>
                <a:gd name="G20" fmla="+- 32767 0 0"/>
                <a:gd name="G21" fmla="*/ G20 1 52802"/>
                <a:gd name="G22" fmla="+- 32767 0 0"/>
                <a:gd name="G23" fmla="*/ G22 1 13369"/>
                <a:gd name="G24" fmla="+- 32767 0 0"/>
                <a:gd name="G25" fmla="*/ G24 1 52802"/>
                <a:gd name="G26" fmla="+- 32767 0 0"/>
                <a:gd name="G27" fmla="*/ G26 1 13369"/>
                <a:gd name="G28" fmla="+- 32767 0 0"/>
                <a:gd name="G29" fmla="*/ G28 1 52802"/>
                <a:gd name="G30" fmla="+- 32767 0 0"/>
                <a:gd name="G31" fmla="*/ G30 1 13369"/>
                <a:gd name="G32" fmla="+- 32767 0 0"/>
                <a:gd name="G33" fmla="*/ G32 1 52802"/>
                <a:gd name="G34" fmla="+- 32767 0 0"/>
                <a:gd name="G35" fmla="*/ G34 1 13369"/>
                <a:gd name="G36" fmla="+- 32767 0 0"/>
                <a:gd name="G37" fmla="*/ G36 1 52802"/>
                <a:gd name="G38" fmla="+- 32767 0 0"/>
                <a:gd name="G39" fmla="*/ G38 1 13369"/>
                <a:gd name="G40" fmla="+- 32767 0 0"/>
                <a:gd name="G41" fmla="*/ G40 1 52802"/>
                <a:gd name="G42" fmla="+- 32767 0 0"/>
                <a:gd name="G43" fmla="*/ G42 1 13369"/>
                <a:gd name="G44" fmla="+- 32768 0 0"/>
                <a:gd name="G45" fmla="*/ G44 1 52802"/>
                <a:gd name="G46" fmla="+- 32767 0 0"/>
                <a:gd name="G47" fmla="*/ G46 1 13369"/>
                <a:gd name="G48" fmla="+- 32768 0 0"/>
                <a:gd name="G49" fmla="*/ G48 1 52802"/>
                <a:gd name="G50" fmla="+- 32768 0 0"/>
                <a:gd name="G51" fmla="*/ G50 1 13369"/>
                <a:gd name="G52" fmla="+- 32768 0 0"/>
                <a:gd name="G53" fmla="*/ G52 1 52802"/>
                <a:gd name="G54" fmla="+- 32768 0 0"/>
                <a:gd name="G55" fmla="*/ G54 1 13369"/>
                <a:gd name="G56" fmla="+- 32768 0 0"/>
                <a:gd name="G57" fmla="*/ G56 1 52802"/>
                <a:gd name="G58" fmla="+- 0 0 0"/>
                <a:gd name="G59" fmla="*/ G58 1 13369"/>
                <a:gd name="G60" fmla="+- 1536 0 0"/>
                <a:gd name="G61" fmla="+- 1289 0 0"/>
              </a:gdLst>
              <a:ahLst/>
              <a:cxnLst>
                <a:cxn ang="0">
                  <a:pos x="r" y="vc"/>
                </a:cxn>
                <a:cxn ang="5400000">
                  <a:pos x="hc" y="b"/>
                </a:cxn>
                <a:cxn ang="10800000">
                  <a:pos x="l" y="vc"/>
                </a:cxn>
                <a:cxn ang="16200000">
                  <a:pos x="hc" y="t"/>
                </a:cxn>
              </a:cxnLst>
              <a:rect l="0" t="0" r="0" b="0"/>
              <a:pathLst>
                <a:path>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5" name="AutoShape 7">
              <a:extLst>
                <a:ext uri="{FF2B5EF4-FFF2-40B4-BE49-F238E27FC236}">
                  <a16:creationId xmlns:a16="http://schemas.microsoft.com/office/drawing/2014/main" id="{92C90667-02B1-0304-B469-FFB18DADDFB7}"/>
                </a:ext>
              </a:extLst>
            </p:cNvPr>
            <p:cNvSpPr>
              <a:spLocks noChangeArrowheads="1"/>
            </p:cNvSpPr>
            <p:nvPr/>
          </p:nvSpPr>
          <p:spPr bwMode="auto">
            <a:xfrm>
              <a:off x="3410" y="973"/>
              <a:ext cx="506" cy="429"/>
            </a:xfrm>
            <a:custGeom>
              <a:avLst/>
              <a:gdLst>
                <a:gd name="G0" fmla="+- 32768 0 0"/>
                <a:gd name="G1" fmla="*/ G0 1 36387"/>
                <a:gd name="G2" fmla="+- 0 0 0"/>
                <a:gd name="G3" fmla="*/ G2 1 14182"/>
                <a:gd name="G4" fmla="+- 0 0 0"/>
                <a:gd name="G5" fmla="*/ G4 1 36387"/>
                <a:gd name="G6" fmla="+- 32768 0 0"/>
                <a:gd name="G7" fmla="*/ G6 1 14182"/>
                <a:gd name="G8" fmla="+- 0 0 0"/>
                <a:gd name="G9" fmla="*/ G8 1 36387"/>
                <a:gd name="G10" fmla="+- 32768 0 0"/>
                <a:gd name="G11" fmla="*/ G10 1 14182"/>
                <a:gd name="G12" fmla="+- 32767 0 0"/>
                <a:gd name="G13" fmla="*/ G12 1 36387"/>
                <a:gd name="G14" fmla="+- 32767 0 0"/>
                <a:gd name="G15" fmla="*/ G14 1 14182"/>
                <a:gd name="G16" fmla="+- 32767 0 0"/>
                <a:gd name="G17" fmla="*/ G16 1 36387"/>
                <a:gd name="G18" fmla="+- 32767 0 0"/>
                <a:gd name="G19" fmla="*/ G18 1 14182"/>
                <a:gd name="G20" fmla="+- 32767 0 0"/>
                <a:gd name="G21" fmla="*/ G20 1 36387"/>
                <a:gd name="G22" fmla="+- 32768 0 0"/>
                <a:gd name="G23" fmla="*/ G22 1 14182"/>
                <a:gd name="G24" fmla="+- 32767 0 0"/>
                <a:gd name="G25" fmla="*/ G24 1 36387"/>
                <a:gd name="G26" fmla="+- 32768 0 0"/>
                <a:gd name="G27" fmla="*/ G26 1 14182"/>
                <a:gd name="G28" fmla="+- 32767 0 0"/>
                <a:gd name="G29" fmla="*/ G28 1 36387"/>
                <a:gd name="G30" fmla="+- 32768 0 0"/>
                <a:gd name="G31" fmla="*/ G30 1 14182"/>
                <a:gd name="G32" fmla="+- 32767 0 0"/>
                <a:gd name="G33" fmla="*/ G32 1 36387"/>
                <a:gd name="G34" fmla="+- 32768 0 0"/>
                <a:gd name="G35" fmla="*/ G34 1 14182"/>
                <a:gd name="G36" fmla="+- 32768 0 0"/>
                <a:gd name="G37" fmla="*/ G36 1 36387"/>
                <a:gd name="G38" fmla="+- 32767 0 0"/>
                <a:gd name="G39" fmla="*/ G38 1 14182"/>
                <a:gd name="G40" fmla="+- 32767 0 0"/>
                <a:gd name="G41" fmla="*/ G40 1 36387"/>
                <a:gd name="G42" fmla="+- 32768 0 0"/>
                <a:gd name="G43" fmla="*/ G42 1 14182"/>
                <a:gd name="G44" fmla="+- 32767 0 0"/>
                <a:gd name="G45" fmla="*/ G44 1 36387"/>
                <a:gd name="G46" fmla="+- 32768 0 0"/>
                <a:gd name="G47" fmla="*/ G46 1 14182"/>
                <a:gd name="G48" fmla="+- 32767 0 0"/>
                <a:gd name="G49" fmla="*/ G48 1 36387"/>
                <a:gd name="G50" fmla="+- 32768 0 0"/>
                <a:gd name="G51" fmla="*/ G50 1 14182"/>
                <a:gd name="G52" fmla="+- 32767 0 0"/>
                <a:gd name="G53" fmla="*/ G52 1 36387"/>
                <a:gd name="G54" fmla="+- 32768 0 0"/>
                <a:gd name="G55" fmla="*/ G54 1 14182"/>
                <a:gd name="G56" fmla="+- 32767 0 0"/>
                <a:gd name="G57" fmla="*/ G56 1 36387"/>
                <a:gd name="G58" fmla="+- 32767 0 0"/>
                <a:gd name="G59" fmla="*/ G58 1 14182"/>
                <a:gd name="G60" fmla="+- 32767 0 0"/>
                <a:gd name="G61" fmla="*/ G60 1 36387"/>
                <a:gd name="G62" fmla="+- 32767 0 0"/>
                <a:gd name="G63" fmla="*/ G62 1 14182"/>
                <a:gd name="G64" fmla="+- 32768 0 0"/>
                <a:gd name="G65" fmla="*/ G64 1 36387"/>
                <a:gd name="G66" fmla="+- 32768 0 0"/>
                <a:gd name="G67" fmla="*/ G66 1 14182"/>
                <a:gd name="G68" fmla="+- 32768 0 0"/>
                <a:gd name="G69" fmla="*/ G68 1 36387"/>
                <a:gd name="G70" fmla="+- 32768 0 0"/>
                <a:gd name="G71" fmla="*/ G70 1 14182"/>
                <a:gd name="G72" fmla="+- 32768 0 0"/>
                <a:gd name="G73" fmla="*/ G72 1 36387"/>
                <a:gd name="G74" fmla="+- 0 0 0"/>
                <a:gd name="G75" fmla="*/ G74 1 14182"/>
                <a:gd name="G76" fmla="+- 2242 0 0"/>
                <a:gd name="G77" fmla="+- 1906 0 0"/>
              </a:gdLst>
              <a:ahLst/>
              <a:cxnLst>
                <a:cxn ang="0">
                  <a:pos x="r" y="vc"/>
                </a:cxn>
                <a:cxn ang="5400000">
                  <a:pos x="hc" y="b"/>
                </a:cxn>
                <a:cxn ang="10800000">
                  <a:pos x="l" y="vc"/>
                </a:cxn>
                <a:cxn ang="16200000">
                  <a:pos x="hc" y="t"/>
                </a:cxn>
              </a:cxnLst>
              <a:rect l="0" t="0" r="0" b="0"/>
              <a:pathLst>
                <a:path>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6" name="AutoShape 8">
              <a:extLst>
                <a:ext uri="{FF2B5EF4-FFF2-40B4-BE49-F238E27FC236}">
                  <a16:creationId xmlns:a16="http://schemas.microsoft.com/office/drawing/2014/main" id="{EF1E45B6-871A-0B2E-A24C-6F5BA0DABDD2}"/>
                </a:ext>
              </a:extLst>
            </p:cNvPr>
            <p:cNvSpPr>
              <a:spLocks noChangeArrowheads="1"/>
            </p:cNvSpPr>
            <p:nvPr/>
          </p:nvSpPr>
          <p:spPr bwMode="auto">
            <a:xfrm>
              <a:off x="3962" y="973"/>
              <a:ext cx="390" cy="322"/>
            </a:xfrm>
            <a:custGeom>
              <a:avLst/>
              <a:gdLst>
                <a:gd name="G0" fmla="+- 32768 0 0"/>
                <a:gd name="G1" fmla="*/ G0 1 18810"/>
                <a:gd name="G2" fmla="+- 32768 0 0"/>
                <a:gd name="G3" fmla="*/ G2 1 44081"/>
                <a:gd name="G4" fmla="+- 32767 0 0"/>
                <a:gd name="G5" fmla="*/ G4 1 18810"/>
                <a:gd name="G6" fmla="+- 32767 0 0"/>
                <a:gd name="G7" fmla="*/ G6 1 44081"/>
                <a:gd name="G8" fmla="+- 32767 0 0"/>
                <a:gd name="G9" fmla="*/ G8 1 18810"/>
                <a:gd name="G10" fmla="+- 32767 0 0"/>
                <a:gd name="G11" fmla="*/ G10 1 44081"/>
                <a:gd name="G12" fmla="+- 32767 0 0"/>
                <a:gd name="G13" fmla="*/ G12 1 18810"/>
                <a:gd name="G14" fmla="+- 32767 0 0"/>
                <a:gd name="G15" fmla="*/ G14 1 44081"/>
                <a:gd name="G16" fmla="+- 32768 0 0"/>
                <a:gd name="G17" fmla="*/ G16 1 18810"/>
                <a:gd name="G18" fmla="+- 32767 0 0"/>
                <a:gd name="G19" fmla="*/ G18 1 44081"/>
                <a:gd name="G20" fmla="+- 32768 0 0"/>
                <a:gd name="G21" fmla="*/ G20 1 18810"/>
                <a:gd name="G22" fmla="+- 32768 0 0"/>
                <a:gd name="G23" fmla="*/ G22 1 44081"/>
                <a:gd name="G24" fmla="+- 32768 0 0"/>
                <a:gd name="G25" fmla="*/ G24 1 18810"/>
                <a:gd name="G26" fmla="+- 32767 0 0"/>
                <a:gd name="G27" fmla="*/ G26 1 44081"/>
                <a:gd name="G28" fmla="+- 32767 0 0"/>
                <a:gd name="G29" fmla="*/ G28 1 18810"/>
                <a:gd name="G30" fmla="+- 32767 0 0"/>
                <a:gd name="G31" fmla="*/ G30 1 44081"/>
                <a:gd name="G32" fmla="+- 32767 0 0"/>
                <a:gd name="G33" fmla="*/ G32 1 18810"/>
                <a:gd name="G34" fmla="+- 32768 0 0"/>
                <a:gd name="G35" fmla="*/ G34 1 44081"/>
                <a:gd name="G36" fmla="+- 32767 0 0"/>
                <a:gd name="G37" fmla="*/ G36 1 18810"/>
                <a:gd name="G38" fmla="+- 32768 0 0"/>
                <a:gd name="G39" fmla="*/ G38 1 44081"/>
                <a:gd name="G40" fmla="+- 32767 0 0"/>
                <a:gd name="G41" fmla="*/ G40 1 18810"/>
                <a:gd name="G42" fmla="+- 32767 0 0"/>
                <a:gd name="G43" fmla="*/ G42 1 44081"/>
                <a:gd name="G44" fmla="+- 32767 0 0"/>
                <a:gd name="G45" fmla="*/ G44 1 18810"/>
                <a:gd name="G46" fmla="+- 32767 0 0"/>
                <a:gd name="G47" fmla="*/ G46 1 44081"/>
                <a:gd name="G48" fmla="+- 32767 0 0"/>
                <a:gd name="G49" fmla="*/ G48 1 18810"/>
                <a:gd name="G50" fmla="+- 32768 0 0"/>
                <a:gd name="G51" fmla="*/ G50 1 44081"/>
                <a:gd name="G52" fmla="+- 32767 0 0"/>
                <a:gd name="G53" fmla="*/ G52 1 18810"/>
                <a:gd name="G54" fmla="+- 32768 0 0"/>
                <a:gd name="G55" fmla="*/ G54 1 44081"/>
                <a:gd name="G56" fmla="+- 32768 0 0"/>
                <a:gd name="G57" fmla="*/ G56 1 18810"/>
                <a:gd name="G58" fmla="+- 32768 0 0"/>
                <a:gd name="G59" fmla="*/ G58 1 44081"/>
                <a:gd name="G60" fmla="+- 32767 0 0"/>
                <a:gd name="G61" fmla="*/ G60 1 18810"/>
                <a:gd name="G62" fmla="+- 0 0 0"/>
                <a:gd name="G63" fmla="*/ G62 1 44081"/>
                <a:gd name="G64" fmla="+- 32768 0 0"/>
                <a:gd name="G65" fmla="*/ G64 1 18810"/>
                <a:gd name="G66" fmla="+- 0 0 0"/>
                <a:gd name="G67" fmla="*/ G66 1 44081"/>
                <a:gd name="G68" fmla="+- 0 0 0"/>
                <a:gd name="G69" fmla="*/ G68 1 18810"/>
                <a:gd name="G70" fmla="+- 32768 0 0"/>
                <a:gd name="G71" fmla="*/ G70 1 44081"/>
                <a:gd name="G72" fmla="+- 0 0 0"/>
                <a:gd name="G73" fmla="*/ G72 1 18810"/>
                <a:gd name="G74" fmla="+- 32768 0 0"/>
                <a:gd name="G75" fmla="*/ G74 1 44081"/>
                <a:gd name="G76" fmla="+- 32768 0 0"/>
                <a:gd name="G77" fmla="*/ G76 1 18810"/>
                <a:gd name="G78" fmla="+- 32768 0 0"/>
                <a:gd name="G79" fmla="*/ G78 1 44081"/>
                <a:gd name="G80" fmla="+- 32767 0 0"/>
                <a:gd name="G81" fmla="*/ G80 1 18810"/>
                <a:gd name="G82" fmla="+- 32768 0 0"/>
                <a:gd name="G83" fmla="*/ G82 1 44081"/>
                <a:gd name="G84" fmla="+- 32767 0 0"/>
                <a:gd name="G85" fmla="*/ G84 1 18810"/>
                <a:gd name="G86" fmla="+- 32768 0 0"/>
                <a:gd name="G87" fmla="*/ G86 1 44081"/>
                <a:gd name="G88" fmla="+- 32767 0 0"/>
                <a:gd name="G89" fmla="*/ G88 1 18810"/>
                <a:gd name="G90" fmla="+- 32768 0 0"/>
                <a:gd name="G91" fmla="*/ G90 1 44081"/>
                <a:gd name="G92" fmla="+- 32768 0 0"/>
                <a:gd name="G93" fmla="*/ G92 1 18810"/>
                <a:gd name="G94" fmla="+- 32768 0 0"/>
                <a:gd name="G95" fmla="*/ G94 1 44081"/>
                <a:gd name="G96" fmla="+- 32768 0 0"/>
                <a:gd name="G97" fmla="*/ G96 1 18810"/>
                <a:gd name="G98" fmla="+- 32768 0 0"/>
                <a:gd name="G99" fmla="*/ G98 1 44081"/>
                <a:gd name="G100" fmla="+- 32768 0 0"/>
                <a:gd name="G101" fmla="*/ G100 1 18810"/>
                <a:gd name="G102" fmla="+- 32768 0 0"/>
                <a:gd name="G103" fmla="*/ G102 1 44081"/>
                <a:gd name="G104" fmla="+- 32767 0 0"/>
                <a:gd name="G105" fmla="*/ G104 1 18810"/>
                <a:gd name="G106" fmla="+- 32768 0 0"/>
                <a:gd name="G107" fmla="*/ G106 1 44081"/>
                <a:gd name="G108" fmla="+- 32767 0 0"/>
                <a:gd name="G109" fmla="*/ G108 1 18810"/>
                <a:gd name="G110" fmla="+- 32768 0 0"/>
                <a:gd name="G111" fmla="*/ G110 1 44081"/>
                <a:gd name="G112" fmla="+- 32767 0 0"/>
                <a:gd name="G113" fmla="*/ G112 1 18810"/>
                <a:gd name="G114" fmla="+- 32768 0 0"/>
                <a:gd name="G115" fmla="*/ G114 1 44081"/>
                <a:gd name="G116" fmla="+- 32767 0 0"/>
                <a:gd name="G117" fmla="*/ G116 1 18810"/>
                <a:gd name="G118" fmla="+- 0 0 0"/>
                <a:gd name="G119" fmla="*/ G118 1 44081"/>
                <a:gd name="G120" fmla="+- 1730 0 0"/>
                <a:gd name="G121" fmla="+- 1433 0 0"/>
              </a:gdLst>
              <a:ahLst/>
              <a:cxnLst>
                <a:cxn ang="0">
                  <a:pos x="r" y="vc"/>
                </a:cxn>
                <a:cxn ang="5400000">
                  <a:pos x="hc" y="b"/>
                </a:cxn>
                <a:cxn ang="10800000">
                  <a:pos x="l" y="vc"/>
                </a:cxn>
                <a:cxn ang="16200000">
                  <a:pos x="hc" y="t"/>
                </a:cxn>
              </a:cxnLst>
              <a:rect l="0" t="0" r="0" b="0"/>
              <a:pathLst>
                <a:path>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7" name="AutoShape 9">
              <a:extLst>
                <a:ext uri="{FF2B5EF4-FFF2-40B4-BE49-F238E27FC236}">
                  <a16:creationId xmlns:a16="http://schemas.microsoft.com/office/drawing/2014/main" id="{7667AC02-137D-E9CF-899D-16421C4FE2C2}"/>
                </a:ext>
              </a:extLst>
            </p:cNvPr>
            <p:cNvSpPr>
              <a:spLocks noChangeArrowheads="1"/>
            </p:cNvSpPr>
            <p:nvPr/>
          </p:nvSpPr>
          <p:spPr bwMode="auto">
            <a:xfrm>
              <a:off x="4049" y="1045"/>
              <a:ext cx="111" cy="18"/>
            </a:xfrm>
            <a:custGeom>
              <a:avLst/>
              <a:gdLst>
                <a:gd name="G0" fmla="+- 0 0 0"/>
                <a:gd name="G1" fmla="*/ G0 1 15762"/>
                <a:gd name="G2" fmla="+- 0 0 0"/>
                <a:gd name="G3" fmla="*/ G2 1 18969"/>
                <a:gd name="G4" fmla="+- 32767 0 0"/>
                <a:gd name="G5" fmla="*/ G4 1 15762"/>
                <a:gd name="G6" fmla="+- 0 0 0"/>
                <a:gd name="G7" fmla="*/ G6 1 18969"/>
                <a:gd name="G8" fmla="+- 32767 0 0"/>
                <a:gd name="G9" fmla="*/ G8 1 15762"/>
                <a:gd name="G10" fmla="+- 32767 0 0"/>
                <a:gd name="G11" fmla="*/ G10 1 18969"/>
                <a:gd name="G12" fmla="+- 0 0 0"/>
                <a:gd name="G13" fmla="*/ G12 1 15762"/>
                <a:gd name="G14" fmla="+- 32767 0 0"/>
                <a:gd name="G15" fmla="*/ G14 1 18969"/>
                <a:gd name="G16" fmla="+- 501 0 0"/>
                <a:gd name="G17" fmla="+- 89 0 0"/>
              </a:gdLst>
              <a:ahLst/>
              <a:cxnLst>
                <a:cxn ang="0">
                  <a:pos x="r" y="vc"/>
                </a:cxn>
                <a:cxn ang="5400000">
                  <a:pos x="hc" y="b"/>
                </a:cxn>
                <a:cxn ang="10800000">
                  <a:pos x="l" y="vc"/>
                </a:cxn>
                <a:cxn ang="16200000">
                  <a:pos x="hc" y="t"/>
                </a:cxn>
              </a:cxnLst>
              <a:rect l="0" t="0" r="0" b="0"/>
              <a:pathLst>
                <a:path>
                  <a:moveTo>
                    <a:pt x="0" y="0"/>
                  </a:moveTo>
                  <a:lnTo>
                    <a:pt x="81299" y="0"/>
                  </a:lnTo>
                  <a:lnTo>
                    <a:pt x="81299"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8" name="AutoShape 10">
              <a:extLst>
                <a:ext uri="{FF2B5EF4-FFF2-40B4-BE49-F238E27FC236}">
                  <a16:creationId xmlns:a16="http://schemas.microsoft.com/office/drawing/2014/main" id="{4877C628-0945-0F41-39C2-2BFEBEC4CD58}"/>
                </a:ext>
              </a:extLst>
            </p:cNvPr>
            <p:cNvSpPr>
              <a:spLocks noChangeArrowheads="1"/>
            </p:cNvSpPr>
            <p:nvPr/>
          </p:nvSpPr>
          <p:spPr bwMode="auto">
            <a:xfrm>
              <a:off x="4198" y="1045"/>
              <a:ext cx="69" cy="18"/>
            </a:xfrm>
            <a:custGeom>
              <a:avLst/>
              <a:gdLst>
                <a:gd name="G0" fmla="+- 0 0 0"/>
                <a:gd name="G1" fmla="*/ G0 1 50586"/>
                <a:gd name="G2" fmla="+- 0 0 0"/>
                <a:gd name="G3" fmla="*/ G2 1 18969"/>
                <a:gd name="G4" fmla="+- 32768 0 0"/>
                <a:gd name="G5" fmla="*/ G4 1 50586"/>
                <a:gd name="G6" fmla="+- 0 0 0"/>
                <a:gd name="G7" fmla="*/ G6 1 18969"/>
                <a:gd name="G8" fmla="+- 32768 0 0"/>
                <a:gd name="G9" fmla="*/ G8 1 50586"/>
                <a:gd name="G10" fmla="+- 32767 0 0"/>
                <a:gd name="G11" fmla="*/ G10 1 18969"/>
                <a:gd name="G12" fmla="+- 0 0 0"/>
                <a:gd name="G13" fmla="*/ G12 1 50586"/>
                <a:gd name="G14" fmla="+- 32767 0 0"/>
                <a:gd name="G15" fmla="*/ G14 1 18969"/>
                <a:gd name="G16" fmla="+- 312 0 0"/>
                <a:gd name="G17" fmla="+- 89 0 0"/>
              </a:gdLst>
              <a:ahLst/>
              <a:cxnLst>
                <a:cxn ang="0">
                  <a:pos x="r" y="vc"/>
                </a:cxn>
                <a:cxn ang="5400000">
                  <a:pos x="hc" y="b"/>
                </a:cxn>
                <a:cxn ang="10800000">
                  <a:pos x="l" y="vc"/>
                </a:cxn>
                <a:cxn ang="16200000">
                  <a:pos x="hc" y="t"/>
                </a:cxn>
              </a:cxnLst>
              <a:rect l="0" t="0" r="0" b="0"/>
              <a:pathLst>
                <a:path>
                  <a:moveTo>
                    <a:pt x="0" y="0"/>
                  </a:moveTo>
                  <a:lnTo>
                    <a:pt x="50586" y="0"/>
                  </a:lnTo>
                  <a:lnTo>
                    <a:pt x="50586" y="18969"/>
                  </a:lnTo>
                  <a:lnTo>
                    <a:pt x="0" y="1896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79" name="AutoShape 11">
              <a:extLst>
                <a:ext uri="{FF2B5EF4-FFF2-40B4-BE49-F238E27FC236}">
                  <a16:creationId xmlns:a16="http://schemas.microsoft.com/office/drawing/2014/main" id="{84923D21-66CA-F90D-EB53-69772DB2A29C}"/>
                </a:ext>
              </a:extLst>
            </p:cNvPr>
            <p:cNvSpPr>
              <a:spLocks noChangeArrowheads="1"/>
            </p:cNvSpPr>
            <p:nvPr/>
          </p:nvSpPr>
          <p:spPr bwMode="auto">
            <a:xfrm>
              <a:off x="4049" y="1093"/>
              <a:ext cx="217" cy="25"/>
            </a:xfrm>
            <a:custGeom>
              <a:avLst/>
              <a:gdLst>
                <a:gd name="G0" fmla="+- 0 0 0"/>
                <a:gd name="G1" fmla="*/ G0 1 26105"/>
                <a:gd name="G2" fmla="+- 0 0 0"/>
                <a:gd name="G3" fmla="*/ G2 1 25293"/>
                <a:gd name="G4" fmla="+- 32767 0 0"/>
                <a:gd name="G5" fmla="*/ G4 1 26105"/>
                <a:gd name="G6" fmla="+- 0 0 0"/>
                <a:gd name="G7" fmla="*/ G6 1 25293"/>
                <a:gd name="G8" fmla="+- 32767 0 0"/>
                <a:gd name="G9" fmla="*/ G8 1 26105"/>
                <a:gd name="G10" fmla="+- 32767 0 0"/>
                <a:gd name="G11" fmla="*/ G10 1 25293"/>
                <a:gd name="G12" fmla="+- 0 0 0"/>
                <a:gd name="G13" fmla="*/ G12 1 26105"/>
                <a:gd name="G14" fmla="+- 32767 0 0"/>
                <a:gd name="G15" fmla="*/ G14 1 25293"/>
                <a:gd name="G16" fmla="+- 968 0 0"/>
                <a:gd name="G17" fmla="+- 118 0 0"/>
              </a:gdLst>
              <a:ahLst/>
              <a:cxnLst>
                <a:cxn ang="0">
                  <a:pos x="r" y="vc"/>
                </a:cxn>
                <a:cxn ang="5400000">
                  <a:pos x="hc" y="b"/>
                </a:cxn>
                <a:cxn ang="10800000">
                  <a:pos x="l" y="vc"/>
                </a:cxn>
                <a:cxn ang="16200000">
                  <a:pos x="hc" y="t"/>
                </a:cxn>
              </a:cxnLst>
              <a:rect l="0" t="0" r="0" b="0"/>
              <a:pathLst>
                <a:path>
                  <a:moveTo>
                    <a:pt x="0" y="0"/>
                  </a:moveTo>
                  <a:lnTo>
                    <a:pt x="157178" y="0"/>
                  </a:lnTo>
                  <a:lnTo>
                    <a:pt x="157178"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80" name="AutoShape 12">
              <a:extLst>
                <a:ext uri="{FF2B5EF4-FFF2-40B4-BE49-F238E27FC236}">
                  <a16:creationId xmlns:a16="http://schemas.microsoft.com/office/drawing/2014/main" id="{FBEC5B3E-80BD-CEE9-DAEF-D4C1F3B45A4A}"/>
                </a:ext>
              </a:extLst>
            </p:cNvPr>
            <p:cNvSpPr>
              <a:spLocks noChangeArrowheads="1"/>
            </p:cNvSpPr>
            <p:nvPr/>
          </p:nvSpPr>
          <p:spPr bwMode="auto">
            <a:xfrm>
              <a:off x="4049" y="1145"/>
              <a:ext cx="111" cy="25"/>
            </a:xfrm>
            <a:custGeom>
              <a:avLst/>
              <a:gdLst>
                <a:gd name="G0" fmla="+- 0 0 0"/>
                <a:gd name="G1" fmla="*/ G0 1 15762"/>
                <a:gd name="G2" fmla="+- 0 0 0"/>
                <a:gd name="G3" fmla="*/ G2 1 25293"/>
                <a:gd name="G4" fmla="+- 32767 0 0"/>
                <a:gd name="G5" fmla="*/ G4 1 15762"/>
                <a:gd name="G6" fmla="+- 0 0 0"/>
                <a:gd name="G7" fmla="*/ G6 1 25293"/>
                <a:gd name="G8" fmla="+- 32767 0 0"/>
                <a:gd name="G9" fmla="*/ G8 1 15762"/>
                <a:gd name="G10" fmla="+- 32767 0 0"/>
                <a:gd name="G11" fmla="*/ G10 1 25293"/>
                <a:gd name="G12" fmla="+- 0 0 0"/>
                <a:gd name="G13" fmla="*/ G12 1 15762"/>
                <a:gd name="G14" fmla="+- 32767 0 0"/>
                <a:gd name="G15" fmla="*/ G14 1 25293"/>
                <a:gd name="G16" fmla="+- 501 0 0"/>
                <a:gd name="G17" fmla="+- 118 0 0"/>
              </a:gdLst>
              <a:ahLst/>
              <a:cxnLst>
                <a:cxn ang="0">
                  <a:pos x="r" y="vc"/>
                </a:cxn>
                <a:cxn ang="5400000">
                  <a:pos x="hc" y="b"/>
                </a:cxn>
                <a:cxn ang="10800000">
                  <a:pos x="l" y="vc"/>
                </a:cxn>
                <a:cxn ang="16200000">
                  <a:pos x="hc" y="t"/>
                </a:cxn>
              </a:cxnLst>
              <a:rect l="0" t="0" r="0" b="0"/>
              <a:pathLst>
                <a:path>
                  <a:moveTo>
                    <a:pt x="0" y="0"/>
                  </a:moveTo>
                  <a:lnTo>
                    <a:pt x="81299" y="0"/>
                  </a:lnTo>
                  <a:lnTo>
                    <a:pt x="81299" y="25293"/>
                  </a:lnTo>
                  <a:lnTo>
                    <a:pt x="0" y="2529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3981" name="AutoShape 13">
              <a:extLst>
                <a:ext uri="{FF2B5EF4-FFF2-40B4-BE49-F238E27FC236}">
                  <a16:creationId xmlns:a16="http://schemas.microsoft.com/office/drawing/2014/main" id="{81B4C9BD-8733-241F-51F5-D20690AEEDDA}"/>
                </a:ext>
              </a:extLst>
            </p:cNvPr>
            <p:cNvSpPr>
              <a:spLocks noChangeArrowheads="1"/>
            </p:cNvSpPr>
            <p:nvPr/>
          </p:nvSpPr>
          <p:spPr bwMode="auto">
            <a:xfrm>
              <a:off x="3856" y="1563"/>
              <a:ext cx="68" cy="197"/>
            </a:xfrm>
            <a:custGeom>
              <a:avLst/>
              <a:gdLst>
                <a:gd name="G0" fmla="+- 32767 0 0"/>
                <a:gd name="G1" fmla="*/ G0 1 50126"/>
                <a:gd name="G2" fmla="+- 32767 0 0"/>
                <a:gd name="G3" fmla="*/ G2 1 56818"/>
                <a:gd name="G4" fmla="+- 32767 0 0"/>
                <a:gd name="G5" fmla="*/ G4 1 50126"/>
                <a:gd name="G6" fmla="+- 0 0 0"/>
                <a:gd name="G7" fmla="*/ G6 1 56818"/>
                <a:gd name="G8" fmla="+- 0 0 0"/>
                <a:gd name="G9" fmla="*/ G8 1 50126"/>
                <a:gd name="G10" fmla="+- 32767 0 0"/>
                <a:gd name="G11" fmla="*/ G10 1 56818"/>
                <a:gd name="G12" fmla="+- 32767 0 0"/>
                <a:gd name="G13" fmla="*/ G12 1 50126"/>
                <a:gd name="G14" fmla="+- 32767 0 0"/>
                <a:gd name="G15" fmla="*/ G14 1 56818"/>
                <a:gd name="G16" fmla="+- 32767 0 0"/>
                <a:gd name="G17" fmla="*/ G16 1 50126"/>
                <a:gd name="G18" fmla="+- 32767 0 0"/>
                <a:gd name="G19" fmla="*/ G18 1 56818"/>
                <a:gd name="G20" fmla="+- 0 0 0"/>
                <a:gd name="G21" fmla="*/ G20 1 50126"/>
                <a:gd name="G22" fmla="+- 32767 0 0"/>
                <a:gd name="G23" fmla="*/ G22 1 56818"/>
                <a:gd name="G24" fmla="+- 0 0 0"/>
                <a:gd name="G25" fmla="*/ G24 1 50126"/>
                <a:gd name="G26" fmla="+- 32768 0 0"/>
                <a:gd name="G27" fmla="*/ G26 1 56818"/>
                <a:gd name="G28" fmla="+- 32767 0 0"/>
                <a:gd name="G29" fmla="*/ G28 1 50126"/>
                <a:gd name="G30" fmla="+- 32768 0 0"/>
                <a:gd name="G31" fmla="*/ G30 1 56818"/>
                <a:gd name="G32" fmla="+- 32767 0 0"/>
                <a:gd name="G33" fmla="*/ G32 1 50126"/>
                <a:gd name="G34" fmla="+- 32767 0 0"/>
                <a:gd name="G35" fmla="*/ G34 1 56818"/>
                <a:gd name="G36" fmla="+- 32767 0 0"/>
                <a:gd name="G37" fmla="*/ G36 1 50126"/>
                <a:gd name="G38" fmla="+- 32767 0 0"/>
                <a:gd name="G39" fmla="*/ G38 1 56818"/>
                <a:gd name="G40" fmla="+- 309 0 0"/>
                <a:gd name="G41" fmla="+- 879 0 0"/>
              </a:gdLst>
              <a:ahLst/>
              <a:cxnLst>
                <a:cxn ang="0">
                  <a:pos x="r" y="vc"/>
                </a:cxn>
                <a:cxn ang="5400000">
                  <a:pos x="hc" y="b"/>
                </a:cxn>
                <a:cxn ang="10800000">
                  <a:pos x="l" y="vc"/>
                </a:cxn>
                <a:cxn ang="16200000">
                  <a:pos x="hc" y="t"/>
                </a:cxn>
              </a:cxnLst>
              <a:rect l="0" t="0" r="0" b="0"/>
              <a:pathLst>
                <a:path>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7643CDDB-AABC-572C-7BE2-3FAE49844EE5}"/>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000" i="1">
                <a:solidFill>
                  <a:srgbClr val="FFFFFF"/>
                </a:solidFill>
                <a:latin typeface="Calibri" panose="020F0502020204030204" pitchFamily="34" charset="0"/>
              </a:rPr>
              <a:t>Η προσωπική επικοινωνία είναι διαφορετική από την διαδικτυακή επικοινωνία. Οταν εσείς</a:t>
            </a:r>
          </a:p>
          <a:p>
            <a:pPr algn="ctr" hangingPunct="1">
              <a:lnSpc>
                <a:spcPct val="100000"/>
              </a:lnSpc>
              <a:spcBef>
                <a:spcPts val="1013"/>
              </a:spcBef>
              <a:buClrTx/>
              <a:buFontTx/>
              <a:buNone/>
            </a:pPr>
            <a:r>
              <a:rPr lang="en-US" altLang="en-GR" sz="3000" i="1">
                <a:solidFill>
                  <a:srgbClr val="FFFFFF"/>
                </a:solidFill>
                <a:latin typeface="Calibri" panose="020F0502020204030204" pitchFamily="34" charset="0"/>
              </a:rPr>
              <a:t>επικοινωνείτε με κάποιον πρόσωπο με πρόσωπο, μπορείτε να ακούσετε τον τόνο της φωνής του, να δείτε τις</a:t>
            </a:r>
          </a:p>
          <a:p>
            <a:pPr algn="ctr" hangingPunct="1">
              <a:lnSpc>
                <a:spcPct val="100000"/>
              </a:lnSpc>
              <a:spcBef>
                <a:spcPts val="1013"/>
              </a:spcBef>
              <a:buClrTx/>
              <a:buFontTx/>
              <a:buNone/>
            </a:pPr>
            <a:r>
              <a:rPr lang="en-US" altLang="en-GR" sz="3000" i="1">
                <a:solidFill>
                  <a:srgbClr val="FFFFFF"/>
                </a:solidFill>
                <a:latin typeface="Calibri" panose="020F0502020204030204" pitchFamily="34" charset="0"/>
              </a:rPr>
              <a:t>εκφράσεις του προσώπου, τη γλώσσα του σώματος και τις χειρονομίες. Αυτές οι μέθοδοι του</a:t>
            </a:r>
          </a:p>
          <a:p>
            <a:pPr algn="ctr" hangingPunct="1">
              <a:lnSpc>
                <a:spcPct val="100000"/>
              </a:lnSpc>
              <a:spcBef>
                <a:spcPts val="1013"/>
              </a:spcBef>
              <a:buClrTx/>
              <a:buFontTx/>
              <a:buNone/>
            </a:pPr>
            <a:r>
              <a:rPr lang="en-US" altLang="en-GR" sz="3000" i="1">
                <a:solidFill>
                  <a:srgbClr val="FFFFFF"/>
                </a:solidFill>
                <a:latin typeface="Calibri" panose="020F0502020204030204" pitchFamily="34" charset="0"/>
              </a:rPr>
              <a:t>Η επικοινωνία δεν μπορεί να βασιστεί στο διαδικτυακό περιβάλλον</a:t>
            </a:r>
          </a:p>
        </p:txBody>
      </p:sp>
      <p:pic>
        <p:nvPicPr>
          <p:cNvPr id="29698" name="Picture 2">
            <a:extLst>
              <a:ext uri="{FF2B5EF4-FFF2-40B4-BE49-F238E27FC236}">
                <a16:creationId xmlns:a16="http://schemas.microsoft.com/office/drawing/2014/main" id="{25F88C9C-E946-A3F2-287F-FE103E45A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42" b="-19632"/>
          <a:stretch>
            <a:fillRect/>
          </a:stretch>
        </p:blipFill>
        <p:spPr bwMode="auto">
          <a:xfrm>
            <a:off x="5734050" y="261938"/>
            <a:ext cx="5689600" cy="6858000"/>
          </a:xfrm>
          <a:prstGeom prst="rect">
            <a:avLst/>
          </a:prstGeom>
          <a:noFill/>
          <a:ln>
            <a:noFill/>
          </a:ln>
          <a:effectLst/>
          <a:extLst>
            <a:ext uri="{909E8E84-426E-40DD-AFC4-6F175D3DCCD1}">
              <a14:hiddenFill xmlns:a14="http://schemas.microsoft.com/office/drawing/2010/main">
                <a:blipFill dpi="0" rotWithShape="0">
                  <a:blip/>
                  <a:srcRect t="-1642" b="-1963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F99D3B3A-AC06-1CD4-6E4F-924302DFE969}"/>
              </a:ext>
            </a:extLst>
          </p:cNvPr>
          <p:cNvSpPr txBox="1">
            <a:spLocks noChangeArrowheads="1"/>
          </p:cNvSpPr>
          <p:nvPr/>
        </p:nvSpPr>
        <p:spPr bwMode="auto">
          <a:xfrm>
            <a:off x="412750" y="1458913"/>
            <a:ext cx="4754563" cy="228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FFFFFF"/>
                </a:solidFill>
                <a:latin typeface="Calibri" panose="020F0502020204030204" pitchFamily="34" charset="0"/>
              </a:rPr>
              <a:t>Ποιος ειναι ο ΣΚΟΠΟΣ σου</a:t>
            </a:r>
          </a:p>
          <a:p>
            <a:pPr hangingPunct="1">
              <a:lnSpc>
                <a:spcPct val="100000"/>
              </a:lnSpc>
              <a:spcBef>
                <a:spcPts val="1013"/>
              </a:spcBef>
            </a:pPr>
            <a:r>
              <a:rPr lang="en-US" altLang="en-GR" sz="3600" b="1">
                <a:solidFill>
                  <a:srgbClr val="FFFFFF"/>
                </a:solidFill>
                <a:latin typeface="Calibri" panose="020F0502020204030204" pitchFamily="34" charset="0"/>
              </a:rPr>
              <a:t>του να είσαι online ως φοιτήτρια;</a:t>
            </a:r>
          </a:p>
        </p:txBody>
      </p:sp>
      <p:sp>
        <p:nvSpPr>
          <p:cNvPr id="84994" name="Text Box 2">
            <a:extLst>
              <a:ext uri="{FF2B5EF4-FFF2-40B4-BE49-F238E27FC236}">
                <a16:creationId xmlns:a16="http://schemas.microsoft.com/office/drawing/2014/main" id="{70DE4B21-4EF4-741B-522C-55D58E486577}"/>
              </a:ext>
            </a:extLst>
          </p:cNvPr>
          <p:cNvSpPr txBox="1">
            <a:spLocks noChangeArrowheads="1"/>
          </p:cNvSpPr>
          <p:nvPr/>
        </p:nvSpPr>
        <p:spPr bwMode="auto">
          <a:xfrm>
            <a:off x="5486400" y="4657725"/>
            <a:ext cx="6719888"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5E5E5E"/>
              </a:buClr>
              <a:buFont typeface="Wingdings" pitchFamily="2" charset="2"/>
              <a:buChar char=""/>
            </a:pPr>
            <a:r>
              <a:rPr lang="en-US" altLang="en-GR" sz="2000">
                <a:solidFill>
                  <a:srgbClr val="5E5E5E"/>
                </a:solidFill>
                <a:latin typeface="Calibri" panose="020F0502020204030204" pitchFamily="34" charset="0"/>
              </a:rPr>
              <a:t>Να μείνω σε επαφή με τους συνομηλίκους μου και τη δουλειά τους</a:t>
            </a:r>
          </a:p>
          <a:p>
            <a:pPr hangingPunct="1">
              <a:lnSpc>
                <a:spcPct val="100000"/>
              </a:lnSpc>
              <a:buClr>
                <a:srgbClr val="5E5E5E"/>
              </a:buClr>
              <a:buFont typeface="Wingdings" pitchFamily="2" charset="2"/>
              <a:buChar char=""/>
            </a:pPr>
            <a:r>
              <a:rPr lang="en-US" altLang="en-GR" sz="2000">
                <a:solidFill>
                  <a:srgbClr val="5E5E5E"/>
                </a:solidFill>
                <a:latin typeface="Calibri" panose="020F0502020204030204" pitchFamily="34" charset="0"/>
              </a:rPr>
              <a:t>Για να είστε ενημερωμένοι με νέα και τρέχοντα γεγονότα</a:t>
            </a:r>
          </a:p>
          <a:p>
            <a:pPr hangingPunct="1">
              <a:lnSpc>
                <a:spcPct val="100000"/>
              </a:lnSpc>
              <a:buClr>
                <a:srgbClr val="5E5E5E"/>
              </a:buClr>
              <a:buFont typeface="Wingdings" pitchFamily="2" charset="2"/>
              <a:buChar char=""/>
            </a:pPr>
            <a:r>
              <a:rPr lang="en-US" altLang="en-GR" sz="2000">
                <a:solidFill>
                  <a:srgbClr val="5E5E5E"/>
                </a:solidFill>
                <a:latin typeface="Calibri" panose="020F0502020204030204" pitchFamily="34" charset="0"/>
              </a:rPr>
              <a:t>Για έρευνα</a:t>
            </a:r>
          </a:p>
          <a:p>
            <a:pPr hangingPunct="1">
              <a:lnSpc>
                <a:spcPct val="100000"/>
              </a:lnSpc>
              <a:buClr>
                <a:srgbClr val="5E5E5E"/>
              </a:buClr>
              <a:buFont typeface="Wingdings" pitchFamily="2" charset="2"/>
              <a:buChar char=""/>
            </a:pPr>
            <a:r>
              <a:rPr lang="en-US" altLang="en-GR" sz="2000">
                <a:solidFill>
                  <a:srgbClr val="5E5E5E"/>
                </a:solidFill>
                <a:latin typeface="Calibri" panose="020F0502020204030204" pitchFamily="34" charset="0"/>
              </a:rPr>
              <a:t>Να μάθω</a:t>
            </a:r>
          </a:p>
        </p:txBody>
      </p:sp>
      <p:pic>
        <p:nvPicPr>
          <p:cNvPr id="84995" name="Picture 3">
            <a:extLst>
              <a:ext uri="{FF2B5EF4-FFF2-40B4-BE49-F238E27FC236}">
                <a16:creationId xmlns:a16="http://schemas.microsoft.com/office/drawing/2014/main" id="{9B300F4E-0364-1690-55C8-BCA8C731A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0"/>
            <a:ext cx="7216775" cy="422592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84996" name="Rectangle 4">
            <a:extLst>
              <a:ext uri="{FF2B5EF4-FFF2-40B4-BE49-F238E27FC236}">
                <a16:creationId xmlns:a16="http://schemas.microsoft.com/office/drawing/2014/main" id="{5FCC6C18-B568-C1E2-E1F9-989127149204}"/>
              </a:ext>
            </a:extLst>
          </p:cNvPr>
          <p:cNvSpPr>
            <a:spLocks noChangeArrowheads="1"/>
          </p:cNvSpPr>
          <p:nvPr/>
        </p:nvSpPr>
        <p:spPr bwMode="auto">
          <a:xfrm>
            <a:off x="0" y="5876925"/>
            <a:ext cx="2447925" cy="828675"/>
          </a:xfrm>
          <a:prstGeom prst="rect">
            <a:avLst/>
          </a:pr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4997" name="Rectangle 5">
            <a:extLst>
              <a:ext uri="{FF2B5EF4-FFF2-40B4-BE49-F238E27FC236}">
                <a16:creationId xmlns:a16="http://schemas.microsoft.com/office/drawing/2014/main" id="{02A34E82-BD0D-EDF0-E0FC-2306691EA369}"/>
              </a:ext>
            </a:extLst>
          </p:cNvPr>
          <p:cNvSpPr>
            <a:spLocks noChangeArrowheads="1"/>
          </p:cNvSpPr>
          <p:nvPr/>
        </p:nvSpPr>
        <p:spPr bwMode="auto">
          <a:xfrm>
            <a:off x="322263" y="4657725"/>
            <a:ext cx="629285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5E5E5E"/>
              </a:buClr>
              <a:buFont typeface="Wingdings" pitchFamily="2" charset="2"/>
              <a:buChar char=""/>
            </a:pPr>
            <a:r>
              <a:rPr lang="el-GR" altLang="en-GR" sz="2000">
                <a:solidFill>
                  <a:srgbClr val="5E5E5E"/>
                </a:solidFill>
                <a:latin typeface="Calibri" panose="020F0502020204030204" pitchFamily="34" charset="0"/>
              </a:rPr>
              <a:t>Να συνεργαστούν</a:t>
            </a:r>
          </a:p>
          <a:p>
            <a:pPr hangingPunct="1">
              <a:lnSpc>
                <a:spcPct val="100000"/>
              </a:lnSpc>
              <a:buClr>
                <a:srgbClr val="5E5E5E"/>
              </a:buClr>
              <a:buFont typeface="Wingdings" pitchFamily="2" charset="2"/>
              <a:buChar char=""/>
            </a:pPr>
            <a:r>
              <a:rPr lang="el-GR" altLang="en-GR" sz="2000">
                <a:solidFill>
                  <a:srgbClr val="5E5E5E"/>
                </a:solidFill>
                <a:latin typeface="Calibri" panose="020F0502020204030204" pitchFamily="34" charset="0"/>
              </a:rPr>
              <a:t>Για να μοιράζεστε περιεχόμενο με άλλους</a:t>
            </a:r>
          </a:p>
          <a:p>
            <a:pPr hangingPunct="1">
              <a:lnSpc>
                <a:spcPct val="100000"/>
              </a:lnSpc>
              <a:buClr>
                <a:srgbClr val="5E5E5E"/>
              </a:buClr>
              <a:buFont typeface="Wingdings" pitchFamily="2" charset="2"/>
              <a:buChar char=""/>
            </a:pPr>
            <a:r>
              <a:rPr lang="el-GR" altLang="en-GR" sz="2000">
                <a:solidFill>
                  <a:srgbClr val="5E5E5E"/>
                </a:solidFill>
                <a:latin typeface="Calibri" panose="020F0502020204030204" pitchFamily="34" charset="0"/>
              </a:rPr>
              <a:t>Να μοιραστώ τη γνώμη μου</a:t>
            </a:r>
          </a:p>
          <a:p>
            <a:pPr hangingPunct="1">
              <a:lnSpc>
                <a:spcPct val="100000"/>
              </a:lnSpc>
              <a:buClr>
                <a:srgbClr val="5E5E5E"/>
              </a:buClr>
              <a:buFont typeface="Wingdings" pitchFamily="2" charset="2"/>
              <a:buChar char=""/>
            </a:pPr>
            <a:r>
              <a:rPr lang="el-GR" altLang="en-GR" sz="2000">
                <a:solidFill>
                  <a:srgbClr val="5E5E5E"/>
                </a:solidFill>
                <a:latin typeface="Calibri" panose="020F0502020204030204" pitchFamily="34" charset="0"/>
              </a:rPr>
              <a:t>Για να ολοκληρώσετε τις εργασίες</a:t>
            </a:r>
          </a:p>
          <a:p>
            <a:pPr hangingPunct="1">
              <a:lnSpc>
                <a:spcPct val="100000"/>
              </a:lnSpc>
              <a:buClr>
                <a:srgbClr val="5E5E5E"/>
              </a:buClr>
              <a:buFont typeface="Wingdings" pitchFamily="2" charset="2"/>
              <a:buChar char=""/>
            </a:pPr>
            <a:r>
              <a:rPr lang="el-GR" altLang="en-GR" sz="2000">
                <a:solidFill>
                  <a:srgbClr val="5E5E5E"/>
                </a:solidFill>
                <a:latin typeface="Calibri" panose="020F0502020204030204" pitchFamily="34" charset="0"/>
              </a:rPr>
              <a:t>Για να συναντήσω καινούριους ανθρώπους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0862E78E-A99B-335C-0B33-A9C9EAC4F3AD}"/>
              </a:ext>
            </a:extLst>
          </p:cNvPr>
          <p:cNvSpPr txBox="1">
            <a:spLocks noChangeArrowheads="1"/>
          </p:cNvSpPr>
          <p:nvPr/>
        </p:nvSpPr>
        <p:spPr bwMode="auto">
          <a:xfrm>
            <a:off x="903288" y="1166813"/>
            <a:ext cx="10387012" cy="4627562"/>
          </a:xfrm>
          <a:prstGeom prst="rect">
            <a:avLst/>
          </a:prstGeom>
          <a:noFill/>
          <a:ln w="44280" cap="flat">
            <a:solidFill>
              <a:srgbClr val="00ACA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i="1">
                <a:solidFill>
                  <a:srgbClr val="FFFFFF"/>
                </a:solidFill>
                <a:latin typeface="Calibri" panose="020F0502020204030204" pitchFamily="34" charset="0"/>
              </a:rPr>
              <a:t>ONLINE ΤΑΥΤΟΤΗΤΑ – ΑΥΘΕΝΤΙΚΟΤΗΤΑ</a:t>
            </a:r>
          </a:p>
          <a:p>
            <a:pPr hangingPunct="1">
              <a:lnSpc>
                <a:spcPct val="100000"/>
              </a:lnSpc>
              <a:spcBef>
                <a:spcPts val="1013"/>
              </a:spcBef>
            </a:pPr>
            <a:endParaRPr lang="en-US" altLang="en-GR" sz="2400" i="1">
              <a:solidFill>
                <a:srgbClr val="FFFFFF"/>
              </a:solidFill>
              <a:latin typeface="Calibri" panose="020F0502020204030204" pitchFamily="34" charset="0"/>
            </a:endParaRPr>
          </a:p>
          <a:p>
            <a:pPr hangingPunct="1">
              <a:lnSpc>
                <a:spcPct val="100000"/>
              </a:lnSpc>
              <a:spcBef>
                <a:spcPts val="1013"/>
              </a:spcBef>
            </a:pPr>
            <a:r>
              <a:rPr lang="en-US" altLang="en-GR" sz="2400" i="1">
                <a:solidFill>
                  <a:srgbClr val="FFFFFF"/>
                </a:solidFill>
                <a:latin typeface="Calibri" panose="020F0502020204030204" pitchFamily="34" charset="0"/>
              </a:rPr>
              <a:t>Η αυθεντικότητα είναι η βιωματική πτυχή της διαδικτυακής εμπιστοσύνης. Η ιδέα είναι ότι οι άνθρωποι ανταποκρίνονται, αλληλεπιδρούν και εμπιστεύονται τελικά άλλα άτομα, επιχειρήσεις και επωνυμίες, επιδεικνύοντας συνέπεια μεταξύ των ισχυρισμών τους και της συμπεριφοράς τους.</a:t>
            </a:r>
          </a:p>
          <a:p>
            <a:pPr hangingPunct="1">
              <a:lnSpc>
                <a:spcPct val="100000"/>
              </a:lnSpc>
              <a:spcBef>
                <a:spcPts val="1013"/>
              </a:spcBef>
            </a:pPr>
            <a:endParaRPr lang="en-US" altLang="en-GR" sz="2400" i="1">
              <a:solidFill>
                <a:srgbClr val="FFFFFF"/>
              </a:solidFill>
              <a:latin typeface="Calibri" panose="020F0502020204030204" pitchFamily="34" charset="0"/>
            </a:endParaRPr>
          </a:p>
          <a:p>
            <a:pPr hangingPunct="1">
              <a:lnSpc>
                <a:spcPct val="100000"/>
              </a:lnSpc>
              <a:spcBef>
                <a:spcPts val="1013"/>
              </a:spcBef>
            </a:pPr>
            <a:r>
              <a:rPr lang="en-US" altLang="en-GR" sz="2400" i="1">
                <a:solidFill>
                  <a:srgbClr val="FFFFFF"/>
                </a:solidFill>
                <a:latin typeface="Calibri" panose="020F0502020204030204" pitchFamily="34" charset="0"/>
              </a:rPr>
              <a:t>Αυτό σημαίνει ότι, ουσιαστικά, πρέπει να περπατήσετε την ομιλία σας για να είστε αξιόπιστοι. Σημαίνει επίσης ότι κερδίζετε εμπιστοσύνη μέσω ειλικρινών, ευγενικών και διαφανών αλληλεπιδράσεων με το κοινό σας.</a:t>
            </a:r>
          </a:p>
        </p:txBody>
      </p:sp>
      <p:sp>
        <p:nvSpPr>
          <p:cNvPr id="86018" name="Rectangle 2">
            <a:extLst>
              <a:ext uri="{FF2B5EF4-FFF2-40B4-BE49-F238E27FC236}">
                <a16:creationId xmlns:a16="http://schemas.microsoft.com/office/drawing/2014/main" id="{C816FDB7-17B8-0918-F481-3E5A2C03AED3}"/>
              </a:ext>
            </a:extLst>
          </p:cNvPr>
          <p:cNvSpPr>
            <a:spLocks noChangeArrowheads="1"/>
          </p:cNvSpPr>
          <p:nvPr/>
        </p:nvSpPr>
        <p:spPr bwMode="auto">
          <a:xfrm>
            <a:off x="3124200" y="363538"/>
            <a:ext cx="544988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4400">
                <a:solidFill>
                  <a:srgbClr val="FFFFFF"/>
                </a:solidFill>
                <a:latin typeface="Calibri" panose="020F0502020204030204" pitchFamily="34" charset="0"/>
              </a:rPr>
              <a:t>Καλύτερες συμβουλές!</a:t>
            </a:r>
          </a:p>
        </p:txBody>
      </p:sp>
      <p:sp>
        <p:nvSpPr>
          <p:cNvPr id="86019" name="Rectangle 3">
            <a:extLst>
              <a:ext uri="{FF2B5EF4-FFF2-40B4-BE49-F238E27FC236}">
                <a16:creationId xmlns:a16="http://schemas.microsoft.com/office/drawing/2014/main" id="{34B6D735-D8E5-279B-A7A5-41A5023665B5}"/>
              </a:ext>
            </a:extLst>
          </p:cNvPr>
          <p:cNvSpPr>
            <a:spLocks noChangeArrowheads="1"/>
          </p:cNvSpPr>
          <p:nvPr/>
        </p:nvSpPr>
        <p:spPr bwMode="auto">
          <a:xfrm>
            <a:off x="1685925" y="6126163"/>
            <a:ext cx="7523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a:solidFill>
                  <a:srgbClr val="898C92"/>
                </a:solidFill>
                <a:latin typeface="Calibri" panose="020F0502020204030204" pitchFamily="34" charset="0"/>
              </a:rPr>
              <a:t>SOURCE: EMPOWER ME PROJECT (</a:t>
            </a:r>
            <a:r>
              <a:rPr lang="el-GR" altLang="en-GR" u="sng">
                <a:solidFill>
                  <a:srgbClr val="CCCCFF"/>
                </a:solidFill>
                <a:latin typeface="Calibri" panose="020F0502020204030204" pitchFamily="34" charset="0"/>
                <a:hlinkClick r:id="rId3"/>
              </a:rPr>
              <a:t>www.empowerme-project.eu</a:t>
            </a:r>
            <a:r>
              <a:rPr lang="el-GR" altLang="en-GR">
                <a:solidFill>
                  <a:srgbClr val="898C92"/>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1" name="Picture 1">
            <a:extLst>
              <a:ext uri="{FF2B5EF4-FFF2-40B4-BE49-F238E27FC236}">
                <a16:creationId xmlns:a16="http://schemas.microsoft.com/office/drawing/2014/main" id="{02DE93D3-6479-7298-9E4C-AB8F2A1C0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3054350"/>
            <a:ext cx="5165725" cy="356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2" name="Text Box 2">
            <a:extLst>
              <a:ext uri="{FF2B5EF4-FFF2-40B4-BE49-F238E27FC236}">
                <a16:creationId xmlns:a16="http://schemas.microsoft.com/office/drawing/2014/main" id="{26880843-9C44-89E5-9443-83D3669C53CF}"/>
              </a:ext>
            </a:extLst>
          </p:cNvPr>
          <p:cNvSpPr txBox="1">
            <a:spLocks noChangeArrowheads="1"/>
          </p:cNvSpPr>
          <p:nvPr/>
        </p:nvSpPr>
        <p:spPr bwMode="auto">
          <a:xfrm>
            <a:off x="5008563" y="3941763"/>
            <a:ext cx="4329112"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SzPct val="45000"/>
              <a:buFont typeface="Wingdings" pitchFamily="2" charset="2"/>
              <a:buChar char=""/>
            </a:pPr>
            <a:r>
              <a:rPr lang="en-US" altLang="en-GR" sz="2400">
                <a:solidFill>
                  <a:srgbClr val="6D6E6C"/>
                </a:solidFill>
                <a:latin typeface="Calibri" panose="020F0502020204030204" pitchFamily="34" charset="0"/>
              </a:rPr>
              <a:t>Υπάρχουν στοιχεία του ψηφιακού μας αποτυπώματος που δεν μπορούμε ποτέ να διαγράψουμε</a:t>
            </a:r>
          </a:p>
          <a:p>
            <a:pPr hangingPunct="1">
              <a:lnSpc>
                <a:spcPct val="100000"/>
              </a:lnSpc>
              <a:spcBef>
                <a:spcPts val="1013"/>
              </a:spcBef>
              <a:buSzPct val="45000"/>
              <a:buFont typeface="Wingdings" pitchFamily="2" charset="2"/>
              <a:buNone/>
            </a:pPr>
            <a:endParaRPr lang="en-US" altLang="en-GR" sz="2400">
              <a:solidFill>
                <a:srgbClr val="6D6E6C"/>
              </a:solidFill>
              <a:latin typeface="Calibri" panose="020F0502020204030204" pitchFamily="34" charset="0"/>
            </a:endParaRPr>
          </a:p>
        </p:txBody>
      </p:sp>
      <p:sp>
        <p:nvSpPr>
          <p:cNvPr id="87043" name="Text Box 3">
            <a:extLst>
              <a:ext uri="{FF2B5EF4-FFF2-40B4-BE49-F238E27FC236}">
                <a16:creationId xmlns:a16="http://schemas.microsoft.com/office/drawing/2014/main" id="{A5B36E21-B510-B9B3-6A63-7F887931D3F9}"/>
              </a:ext>
            </a:extLst>
          </p:cNvPr>
          <p:cNvSpPr txBox="1">
            <a:spLocks noChangeArrowheads="1"/>
          </p:cNvSpPr>
          <p:nvPr/>
        </p:nvSpPr>
        <p:spPr bwMode="auto">
          <a:xfrm>
            <a:off x="5905500" y="603250"/>
            <a:ext cx="5580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a:solidFill>
                  <a:srgbClr val="00ACA7"/>
                </a:solidFill>
                <a:latin typeface="Calibri" panose="020F0502020204030204" pitchFamily="34" charset="0"/>
              </a:rPr>
              <a:t>ΤΟ ΨΗΦΙΑΚΟ ΣΑΣ ΑΠΟΤΥΠΩΜΑ</a:t>
            </a:r>
          </a:p>
        </p:txBody>
      </p:sp>
      <p:sp>
        <p:nvSpPr>
          <p:cNvPr id="87044" name="Text Box 4">
            <a:extLst>
              <a:ext uri="{FF2B5EF4-FFF2-40B4-BE49-F238E27FC236}">
                <a16:creationId xmlns:a16="http://schemas.microsoft.com/office/drawing/2014/main" id="{2602BE89-3F29-31BF-61C4-8C853790BC47}"/>
              </a:ext>
            </a:extLst>
          </p:cNvPr>
          <p:cNvSpPr txBox="1">
            <a:spLocks noChangeArrowheads="1"/>
          </p:cNvSpPr>
          <p:nvPr/>
        </p:nvSpPr>
        <p:spPr bwMode="auto">
          <a:xfrm>
            <a:off x="414338" y="1581150"/>
            <a:ext cx="3452812" cy="343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a:solidFill>
                  <a:srgbClr val="6D6E6C"/>
                </a:solidFill>
                <a:latin typeface="Calibri" panose="020F0502020204030204" pitchFamily="34" charset="0"/>
              </a:rPr>
              <a:t>Πολλά από αυτά που κάνετε στο διαδίκτυο αφήνουν συνεχή ίχνη των δραστηριοτήτων σας.</a:t>
            </a:r>
          </a:p>
        </p:txBody>
      </p:sp>
      <p:sp>
        <p:nvSpPr>
          <p:cNvPr id="87045" name="Rectangle 5">
            <a:extLst>
              <a:ext uri="{FF2B5EF4-FFF2-40B4-BE49-F238E27FC236}">
                <a16:creationId xmlns:a16="http://schemas.microsoft.com/office/drawing/2014/main" id="{04F31136-01A3-A767-E3B1-942DEB0F1774}"/>
              </a:ext>
            </a:extLst>
          </p:cNvPr>
          <p:cNvSpPr>
            <a:spLocks noChangeArrowheads="1"/>
          </p:cNvSpPr>
          <p:nvPr/>
        </p:nvSpPr>
        <p:spPr bwMode="auto">
          <a:xfrm>
            <a:off x="4954588" y="1984375"/>
            <a:ext cx="6097587"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5E5E5E"/>
              </a:buClr>
              <a:buFont typeface="Wingdings" pitchFamily="2" charset="2"/>
              <a:buChar char=""/>
            </a:pPr>
            <a:r>
              <a:rPr lang="el-GR" altLang="en-GR" sz="2400">
                <a:solidFill>
                  <a:srgbClr val="6D6E6C"/>
                </a:solidFill>
                <a:latin typeface="Calibri" panose="020F0502020204030204" pitchFamily="34" charset="0"/>
              </a:rPr>
              <a:t>Χωρίς να το καταλάβετε, κάθε μέρα κάνετε μια εξελισσόμενη δημόσια παρουσίαση του ποιοι είστε, την οποία μπορεί να δει οποιοσδήποτε στο διαδίκτυο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065" name="Picture 1">
            <a:extLst>
              <a:ext uri="{FF2B5EF4-FFF2-40B4-BE49-F238E27FC236}">
                <a16:creationId xmlns:a16="http://schemas.microsoft.com/office/drawing/2014/main" id="{CB44FEFA-654B-4AA2-21BA-4ACD4AE9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71650"/>
            <a:ext cx="8991600" cy="276225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88066" name="Text Box 2">
            <a:extLst>
              <a:ext uri="{FF2B5EF4-FFF2-40B4-BE49-F238E27FC236}">
                <a16:creationId xmlns:a16="http://schemas.microsoft.com/office/drawing/2014/main" id="{29A4AAF0-F5EB-0A49-9236-4693E875C757}"/>
              </a:ext>
            </a:extLst>
          </p:cNvPr>
          <p:cNvSpPr txBox="1">
            <a:spLocks noChangeArrowheads="1"/>
          </p:cNvSpPr>
          <p:nvPr/>
        </p:nvSpPr>
        <p:spPr bwMode="auto">
          <a:xfrm>
            <a:off x="3175000" y="446088"/>
            <a:ext cx="8529638" cy="165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000" b="1">
                <a:solidFill>
                  <a:srgbClr val="FFFFFF"/>
                </a:solidFill>
                <a:latin typeface="Calibri" panose="020F0502020204030204" pitchFamily="34" charset="0"/>
              </a:rPr>
              <a:t>Cybervetting και το ψηφιακό σας αποτύπωμα</a:t>
            </a:r>
          </a:p>
          <a:p>
            <a:pPr hangingPunct="1">
              <a:lnSpc>
                <a:spcPct val="100000"/>
              </a:lnSpc>
              <a:spcBef>
                <a:spcPts val="1013"/>
              </a:spcBef>
            </a:pPr>
            <a:r>
              <a:rPr lang="en-US" altLang="en-GR" sz="2000" b="1">
                <a:solidFill>
                  <a:srgbClr val="FFFFFF"/>
                </a:solidFill>
                <a:latin typeface="Calibri" panose="020F0502020204030204" pitchFamily="34" charset="0"/>
              </a:rPr>
              <a:t>Ο έλεγχος στον κυβερνοχώρο, ή η πρακτική της διαδικτυακής έρευνας υποψηφίων, έχει γίνει αποδεκτή πρακτική μεταξύ των υπαλλήλων εισαγωγής κολεγίων.</a:t>
            </a:r>
          </a:p>
        </p:txBody>
      </p:sp>
      <p:sp>
        <p:nvSpPr>
          <p:cNvPr id="88067" name="Rectangle 3">
            <a:extLst>
              <a:ext uri="{FF2B5EF4-FFF2-40B4-BE49-F238E27FC236}">
                <a16:creationId xmlns:a16="http://schemas.microsoft.com/office/drawing/2014/main" id="{706E9451-D93E-BDFE-9AA6-7CEAA57F5E05}"/>
              </a:ext>
            </a:extLst>
          </p:cNvPr>
          <p:cNvSpPr>
            <a:spLocks noChangeArrowheads="1"/>
          </p:cNvSpPr>
          <p:nvPr/>
        </p:nvSpPr>
        <p:spPr bwMode="auto">
          <a:xfrm>
            <a:off x="2157413" y="4619625"/>
            <a:ext cx="9094787"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el-GR" altLang="en-GR" sz="2000">
                <a:solidFill>
                  <a:srgbClr val="5E5E5E"/>
                </a:solidFill>
                <a:latin typeface="Calibri" panose="020F0502020204030204" pitchFamily="34" charset="0"/>
              </a:rPr>
              <a:t>Ο διαδικτυακός έλεγχος (cyber-vetting) χρησιμοποιείται επίσης από πιθανούς εργοδότες για τον έλεγχο της διαδικτυακής παρουσίας ή της «φήμης του Διαδικτύου» («netrep») σε μηχανές αναζήτησης όπως το Google και το Yahoo και υπηρεσίες κοινωνικής δικτύωσης όπως το Facebook, το Twitter, το Instagram και το LinkedIn . Οι εργοδότες μπορούν να ελέγξουν προφίλ, δημοσιεύσεις και φωτογραφίες για ενδείξεις ότι ο υποψήφιος είναι ακατάλληλος.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E2934920-128A-53D9-6149-CEA38E3DACAD}"/>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Διαχειριστείτε το ψηφιακό σας αποτύπωμα</a:t>
            </a:r>
          </a:p>
        </p:txBody>
      </p:sp>
      <p:sp>
        <p:nvSpPr>
          <p:cNvPr id="89090" name="Text Box 2">
            <a:extLst>
              <a:ext uri="{FF2B5EF4-FFF2-40B4-BE49-F238E27FC236}">
                <a16:creationId xmlns:a16="http://schemas.microsoft.com/office/drawing/2014/main" id="{FFFCAFC8-197F-C572-0182-7AEE980BCD92}"/>
              </a:ext>
            </a:extLst>
          </p:cNvPr>
          <p:cNvSpPr txBox="1">
            <a:spLocks noChangeArrowheads="1"/>
          </p:cNvSpPr>
          <p:nvPr/>
        </p:nvSpPr>
        <p:spPr bwMode="auto">
          <a:xfrm>
            <a:off x="954088" y="1839913"/>
            <a:ext cx="4379912"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56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Ψάξτε τον εαυτό σας στο διαδίκτυο</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Καταγράψτε όλους τους λογαριασμούς σας</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Χρησιμοποιήστε τις ρυθμίσεις απορρήτου</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Κρατήστε τα πράγματα επαγγελματικά</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Διατηρήστε το προφίλ σας ενημερωμένο</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Μην μοιράζεστε υπερβολικά</a:t>
            </a:r>
          </a:p>
          <a:p>
            <a:pPr hangingPunct="1">
              <a:lnSpc>
                <a:spcPct val="100000"/>
              </a:lnSpc>
              <a:spcBef>
                <a:spcPts val="1013"/>
              </a:spcBef>
              <a:buClr>
                <a:srgbClr val="5E5E5E"/>
              </a:buClr>
              <a:buFont typeface="Times New Roman" panose="02020603050405020304" pitchFamily="18" charset="0"/>
              <a:buAutoNum type="arabicPeriod"/>
            </a:pPr>
            <a:r>
              <a:rPr lang="en-US" altLang="en-GR">
                <a:solidFill>
                  <a:srgbClr val="5E5E5E"/>
                </a:solidFill>
                <a:latin typeface="Calibri" panose="020F0502020204030204" pitchFamily="34" charset="0"/>
              </a:rPr>
              <a:t> Διαγράψτε το μη κολακευτικό περιεχόμενο</a:t>
            </a:r>
          </a:p>
        </p:txBody>
      </p:sp>
      <p:sp>
        <p:nvSpPr>
          <p:cNvPr id="89091" name="Rectangle 3">
            <a:extLst>
              <a:ext uri="{FF2B5EF4-FFF2-40B4-BE49-F238E27FC236}">
                <a16:creationId xmlns:a16="http://schemas.microsoft.com/office/drawing/2014/main" id="{81AF66E0-785F-38D6-940B-F8D0EC353B2D}"/>
              </a:ext>
            </a:extLst>
          </p:cNvPr>
          <p:cNvSpPr>
            <a:spLocks noChangeArrowheads="1"/>
          </p:cNvSpPr>
          <p:nvPr/>
        </p:nvSpPr>
        <p:spPr bwMode="auto">
          <a:xfrm>
            <a:off x="5648325" y="1827213"/>
            <a:ext cx="6096000" cy="277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13"/>
              </a:spcBef>
            </a:pPr>
            <a:r>
              <a:rPr lang="el-GR" altLang="en-GR" sz="2000">
                <a:solidFill>
                  <a:srgbClr val="5E5E5E"/>
                </a:solidFill>
                <a:latin typeface="Calibri" panose="020F0502020204030204" pitchFamily="34" charset="0"/>
              </a:rPr>
              <a:t>8. Ελέγξτε το πρόγραμμα περιήγησής σας για cookies</a:t>
            </a:r>
          </a:p>
          <a:p>
            <a:pPr hangingPunct="1">
              <a:lnSpc>
                <a:spcPct val="90000"/>
              </a:lnSpc>
              <a:spcBef>
                <a:spcPts val="1013"/>
              </a:spcBef>
            </a:pPr>
            <a:r>
              <a:rPr lang="el-GR" altLang="en-GR" sz="2000">
                <a:solidFill>
                  <a:srgbClr val="5E5E5E"/>
                </a:solidFill>
                <a:latin typeface="Calibri" panose="020F0502020204030204" pitchFamily="34" charset="0"/>
              </a:rPr>
              <a:t> 9. Προστατέψτε τους κωδικούς σας</a:t>
            </a:r>
          </a:p>
          <a:p>
            <a:pPr hangingPunct="1">
              <a:lnSpc>
                <a:spcPct val="90000"/>
              </a:lnSpc>
              <a:spcBef>
                <a:spcPts val="1013"/>
              </a:spcBef>
            </a:pPr>
            <a:r>
              <a:rPr lang="el-GR" altLang="en-GR" sz="2000">
                <a:solidFill>
                  <a:srgbClr val="5E5E5E"/>
                </a:solidFill>
                <a:latin typeface="Calibri" panose="020F0502020204030204" pitchFamily="34" charset="0"/>
              </a:rPr>
              <a:t> 10. Χρησιμοποιήστε ισχυρούς κωδικούς πρόσβασης</a:t>
            </a:r>
          </a:p>
          <a:p>
            <a:pPr hangingPunct="1">
              <a:lnSpc>
                <a:spcPct val="90000"/>
              </a:lnSpc>
              <a:spcBef>
                <a:spcPts val="1013"/>
              </a:spcBef>
            </a:pPr>
            <a:r>
              <a:rPr lang="el-GR" altLang="en-GR" sz="2000">
                <a:solidFill>
                  <a:srgbClr val="5E5E5E"/>
                </a:solidFill>
                <a:latin typeface="Calibri" panose="020F0502020204030204" pitchFamily="34" charset="0"/>
              </a:rPr>
              <a:t> 11. Δημιουργήστε έναν δεύτερο λογαριασμό email</a:t>
            </a:r>
          </a:p>
          <a:p>
            <a:pPr hangingPunct="1">
              <a:lnSpc>
                <a:spcPct val="90000"/>
              </a:lnSpc>
              <a:spcBef>
                <a:spcPts val="1013"/>
              </a:spcBef>
            </a:pPr>
            <a:r>
              <a:rPr lang="el-GR" altLang="en-GR" sz="2000">
                <a:solidFill>
                  <a:srgbClr val="5E5E5E"/>
                </a:solidFill>
                <a:latin typeface="Calibri" panose="020F0502020204030204" pitchFamily="34" charset="0"/>
              </a:rPr>
              <a:t> 12. Μοιραστείτε τα επιτεύγματά σας</a:t>
            </a:r>
          </a:p>
          <a:p>
            <a:pPr hangingPunct="1">
              <a:lnSpc>
                <a:spcPct val="90000"/>
              </a:lnSpc>
              <a:spcBef>
                <a:spcPts val="1013"/>
              </a:spcBef>
            </a:pPr>
            <a:r>
              <a:rPr lang="el-GR" altLang="en-GR" sz="2000">
                <a:solidFill>
                  <a:srgbClr val="5E5E5E"/>
                </a:solidFill>
                <a:latin typeface="Calibri" panose="020F0502020204030204" pitchFamily="34" charset="0"/>
              </a:rPr>
              <a:t> 13. Σκεφτείτε πριν δημοσιεύσετε</a:t>
            </a:r>
          </a:p>
          <a:p>
            <a:pPr hangingPunct="1">
              <a:lnSpc>
                <a:spcPct val="90000"/>
              </a:lnSpc>
              <a:spcBef>
                <a:spcPts val="1013"/>
              </a:spcBef>
            </a:pPr>
            <a:r>
              <a:rPr lang="el-GR" altLang="en-GR" sz="2000">
                <a:solidFill>
                  <a:srgbClr val="5E5E5E"/>
                </a:solidFill>
                <a:latin typeface="Calibri" panose="020F0502020204030204" pitchFamily="34" charset="0"/>
              </a:rPr>
              <a:t> 14. Πάντα να ενημερώνετε το λογισμικό σας</a:t>
            </a:r>
          </a:p>
        </p:txBody>
      </p:sp>
      <p:sp>
        <p:nvSpPr>
          <p:cNvPr id="89092" name="Rectangle 4">
            <a:extLst>
              <a:ext uri="{FF2B5EF4-FFF2-40B4-BE49-F238E27FC236}">
                <a16:creationId xmlns:a16="http://schemas.microsoft.com/office/drawing/2014/main" id="{16103C03-AF9C-0F8D-F442-97EC4DE9A310}"/>
              </a:ext>
            </a:extLst>
          </p:cNvPr>
          <p:cNvSpPr>
            <a:spLocks noChangeArrowheads="1"/>
          </p:cNvSpPr>
          <p:nvPr/>
        </p:nvSpPr>
        <p:spPr bwMode="auto">
          <a:xfrm>
            <a:off x="828675" y="5773738"/>
            <a:ext cx="82581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600">
                <a:solidFill>
                  <a:srgbClr val="5E5E5E"/>
                </a:solidFill>
                <a:latin typeface="Calibri" panose="020F0502020204030204" pitchFamily="34" charset="0"/>
              </a:rPr>
              <a:t>ΠΗΓΗ: How To Manage Your Digital Footprint: 20 Tips for Students, by Imed Bouchrika, Chief Data Scientist &amp; Head of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a:extLst>
              <a:ext uri="{FF2B5EF4-FFF2-40B4-BE49-F238E27FC236}">
                <a16:creationId xmlns:a16="http://schemas.microsoft.com/office/drawing/2014/main" id="{A3A29944-0BD7-772B-B0A2-4346000FC71E}"/>
              </a:ext>
            </a:extLst>
          </p:cNvPr>
          <p:cNvSpPr txBox="1">
            <a:spLocks noChangeArrowheads="1"/>
          </p:cNvSpPr>
          <p:nvPr/>
        </p:nvSpPr>
        <p:spPr bwMode="auto">
          <a:xfrm>
            <a:off x="515938" y="479425"/>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2400" b="1">
                <a:latin typeface="Calibri" panose="020F0502020204030204" pitchFamily="34" charset="0"/>
              </a:rPr>
              <a:t>Διαχειριστείτε το ψηφιακό σας αποτύπωμα - Χρησιμοποιήστε ψηφιακά εργαλεία</a:t>
            </a:r>
          </a:p>
          <a:p>
            <a:pPr hangingPunct="1">
              <a:lnSpc>
                <a:spcPct val="100000"/>
              </a:lnSpc>
              <a:spcBef>
                <a:spcPts val="1013"/>
              </a:spcBef>
              <a:buClrTx/>
              <a:buFontTx/>
              <a:buNone/>
            </a:pPr>
            <a:endParaRPr lang="en-US" altLang="en-GR" sz="2400" b="1">
              <a:solidFill>
                <a:srgbClr val="00ACA7"/>
              </a:solidFill>
              <a:latin typeface="Calibri" panose="020F0502020204030204" pitchFamily="34" charset="0"/>
            </a:endParaRPr>
          </a:p>
        </p:txBody>
      </p:sp>
      <p:sp>
        <p:nvSpPr>
          <p:cNvPr id="90114" name="Text Box 2">
            <a:extLst>
              <a:ext uri="{FF2B5EF4-FFF2-40B4-BE49-F238E27FC236}">
                <a16:creationId xmlns:a16="http://schemas.microsoft.com/office/drawing/2014/main" id="{3C9E254B-E788-E3ED-3719-88FC3A044BE2}"/>
              </a:ext>
            </a:extLst>
          </p:cNvPr>
          <p:cNvSpPr txBox="1">
            <a:spLocks noChangeArrowheads="1"/>
          </p:cNvSpPr>
          <p:nvPr/>
        </p:nvSpPr>
        <p:spPr bwMode="auto">
          <a:xfrm>
            <a:off x="530225" y="1208088"/>
            <a:ext cx="11156950"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i="1">
                <a:solidFill>
                  <a:srgbClr val="5E5E5E"/>
                </a:solidFill>
                <a:latin typeface="Calibri" panose="020F0502020204030204" pitchFamily="34" charset="0"/>
                <a:cs typeface="Calibri" panose="020F0502020204030204" pitchFamily="34" charset="0"/>
              </a:rPr>
              <a:t>Για να προστατεύσετε το απόρρητό σας, μπορείτε να χρησιμοποιήσετε εργαλεία κατά της παρακολούθησης, ιδιωτικές μηχανές αναζήτησης ή ανώνυμα προγράμματα περιήγησης. Ένα εργαλείο που έχει αποκτήσει δημοτικότητα τον τελευταίο καιρό είναι τα εικονικά ιδιωτικά δίκτυα (VPN), τα οποία καλύπτουν τη διεύθυνση IP σας, ώστε να μπορείτε να διατηρήσετε ιδιωτικά την τοποθεσία σας, το ιστορικό περιήγησης και άλλες πληροφορίες (ΠΗΓΗ: Πώς να διαχειριστείτε το ψηφιακό αποτύπωμα: 20 Συμβουλές για μαθητές, από Imed Bouchrika, Chief Data Scientist &amp; Head of Content)</a:t>
            </a:r>
          </a:p>
        </p:txBody>
      </p:sp>
      <p:pic>
        <p:nvPicPr>
          <p:cNvPr id="90115" name="Picture 3">
            <a:extLst>
              <a:ext uri="{FF2B5EF4-FFF2-40B4-BE49-F238E27FC236}">
                <a16:creationId xmlns:a16="http://schemas.microsoft.com/office/drawing/2014/main" id="{BFEEE1C4-6565-8A3F-EC1C-9228A4211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981325"/>
            <a:ext cx="6500813" cy="3673475"/>
          </a:xfrm>
          <a:prstGeom prst="rect">
            <a:avLst/>
          </a:prstGeom>
          <a:noFill/>
          <a:ln w="108000" cap="flat">
            <a:solidFill>
              <a:srgbClr val="C8C6BD"/>
            </a:solidFill>
            <a:round/>
            <a:headEnd/>
            <a:tailEnd/>
          </a:ln>
          <a:effectLst>
            <a:outerShdw dist="50636" dir="7190756" algn="ctr" rotWithShape="0">
              <a:srgbClr val="000000">
                <a:alpha val="45030"/>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90116" name="Rectangle 4">
            <a:extLst>
              <a:ext uri="{FF2B5EF4-FFF2-40B4-BE49-F238E27FC236}">
                <a16:creationId xmlns:a16="http://schemas.microsoft.com/office/drawing/2014/main" id="{2EA0A4EF-44E1-4870-2313-56539EAD29CF}"/>
              </a:ext>
            </a:extLst>
          </p:cNvPr>
          <p:cNvSpPr>
            <a:spLocks noChangeArrowheads="1"/>
          </p:cNvSpPr>
          <p:nvPr/>
        </p:nvSpPr>
        <p:spPr bwMode="auto">
          <a:xfrm>
            <a:off x="8699500" y="3559175"/>
            <a:ext cx="2592388"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l-GR" altLang="en-GR" sz="2400" b="1">
                <a:solidFill>
                  <a:srgbClr val="00ACA7"/>
                </a:solidFill>
                <a:latin typeface="Calibri" panose="020F0502020204030204" pitchFamily="34" charset="0"/>
              </a:rPr>
              <a:t>ΔΕΙΤΕ ΤΟ ΒΙΝΤΕΟ: Τι είναι το VPN; Εξήγησε σε 90 δευτερόλεπτα</a:t>
            </a:r>
          </a:p>
        </p:txBody>
      </p:sp>
      <p:pic>
        <p:nvPicPr>
          <p:cNvPr id="90117" name="Picture 5">
            <a:extLst>
              <a:ext uri="{FF2B5EF4-FFF2-40B4-BE49-F238E27FC236}">
                <a16:creationId xmlns:a16="http://schemas.microsoft.com/office/drawing/2014/main" id="{1C975F4A-5628-BAA3-BD62-AC7EF6550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768725"/>
            <a:ext cx="1524000"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par>
              <p:cTn id="3" fill="hold" nodeType="interactiveSeq"/>
            </p:par>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F416ECD6-7441-D455-24C1-DB53F481CE25}"/>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n-US" altLang="en-GR" sz="3000" i="1">
                <a:latin typeface="Calibri" panose="020F0502020204030204" pitchFamily="34" charset="0"/>
              </a:rPr>
              <a:t>Εάν δεν υπάρχει άλλος τρόπος να χειριστείτε μια δυσμενή κατάσταση με το ψηφιακό αποτύπωμα, ίσως αποφασίσετε να διαγράψετε το ψηφιακό αποτύπωμά σας όλοι μαζί</a:t>
            </a:r>
          </a:p>
        </p:txBody>
      </p:sp>
      <p:pic>
        <p:nvPicPr>
          <p:cNvPr id="91138" name="Picture 2">
            <a:extLst>
              <a:ext uri="{FF2B5EF4-FFF2-40B4-BE49-F238E27FC236}">
                <a16:creationId xmlns:a16="http://schemas.microsoft.com/office/drawing/2014/main" id="{CB66DE03-76C1-8DF4-5BFA-82E51EA9B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2F4C4660-C558-D33A-7456-8719F27F8956}"/>
              </a:ext>
            </a:extLst>
          </p:cNvPr>
          <p:cNvSpPr>
            <a:spLocks noChangeArrowheads="1"/>
          </p:cNvSpPr>
          <p:nvPr/>
        </p:nvSpPr>
        <p:spPr bwMode="auto">
          <a:xfrm>
            <a:off x="509588" y="546100"/>
            <a:ext cx="1117441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pPr>
            <a:r>
              <a:rPr lang="el-GR" altLang="en-GR" sz="3200" b="1">
                <a:solidFill>
                  <a:srgbClr val="E78631"/>
                </a:solidFill>
                <a:latin typeface="Calibri" panose="020F0502020204030204" pitchFamily="34" charset="0"/>
              </a:rPr>
              <a:t>Σύμφωνα με το wethegeek.com, εδώ είναι οι 9 τρόποι για να διαγράψετε το ψηφιακό σας αποτύπωμα</a:t>
            </a:r>
          </a:p>
        </p:txBody>
      </p:sp>
      <p:grpSp>
        <p:nvGrpSpPr>
          <p:cNvPr id="92162" name="Group 2">
            <a:extLst>
              <a:ext uri="{FF2B5EF4-FFF2-40B4-BE49-F238E27FC236}">
                <a16:creationId xmlns:a16="http://schemas.microsoft.com/office/drawing/2014/main" id="{6E0A026A-F4CE-BB4F-F223-76E6AB0F6DE9}"/>
              </a:ext>
            </a:extLst>
          </p:cNvPr>
          <p:cNvGrpSpPr>
            <a:grpSpLocks/>
          </p:cNvGrpSpPr>
          <p:nvPr/>
        </p:nvGrpSpPr>
        <p:grpSpPr bwMode="auto">
          <a:xfrm>
            <a:off x="1022474" y="1863728"/>
            <a:ext cx="6357938" cy="2428880"/>
            <a:chOff x="817" y="1174"/>
            <a:chExt cx="4005" cy="1530"/>
          </a:xfrm>
        </p:grpSpPr>
        <p:sp>
          <p:nvSpPr>
            <p:cNvPr id="92163" name="AutoShape 3">
              <a:extLst>
                <a:ext uri="{FF2B5EF4-FFF2-40B4-BE49-F238E27FC236}">
                  <a16:creationId xmlns:a16="http://schemas.microsoft.com/office/drawing/2014/main" id="{0529B09B-7D1E-D6C8-EC15-CF56D70FC478}"/>
                </a:ext>
              </a:extLst>
            </p:cNvPr>
            <p:cNvSpPr>
              <a:spLocks noChangeArrowheads="1"/>
            </p:cNvSpPr>
            <p:nvPr/>
          </p:nvSpPr>
          <p:spPr bwMode="auto">
            <a:xfrm>
              <a:off x="817" y="1566"/>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9920" tIns="26640" rIns="26640" bIns="2664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13"/>
                </a:spcAft>
              </a:pPr>
              <a:r>
                <a:rPr lang="en-US" altLang="en-GR" sz="2000" b="1" dirty="0">
                  <a:latin typeface="Calibri" panose="020F0502020204030204" pitchFamily="34" charset="0"/>
                </a:rPr>
                <a:t>                                                                                                                                                                       </a:t>
              </a:r>
              <a:r>
                <a:rPr lang="el-GR" altLang="en-GR" sz="2000" b="1" dirty="0">
                  <a:latin typeface="Calibri" panose="020F0502020204030204" pitchFamily="34" charset="0"/>
                </a:rPr>
                <a:t>Διαγράψτε ή απενεργοποιήστε τους λογαριασμούς Αγορών/Μέσων κοινωνικής δικτύωσης και </a:t>
              </a:r>
              <a:endParaRPr lang="en-US" altLang="en-GR" sz="2000" b="1" dirty="0">
                <a:latin typeface="Calibri" panose="020F0502020204030204" pitchFamily="34" charset="0"/>
              </a:endParaRPr>
            </a:p>
            <a:p>
              <a:pPr algn="ctr" hangingPunct="1">
                <a:lnSpc>
                  <a:spcPct val="90000"/>
                </a:lnSpc>
                <a:spcAft>
                  <a:spcPts val="713"/>
                </a:spcAft>
              </a:pPr>
              <a:r>
                <a:rPr lang="en-US" altLang="en-GR" sz="2000" b="1" dirty="0">
                  <a:latin typeface="Calibri" panose="020F0502020204030204" pitchFamily="34" charset="0"/>
                </a:rPr>
                <a:t>                       </a:t>
              </a:r>
              <a:r>
                <a:rPr lang="el-GR" altLang="en-GR" sz="2000" b="1" dirty="0">
                  <a:latin typeface="Calibri" panose="020F0502020204030204" pitchFamily="34" charset="0"/>
                </a:rPr>
                <a:t>υπηρεσιών Ιστού</a:t>
              </a:r>
            </a:p>
          </p:txBody>
        </p:sp>
        <p:sp>
          <p:nvSpPr>
            <p:cNvPr id="92164" name="AutoShape 4">
              <a:extLst>
                <a:ext uri="{FF2B5EF4-FFF2-40B4-BE49-F238E27FC236}">
                  <a16:creationId xmlns:a16="http://schemas.microsoft.com/office/drawing/2014/main" id="{00B94662-91F2-C392-4AC6-50A73F49B952}"/>
                </a:ext>
              </a:extLst>
            </p:cNvPr>
            <p:cNvSpPr>
              <a:spLocks noChangeArrowheads="1"/>
            </p:cNvSpPr>
            <p:nvPr/>
          </p:nvSpPr>
          <p:spPr bwMode="auto">
            <a:xfrm>
              <a:off x="1745" y="1174"/>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30600" rIns="30600" bIns="306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25"/>
                </a:spcAft>
              </a:pPr>
              <a:r>
                <a:rPr lang="el-GR" altLang="en-GR" sz="2300" b="1" dirty="0">
                  <a:latin typeface="Calibri" panose="020F0502020204030204" pitchFamily="34" charset="0"/>
                </a:rPr>
                <a:t>Διαγραφή όλων των </a:t>
              </a:r>
              <a:r>
                <a:rPr lang="el-GR" altLang="en-GR" sz="2300" b="1" dirty="0" err="1">
                  <a:latin typeface="Calibri" panose="020F0502020204030204" pitchFamily="34" charset="0"/>
                </a:rPr>
                <a:t>cookies</a:t>
              </a:r>
              <a:endParaRPr lang="el-GR" altLang="en-GR" sz="2300" b="1" dirty="0">
                <a:latin typeface="Calibri" panose="020F0502020204030204" pitchFamily="34" charset="0"/>
              </a:endParaRPr>
            </a:p>
          </p:txBody>
        </p:sp>
        <p:sp>
          <p:nvSpPr>
            <p:cNvPr id="92165" name="AutoShape 5">
              <a:extLst>
                <a:ext uri="{FF2B5EF4-FFF2-40B4-BE49-F238E27FC236}">
                  <a16:creationId xmlns:a16="http://schemas.microsoft.com/office/drawing/2014/main" id="{38CD3A2D-E001-7266-BFE3-4D3A4C5244EC}"/>
                </a:ext>
              </a:extLst>
            </p:cNvPr>
            <p:cNvSpPr>
              <a:spLocks noChangeArrowheads="1"/>
            </p:cNvSpPr>
            <p:nvPr/>
          </p:nvSpPr>
          <p:spPr bwMode="auto">
            <a:xfrm>
              <a:off x="2653" y="1838"/>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30600" rIns="30600" bIns="306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825"/>
                </a:spcAft>
              </a:pPr>
              <a:endParaRPr lang="en-US" altLang="en-GR" sz="2300" dirty="0">
                <a:latin typeface="Calibri" panose="020F0502020204030204" pitchFamily="34" charset="0"/>
              </a:endParaRPr>
            </a:p>
            <a:p>
              <a:pPr algn="ctr" hangingPunct="1">
                <a:lnSpc>
                  <a:spcPct val="90000"/>
                </a:lnSpc>
                <a:spcAft>
                  <a:spcPts val="825"/>
                </a:spcAft>
              </a:pPr>
              <a:endParaRPr lang="en-US" altLang="en-GR" sz="2300" dirty="0">
                <a:latin typeface="Calibri" panose="020F0502020204030204" pitchFamily="34" charset="0"/>
              </a:endParaRPr>
            </a:p>
            <a:p>
              <a:pPr algn="ctr" hangingPunct="1">
                <a:lnSpc>
                  <a:spcPct val="90000"/>
                </a:lnSpc>
                <a:spcAft>
                  <a:spcPts val="825"/>
                </a:spcAft>
              </a:pPr>
              <a:r>
                <a:rPr lang="el-GR" altLang="en-GR" sz="2300" dirty="0">
                  <a:latin typeface="Calibri" panose="020F0502020204030204" pitchFamily="34" charset="0"/>
                </a:rPr>
                <a:t>Υποβάλετε αιτήματα κατάργησης καταχώρισης </a:t>
              </a:r>
              <a:r>
                <a:rPr lang="el-GR" altLang="en-GR" sz="2300" dirty="0" err="1">
                  <a:latin typeface="Calibri" panose="020F0502020204030204" pitchFamily="34" charset="0"/>
                </a:rPr>
                <a:t>Google</a:t>
              </a:r>
              <a:endParaRPr lang="en-US" altLang="en-GR" sz="2300" dirty="0">
                <a:latin typeface="Calibri" panose="020F0502020204030204" pitchFamily="34" charset="0"/>
              </a:endParaRPr>
            </a:p>
            <a:p>
              <a:pPr algn="ctr" hangingPunct="1">
                <a:lnSpc>
                  <a:spcPct val="90000"/>
                </a:lnSpc>
                <a:spcAft>
                  <a:spcPts val="825"/>
                </a:spcAft>
              </a:pPr>
              <a:endParaRPr lang="en-US" altLang="en-GR" sz="2300" dirty="0">
                <a:latin typeface="Calibri" panose="020F0502020204030204" pitchFamily="34" charset="0"/>
              </a:endParaRPr>
            </a:p>
            <a:p>
              <a:pPr algn="ctr" hangingPunct="1">
                <a:lnSpc>
                  <a:spcPct val="90000"/>
                </a:lnSpc>
                <a:spcAft>
                  <a:spcPts val="825"/>
                </a:spcAft>
              </a:pPr>
              <a:endParaRPr lang="el-GR" altLang="en-GR" sz="2300" dirty="0">
                <a:latin typeface="Calibri" panose="020F0502020204030204" pitchFamily="34" charset="0"/>
              </a:endParaRPr>
            </a:p>
          </p:txBody>
        </p:sp>
      </p:grpSp>
      <p:grpSp>
        <p:nvGrpSpPr>
          <p:cNvPr id="92166" name="Group 6">
            <a:extLst>
              <a:ext uri="{FF2B5EF4-FFF2-40B4-BE49-F238E27FC236}">
                <a16:creationId xmlns:a16="http://schemas.microsoft.com/office/drawing/2014/main" id="{6B66DDA3-66D5-A352-5742-D3874C64EAA4}"/>
              </a:ext>
            </a:extLst>
          </p:cNvPr>
          <p:cNvGrpSpPr>
            <a:grpSpLocks/>
          </p:cNvGrpSpPr>
          <p:nvPr/>
        </p:nvGrpSpPr>
        <p:grpSpPr bwMode="auto">
          <a:xfrm>
            <a:off x="1296988" y="3424905"/>
            <a:ext cx="7162800" cy="2236791"/>
            <a:chOff x="817" y="2112"/>
            <a:chExt cx="4512" cy="1409"/>
          </a:xfrm>
        </p:grpSpPr>
        <p:sp>
          <p:nvSpPr>
            <p:cNvPr id="92167" name="AutoShape 7">
              <a:extLst>
                <a:ext uri="{FF2B5EF4-FFF2-40B4-BE49-F238E27FC236}">
                  <a16:creationId xmlns:a16="http://schemas.microsoft.com/office/drawing/2014/main" id="{FCCCD0D4-4041-753B-EBF3-8AF3BAE2CE73}"/>
                </a:ext>
              </a:extLst>
            </p:cNvPr>
            <p:cNvSpPr>
              <a:spLocks noChangeArrowheads="1"/>
            </p:cNvSpPr>
            <p:nvPr/>
          </p:nvSpPr>
          <p:spPr bwMode="auto">
            <a:xfrm>
              <a:off x="817" y="2655"/>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9920" tIns="26640" rIns="26640" bIns="2664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13"/>
                </a:spcAft>
              </a:pPr>
              <a:r>
                <a:rPr lang="en-US" altLang="en-GR" sz="2000" dirty="0">
                  <a:latin typeface="Calibri" panose="020F0502020204030204" pitchFamily="34" charset="0"/>
                </a:rPr>
                <a:t>                                                                                                                  </a:t>
              </a:r>
              <a:r>
                <a:rPr lang="el-GR" altLang="en-GR" sz="2000" dirty="0">
                  <a:latin typeface="Calibri" panose="020F0502020204030204" pitchFamily="34" charset="0"/>
                </a:rPr>
                <a:t>Εξαλείψτε τον εαυτό σας από </a:t>
              </a:r>
              <a:r>
                <a:rPr lang="el-GR" altLang="en-GR" sz="2000" dirty="0" err="1">
                  <a:latin typeface="Calibri" panose="020F0502020204030204" pitchFamily="34" charset="0"/>
                </a:rPr>
                <a:t>ιστότοπους</a:t>
              </a:r>
              <a:r>
                <a:rPr lang="el-GR" altLang="en-GR" sz="2000" dirty="0">
                  <a:latin typeface="Calibri" panose="020F0502020204030204" pitchFamily="34" charset="0"/>
                </a:rPr>
                <a:t> συλλογής δεδομένων (DELETEME)</a:t>
              </a:r>
            </a:p>
          </p:txBody>
        </p:sp>
        <p:sp>
          <p:nvSpPr>
            <p:cNvPr id="92168" name="AutoShape 8">
              <a:extLst>
                <a:ext uri="{FF2B5EF4-FFF2-40B4-BE49-F238E27FC236}">
                  <a16:creationId xmlns:a16="http://schemas.microsoft.com/office/drawing/2014/main" id="{054E74CD-C779-4B50-7950-93D5F9E8030C}"/>
                </a:ext>
              </a:extLst>
            </p:cNvPr>
            <p:cNvSpPr>
              <a:spLocks noChangeArrowheads="1"/>
            </p:cNvSpPr>
            <p:nvPr/>
          </p:nvSpPr>
          <p:spPr bwMode="auto">
            <a:xfrm>
              <a:off x="2754" y="2112"/>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4040" tIns="34560" rIns="34560" bIns="3456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25"/>
                </a:spcAft>
              </a:pPr>
              <a:r>
                <a:rPr lang="en-US" altLang="en-GR" sz="2600" b="1" dirty="0">
                  <a:latin typeface="Calibri" panose="020F0502020204030204" pitchFamily="34" charset="0"/>
                </a:rPr>
                <a:t>             </a:t>
              </a:r>
              <a:r>
                <a:rPr lang="el-GR" altLang="en-GR" sz="2600" b="1" dirty="0">
                  <a:latin typeface="Calibri" panose="020F0502020204030204" pitchFamily="34" charset="0"/>
                </a:rPr>
                <a:t>Καταργήστε την εγγραφή σας από τις λίστες αλληλογραφίας</a:t>
              </a:r>
            </a:p>
          </p:txBody>
        </p:sp>
        <p:sp>
          <p:nvSpPr>
            <p:cNvPr id="92169" name="AutoShape 9">
              <a:extLst>
                <a:ext uri="{FF2B5EF4-FFF2-40B4-BE49-F238E27FC236}">
                  <a16:creationId xmlns:a16="http://schemas.microsoft.com/office/drawing/2014/main" id="{102F3F1F-2C1D-C205-7B41-77CA411EC49B}"/>
                </a:ext>
              </a:extLst>
            </p:cNvPr>
            <p:cNvSpPr>
              <a:spLocks noChangeArrowheads="1"/>
            </p:cNvSpPr>
            <p:nvPr/>
          </p:nvSpPr>
          <p:spPr bwMode="auto">
            <a:xfrm>
              <a:off x="3160" y="2335"/>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4040" tIns="34560" rIns="34560" bIns="3456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925"/>
                </a:spcAft>
              </a:pPr>
              <a:r>
                <a:rPr lang="el-GR" altLang="en-GR" sz="2600" b="1" dirty="0">
                  <a:latin typeface="Calibri" panose="020F0502020204030204" pitchFamily="34" charset="0"/>
                </a:rPr>
                <a:t>Διαγραφή καταχωρήσεων φόρουμ και αναρτήσεων </a:t>
              </a:r>
              <a:r>
                <a:rPr lang="el-GR" altLang="en-GR" sz="2600" b="1" dirty="0" err="1">
                  <a:latin typeface="Calibri" panose="020F0502020204030204" pitchFamily="34" charset="0"/>
                </a:rPr>
                <a:t>ιστολογίου</a:t>
              </a:r>
              <a:endParaRPr lang="el-GR" altLang="en-GR" sz="2600" b="1" dirty="0">
                <a:latin typeface="Calibri" panose="020F0502020204030204" pitchFamily="34" charset="0"/>
              </a:endParaRPr>
            </a:p>
          </p:txBody>
        </p:sp>
      </p:grpSp>
      <p:grpSp>
        <p:nvGrpSpPr>
          <p:cNvPr id="92170" name="Group 10">
            <a:extLst>
              <a:ext uri="{FF2B5EF4-FFF2-40B4-BE49-F238E27FC236}">
                <a16:creationId xmlns:a16="http://schemas.microsoft.com/office/drawing/2014/main" id="{CA4B2061-6D3A-65DA-2688-835289D81842}"/>
              </a:ext>
            </a:extLst>
          </p:cNvPr>
          <p:cNvGrpSpPr>
            <a:grpSpLocks/>
          </p:cNvGrpSpPr>
          <p:nvPr/>
        </p:nvGrpSpPr>
        <p:grpSpPr bwMode="auto">
          <a:xfrm>
            <a:off x="1056234" y="4933573"/>
            <a:ext cx="6518275" cy="2455867"/>
            <a:chOff x="817" y="2960"/>
            <a:chExt cx="4106" cy="1547"/>
          </a:xfrm>
        </p:grpSpPr>
        <p:sp>
          <p:nvSpPr>
            <p:cNvPr id="92171" name="AutoShape 11">
              <a:extLst>
                <a:ext uri="{FF2B5EF4-FFF2-40B4-BE49-F238E27FC236}">
                  <a16:creationId xmlns:a16="http://schemas.microsoft.com/office/drawing/2014/main" id="{F1332C7E-F084-D5B2-26A6-EF0786ACAD82}"/>
                </a:ext>
              </a:extLst>
            </p:cNvPr>
            <p:cNvSpPr>
              <a:spLocks noChangeArrowheads="1"/>
            </p:cNvSpPr>
            <p:nvPr/>
          </p:nvSpPr>
          <p:spPr bwMode="auto">
            <a:xfrm>
              <a:off x="817" y="3278"/>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9920" tIns="26640" rIns="26640" bIns="2664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713"/>
                </a:spcAft>
              </a:pPr>
              <a:r>
                <a:rPr lang="en-US" altLang="en-GR" sz="2000" dirty="0">
                  <a:latin typeface="Calibri" panose="020F0502020204030204" pitchFamily="34" charset="0"/>
                </a:rPr>
                <a:t>                                                                                        </a:t>
              </a:r>
            </a:p>
            <a:p>
              <a:pPr algn="ctr" hangingPunct="1">
                <a:lnSpc>
                  <a:spcPct val="90000"/>
                </a:lnSpc>
                <a:spcAft>
                  <a:spcPts val="713"/>
                </a:spcAft>
              </a:pPr>
              <a:r>
                <a:rPr lang="en-US" altLang="en-GR" sz="2000" dirty="0">
                  <a:latin typeface="Calibri" panose="020F0502020204030204" pitchFamily="34" charset="0"/>
                </a:rPr>
                <a:t>                                                                                                               </a:t>
              </a:r>
              <a:r>
                <a:rPr lang="el-GR" altLang="en-GR" sz="2000" dirty="0">
                  <a:latin typeface="Calibri" panose="020F0502020204030204" pitchFamily="34" charset="0"/>
                </a:rPr>
                <a:t>Ενεργοποιήστε τη Μη παρακολούθηση εφαρμογών και προγραμμάτων</a:t>
              </a:r>
            </a:p>
          </p:txBody>
        </p:sp>
        <p:sp>
          <p:nvSpPr>
            <p:cNvPr id="92172" name="AutoShape 12">
              <a:extLst>
                <a:ext uri="{FF2B5EF4-FFF2-40B4-BE49-F238E27FC236}">
                  <a16:creationId xmlns:a16="http://schemas.microsoft.com/office/drawing/2014/main" id="{69085FBA-241C-38B8-F9CB-9C97E5A6D8AD}"/>
                </a:ext>
              </a:extLst>
            </p:cNvPr>
            <p:cNvSpPr>
              <a:spLocks noChangeArrowheads="1"/>
            </p:cNvSpPr>
            <p:nvPr/>
          </p:nvSpPr>
          <p:spPr bwMode="auto">
            <a:xfrm>
              <a:off x="2754" y="3641"/>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5960" tIns="25200" rIns="25200" bIns="252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688"/>
                </a:spcAft>
              </a:pPr>
              <a:r>
                <a:rPr lang="el-GR" altLang="en-GR" sz="1900" u="sng" dirty="0">
                  <a:latin typeface="Calibri" panose="020F0502020204030204" pitchFamily="34" charset="0"/>
                </a:rPr>
                <a:t>Εργαλεία κατά της παρακολούθησης</a:t>
              </a:r>
            </a:p>
          </p:txBody>
        </p:sp>
        <p:sp>
          <p:nvSpPr>
            <p:cNvPr id="92173" name="AutoShape 13">
              <a:extLst>
                <a:ext uri="{FF2B5EF4-FFF2-40B4-BE49-F238E27FC236}">
                  <a16:creationId xmlns:a16="http://schemas.microsoft.com/office/drawing/2014/main" id="{0C117FD9-E7D8-8C9E-81C3-DC470B16A7CF}"/>
                </a:ext>
              </a:extLst>
            </p:cNvPr>
            <p:cNvSpPr>
              <a:spLocks noChangeArrowheads="1"/>
            </p:cNvSpPr>
            <p:nvPr/>
          </p:nvSpPr>
          <p:spPr bwMode="auto">
            <a:xfrm>
              <a:off x="2268" y="2960"/>
              <a:ext cx="2169" cy="866"/>
            </a:xfrm>
            <a:custGeom>
              <a:avLst/>
              <a:gdLst>
                <a:gd name="G0" fmla="+- 3830 0 0"/>
                <a:gd name="G1" fmla="+- 32768 0 0"/>
                <a:gd name="G2" fmla="*/ G1 1 G0"/>
                <a:gd name="G3" fmla="*/ 50000 65535 1"/>
                <a:gd name="G4" fmla="+- G2 0 50000"/>
                <a:gd name="G5" fmla="?: G4 50000 G2"/>
                <a:gd name="G6" fmla="?: G3 0 G4"/>
                <a:gd name="G7" fmla="*/ G0 G6 1"/>
                <a:gd name="G8" fmla="*/ G7 1 34464"/>
                <a:gd name="G9" fmla="+- 9576 0 G8"/>
                <a:gd name="G10" fmla="*/ G9 1 2"/>
                <a:gd name="G11" fmla="+- G9 0 G8"/>
                <a:gd name="G12" fmla="?: G11 G8 0"/>
                <a:gd name="G13" fmla="?: G11 G9 9576"/>
                <a:gd name="G14" fmla="+- 1915 0 0"/>
                <a:gd name="G15" fmla="+- 3830 0 0"/>
                <a:gd name="G16" fmla="+- 9576 0 0"/>
              </a:gdLst>
              <a:ahLst/>
              <a:cxnLst>
                <a:cxn ang="0">
                  <a:pos x="r" y="vc"/>
                </a:cxn>
                <a:cxn ang="5400000">
                  <a:pos x="hc" y="b"/>
                </a:cxn>
                <a:cxn ang="10800000">
                  <a:pos x="l" y="vc"/>
                </a:cxn>
                <a:cxn ang="16200000">
                  <a:pos x="hc" y="t"/>
                </a:cxn>
              </a:cxnLst>
              <a:rect l="0" t="0" r="0" b="0"/>
              <a:pathLst>
                <a:path>
                  <a:moveTo>
                    <a:pt x="0" y="0"/>
                  </a:moveTo>
                  <a:lnTo>
                    <a:pt x="9576" y="0"/>
                  </a:lnTo>
                  <a:lnTo>
                    <a:pt x="9576" y="1915"/>
                  </a:lnTo>
                  <a:lnTo>
                    <a:pt x="9576" y="3830"/>
                  </a:lnTo>
                  <a:lnTo>
                    <a:pt x="0" y="3830"/>
                  </a:lnTo>
                  <a:lnTo>
                    <a:pt x="0" y="1915"/>
                  </a:lnTo>
                  <a:close/>
                </a:path>
              </a:pathLst>
            </a:custGeom>
            <a:solidFill>
              <a:srgbClr val="FFFFFF"/>
            </a:solidFill>
            <a:ln w="19080" cap="flat">
              <a:solidFill>
                <a:srgbClr val="D7712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5960" tIns="25200" rIns="25200" bIns="25200"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Aft>
                  <a:spcPts val="688"/>
                </a:spcAft>
              </a:pPr>
              <a:r>
                <a:rPr lang="el-GR" altLang="en-GR" sz="1900" dirty="0">
                  <a:latin typeface="Calibri" panose="020F0502020204030204" pitchFamily="34" charset="0"/>
                </a:rPr>
                <a:t>Ελέγξτε εάν οι πληροφορίες σας έχουν ήδη παραβιαστεί</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88BBEC46-73D9-6B84-7F6E-36F3FE1CC4A1}"/>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Συμπεράσματα για αυτήν την ενότητα</a:t>
            </a:r>
          </a:p>
        </p:txBody>
      </p:sp>
      <p:sp>
        <p:nvSpPr>
          <p:cNvPr id="93186" name="Text Box 2">
            <a:extLst>
              <a:ext uri="{FF2B5EF4-FFF2-40B4-BE49-F238E27FC236}">
                <a16:creationId xmlns:a16="http://schemas.microsoft.com/office/drawing/2014/main" id="{548DE1BF-C95D-345F-DA6C-293BC8B12732}"/>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Η προσωπική επικοινωνία είναι διαφορετική από την διαδικτυακή επικοινωνία</a:t>
            </a:r>
          </a:p>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Υπάρχουν πολλά ψηφιακά εργαλεία που μπορείτε να χρησιμοποιήσετε για να διαχειριστείτε την επικοινωνία και τη διαδικτυακή σας συνεργασία</a:t>
            </a:r>
          </a:p>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Να είστε ένας καλός διαδικτυακός πολίτης, να είστε ασφαλείς, να είστε ευγενικοί</a:t>
            </a:r>
          </a:p>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Προσέξτε το ψηφιακό σας αποτύπωμα και ελέγξτε τι δημοσιεύετε και ποιος μπορεί να το δει</a:t>
            </a:r>
          </a:p>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Να είστε αυθεντικοί και αξιόπιστοι σε όλη τη διάρκεια της διαδικτυακής σας ζωής</a:t>
            </a:r>
          </a:p>
          <a:p>
            <a:pPr hangingPunct="1">
              <a:lnSpc>
                <a:spcPct val="100000"/>
              </a:lnSpc>
              <a:spcBef>
                <a:spcPts val="1013"/>
              </a:spcBef>
              <a:buClr>
                <a:srgbClr val="5E5E5E"/>
              </a:buClr>
              <a:buFont typeface="Wingdings" pitchFamily="2" charset="2"/>
              <a:buChar char=""/>
            </a:pPr>
            <a:r>
              <a:rPr lang="en-US" altLang="en-GR" sz="2200">
                <a:solidFill>
                  <a:srgbClr val="5E5E5E"/>
                </a:solidFill>
                <a:latin typeface="Calibri" panose="020F0502020204030204" pitchFamily="34" charset="0"/>
              </a:rPr>
              <a:t>Προσέξτε την ευημερία σας στο διαδίκτυο όταν ασχολείστε και συνεργάζεστε, δεν χρειάζεται να είναι όλα ψηφιακά, αλλά η εξοικείωση με το ψηφιακό είναι ο τρόπος για την ισορροπία!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a:extLst>
              <a:ext uri="{FF2B5EF4-FFF2-40B4-BE49-F238E27FC236}">
                <a16:creationId xmlns:a16="http://schemas.microsoft.com/office/drawing/2014/main" id="{A7441462-FCD3-FBA0-D551-492BF24B7304}"/>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pPr>
            <a:r>
              <a:rPr lang="en-US" altLang="en-GR" sz="3600" b="1">
                <a:solidFill>
                  <a:srgbClr val="5E5E5E"/>
                </a:solidFill>
                <a:latin typeface="Calibri" panose="020F0502020204030204" pitchFamily="34" charset="0"/>
              </a:rPr>
              <a:t>Στην επόμενη ενότητα μάθετε πώς να:</a:t>
            </a:r>
          </a:p>
        </p:txBody>
      </p:sp>
      <p:sp>
        <p:nvSpPr>
          <p:cNvPr id="94210" name="Text Box 2">
            <a:extLst>
              <a:ext uri="{FF2B5EF4-FFF2-40B4-BE49-F238E27FC236}">
                <a16:creationId xmlns:a16="http://schemas.microsoft.com/office/drawing/2014/main" id="{630A11E0-E931-3522-4861-4AC07255DC62}"/>
              </a:ext>
            </a:extLst>
          </p:cNvPr>
          <p:cNvSpPr txBox="1">
            <a:spLocks noChangeArrowheads="1"/>
          </p:cNvSpPr>
          <p:nvPr/>
        </p:nvSpPr>
        <p:spPr bwMode="auto">
          <a:xfrm>
            <a:off x="811213" y="178276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01650" indent="-50006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285750" indent="-284163" hangingPunct="1">
              <a:lnSpc>
                <a:spcPct val="100000"/>
              </a:lnSpc>
              <a:spcBef>
                <a:spcPts val="1013"/>
              </a:spcBef>
            </a:pPr>
            <a:r>
              <a:rPr lang="en-US" altLang="en-GR" sz="2400">
                <a:solidFill>
                  <a:srgbClr val="5E5E5E"/>
                </a:solidFill>
                <a:latin typeface="Calibri" panose="020F0502020204030204" pitchFamily="34" charset="0"/>
              </a:rPr>
              <a:t>Δημιουργία ψηφιακού περιεχομένου, πιο συγκεκριμένα σχετικά με:</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Ανάπτυξη ψηφιακού περιεχομένου</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Ενσωμάτωση και εκ νέου επεξεργασία ψηφιακού περιεχομένου</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Πνευματικά δικαιώματα και άδειες</a:t>
            </a:r>
          </a:p>
          <a:p>
            <a:pPr hangingPunct="1">
              <a:lnSpc>
                <a:spcPct val="100000"/>
              </a:lnSpc>
              <a:spcBef>
                <a:spcPts val="1013"/>
              </a:spcBef>
              <a:buSzPct val="45000"/>
              <a:buFont typeface="Wingdings" pitchFamily="2" charset="2"/>
              <a:buChar char=""/>
            </a:pPr>
            <a:r>
              <a:rPr lang="en-US" altLang="en-GR" sz="2400">
                <a:solidFill>
                  <a:srgbClr val="5E5E5E"/>
                </a:solidFill>
                <a:latin typeface="Calibri" panose="020F0502020204030204" pitchFamily="34" charset="0"/>
              </a:rPr>
              <a:t>Προγραμματισμός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9A321BB-BF16-D39A-3C99-3674D1AFAB02}"/>
              </a:ext>
            </a:extLst>
          </p:cNvPr>
          <p:cNvSpPr txBox="1">
            <a:spLocks noChangeArrowheads="1"/>
          </p:cNvSpPr>
          <p:nvPr/>
        </p:nvSpPr>
        <p:spPr bwMode="auto">
          <a:xfrm>
            <a:off x="515938" y="406400"/>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Είδη διαδικτυακής επικοινωνίας: Σύγχρονη και Ασύγχρονη Επικοινωνία</a:t>
            </a:r>
          </a:p>
        </p:txBody>
      </p:sp>
      <p:sp>
        <p:nvSpPr>
          <p:cNvPr id="30722" name="Text Box 2">
            <a:extLst>
              <a:ext uri="{FF2B5EF4-FFF2-40B4-BE49-F238E27FC236}">
                <a16:creationId xmlns:a16="http://schemas.microsoft.com/office/drawing/2014/main" id="{9CA87D32-A0A5-0EEA-6964-3284063884D2}"/>
              </a:ext>
            </a:extLst>
          </p:cNvPr>
          <p:cNvSpPr txBox="1">
            <a:spLocks noChangeArrowheads="1"/>
          </p:cNvSpPr>
          <p:nvPr/>
        </p:nvSpPr>
        <p:spPr bwMode="auto">
          <a:xfrm>
            <a:off x="428625" y="947738"/>
            <a:ext cx="6267450" cy="315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endParaRPr lang="en-US" altLang="en-GR" sz="1600" dirty="0">
              <a:latin typeface="Calibri" panose="020F0502020204030204" pitchFamily="34" charset="0"/>
            </a:endParaRPr>
          </a:p>
          <a:p>
            <a:pPr hangingPunct="1">
              <a:lnSpc>
                <a:spcPct val="100000"/>
              </a:lnSpc>
              <a:spcBef>
                <a:spcPts val="1013"/>
              </a:spcBef>
              <a:buClrTx/>
              <a:buFontTx/>
              <a:buNone/>
            </a:pPr>
            <a:endParaRPr lang="en-US" altLang="en-GR" sz="1600" dirty="0">
              <a:latin typeface="Calibri" panose="020F0502020204030204" pitchFamily="34" charset="0"/>
            </a:endParaRPr>
          </a:p>
          <a:p>
            <a:pPr hangingPunct="1">
              <a:lnSpc>
                <a:spcPct val="100000"/>
              </a:lnSpc>
              <a:spcBef>
                <a:spcPts val="1013"/>
              </a:spcBef>
              <a:buClrTx/>
              <a:buFontTx/>
              <a:buNone/>
            </a:pPr>
            <a:r>
              <a:rPr lang="en-US" altLang="en-GR" sz="1600" dirty="0" err="1">
                <a:latin typeface="Calibri" panose="020F0502020204030204" pitchFamily="34" charset="0"/>
              </a:rPr>
              <a:t>Γνωρίζ</a:t>
            </a:r>
            <a:r>
              <a:rPr lang="en-US" altLang="en-GR" sz="1600" dirty="0">
                <a:latin typeface="Calibri" panose="020F0502020204030204" pitchFamily="34" charset="0"/>
              </a:rPr>
              <a:t>α</a:t>
            </a:r>
            <a:r>
              <a:rPr lang="en-US" altLang="en-GR" sz="1600" dirty="0" err="1">
                <a:latin typeface="Calibri" panose="020F0502020204030204" pitchFamily="34" charset="0"/>
              </a:rPr>
              <a:t>τε</a:t>
            </a:r>
            <a:r>
              <a:rPr lang="en-US" altLang="en-GR" sz="1600" dirty="0">
                <a:latin typeface="Calibri" panose="020F0502020204030204" pitchFamily="34" charset="0"/>
              </a:rPr>
              <a:t> </a:t>
            </a:r>
            <a:r>
              <a:rPr lang="en-US" altLang="en-GR" sz="1600" dirty="0" err="1">
                <a:latin typeface="Calibri" panose="020F0502020204030204" pitchFamily="34" charset="0"/>
              </a:rPr>
              <a:t>ότι</a:t>
            </a:r>
            <a:r>
              <a:rPr lang="en-US" altLang="en-GR" sz="1600" dirty="0">
                <a:latin typeface="Calibri" panose="020F0502020204030204" pitchFamily="34" charset="0"/>
              </a:rPr>
              <a:t> </a:t>
            </a:r>
            <a:r>
              <a:rPr lang="en-US" altLang="en-GR" sz="1600" dirty="0" err="1">
                <a:latin typeface="Calibri" panose="020F0502020204030204" pitchFamily="34" charset="0"/>
              </a:rPr>
              <a:t>η</a:t>
            </a:r>
            <a:r>
              <a:rPr lang="en-US" altLang="en-GR" sz="1600" dirty="0">
                <a:latin typeface="Calibri" panose="020F0502020204030204" pitchFamily="34" charset="0"/>
              </a:rPr>
              <a:t> </a:t>
            </a:r>
            <a:r>
              <a:rPr lang="en-US" altLang="en-GR" sz="1600" dirty="0" err="1">
                <a:latin typeface="Calibri" panose="020F0502020204030204" pitchFamily="34" charset="0"/>
              </a:rPr>
              <a:t>σύγχρονη</a:t>
            </a:r>
            <a:r>
              <a:rPr lang="en-US" altLang="en-GR" sz="1600" dirty="0">
                <a:latin typeface="Calibri" panose="020F0502020204030204" pitchFamily="34" charset="0"/>
              </a:rPr>
              <a:t> </a:t>
            </a:r>
            <a:r>
              <a:rPr lang="en-US" altLang="en-GR" sz="1600" dirty="0" err="1">
                <a:latin typeface="Calibri" panose="020F0502020204030204" pitchFamily="34" charset="0"/>
              </a:rPr>
              <a:t>κ</a:t>
            </a:r>
            <a:r>
              <a:rPr lang="en-US" altLang="en-GR" sz="1600" dirty="0">
                <a:latin typeface="Calibri" panose="020F0502020204030204" pitchFamily="34" charset="0"/>
              </a:rPr>
              <a:t>α</a:t>
            </a:r>
            <a:r>
              <a:rPr lang="en-US" altLang="en-GR" sz="1600" dirty="0" err="1">
                <a:latin typeface="Calibri" panose="020F0502020204030204" pitchFamily="34" charset="0"/>
              </a:rPr>
              <a:t>ι</a:t>
            </a:r>
            <a:r>
              <a:rPr lang="en-US" altLang="en-GR" sz="1600" dirty="0">
                <a:latin typeface="Calibri" panose="020F0502020204030204" pitchFamily="34" charset="0"/>
              </a:rPr>
              <a:t> </a:t>
            </a:r>
            <a:r>
              <a:rPr lang="en-US" altLang="en-GR" sz="1600" dirty="0" err="1">
                <a:latin typeface="Calibri" panose="020F0502020204030204" pitchFamily="34" charset="0"/>
              </a:rPr>
              <a:t>η</a:t>
            </a:r>
            <a:r>
              <a:rPr lang="en-US" altLang="en-GR" sz="1600" dirty="0">
                <a:latin typeface="Calibri" panose="020F0502020204030204" pitchFamily="34" charset="0"/>
              </a:rPr>
              <a:t> α</a:t>
            </a:r>
            <a:r>
              <a:rPr lang="en-US" altLang="en-GR" sz="1600" dirty="0" err="1">
                <a:latin typeface="Calibri" panose="020F0502020204030204" pitchFamily="34" charset="0"/>
              </a:rPr>
              <a:t>σύγχρονη</a:t>
            </a:r>
            <a:r>
              <a:rPr lang="en-US" altLang="en-GR" sz="1600" dirty="0">
                <a:latin typeface="Calibri" panose="020F0502020204030204" pitchFamily="34" charset="0"/>
              </a:rPr>
              <a:t> </a:t>
            </a:r>
            <a:r>
              <a:rPr lang="en-US" altLang="en-GR" sz="1600" dirty="0" err="1">
                <a:latin typeface="Calibri" panose="020F0502020204030204" pitchFamily="34" charset="0"/>
              </a:rPr>
              <a:t>είν</a:t>
            </a:r>
            <a:r>
              <a:rPr lang="en-US" altLang="en-GR" sz="1600" dirty="0">
                <a:latin typeface="Calibri" panose="020F0502020204030204" pitchFamily="34" charset="0"/>
              </a:rPr>
              <a:t>α</a:t>
            </a:r>
            <a:r>
              <a:rPr lang="en-US" altLang="en-GR" sz="1600" dirty="0" err="1">
                <a:latin typeface="Calibri" panose="020F0502020204030204" pitchFamily="34" charset="0"/>
              </a:rPr>
              <a:t>ι</a:t>
            </a:r>
            <a:r>
              <a:rPr lang="en-US" altLang="en-GR" sz="1600" dirty="0">
                <a:latin typeface="Calibri" panose="020F0502020204030204" pitchFamily="34" charset="0"/>
              </a:rPr>
              <a:t> </a:t>
            </a:r>
            <a:r>
              <a:rPr lang="en-US" altLang="en-GR" sz="1600" dirty="0" err="1">
                <a:latin typeface="Calibri" panose="020F0502020204030204" pitchFamily="34" charset="0"/>
              </a:rPr>
              <a:t>δύο</a:t>
            </a:r>
            <a:r>
              <a:rPr lang="en-US" altLang="en-GR" sz="1600" dirty="0">
                <a:latin typeface="Calibri" panose="020F0502020204030204" pitchFamily="34" charset="0"/>
              </a:rPr>
              <a:t> </a:t>
            </a:r>
            <a:r>
              <a:rPr lang="en-US" altLang="en-GR" sz="1600" dirty="0" err="1">
                <a:latin typeface="Calibri" panose="020F0502020204030204" pitchFamily="34" charset="0"/>
              </a:rPr>
              <a:t>τύ</a:t>
            </a:r>
            <a:r>
              <a:rPr lang="en-US" altLang="en-GR" sz="1600" dirty="0">
                <a:latin typeface="Calibri" panose="020F0502020204030204" pitchFamily="34" charset="0"/>
              </a:rPr>
              <a:t>π</a:t>
            </a:r>
            <a:r>
              <a:rPr lang="en-US" altLang="en-GR" sz="1600" dirty="0" err="1">
                <a:latin typeface="Calibri" panose="020F0502020204030204" pitchFamily="34" charset="0"/>
              </a:rPr>
              <a:t>οι</a:t>
            </a:r>
            <a:r>
              <a:rPr lang="en-US" altLang="en-GR" sz="1600" dirty="0">
                <a:latin typeface="Calibri" panose="020F0502020204030204" pitchFamily="34" charset="0"/>
              </a:rPr>
              <a:t> </a:t>
            </a:r>
            <a:r>
              <a:rPr lang="en-US" altLang="en-GR" sz="1600" dirty="0" err="1">
                <a:latin typeface="Calibri" panose="020F0502020204030204" pitchFamily="34" charset="0"/>
              </a:rPr>
              <a:t>δι</a:t>
            </a:r>
            <a:r>
              <a:rPr lang="en-US" altLang="en-GR" sz="1600" dirty="0">
                <a:latin typeface="Calibri" panose="020F0502020204030204" pitchFamily="34" charset="0"/>
              </a:rPr>
              <a:t>α</a:t>
            </a:r>
            <a:r>
              <a:rPr lang="en-US" altLang="en-GR" sz="1600" dirty="0" err="1">
                <a:latin typeface="Calibri" panose="020F0502020204030204" pitchFamily="34" charset="0"/>
              </a:rPr>
              <a:t>δικτυ</a:t>
            </a:r>
            <a:r>
              <a:rPr lang="en-US" altLang="en-GR" sz="1600" dirty="0">
                <a:latin typeface="Calibri" panose="020F0502020204030204" pitchFamily="34" charset="0"/>
              </a:rPr>
              <a:t>α</a:t>
            </a:r>
            <a:r>
              <a:rPr lang="en-US" altLang="en-GR" sz="1600" dirty="0" err="1">
                <a:latin typeface="Calibri" panose="020F0502020204030204" pitchFamily="34" charset="0"/>
              </a:rPr>
              <a:t>κής</a:t>
            </a:r>
            <a:r>
              <a:rPr lang="en-US" altLang="en-GR" sz="1600" dirty="0">
                <a:latin typeface="Calibri" panose="020F0502020204030204" pitchFamily="34" charset="0"/>
              </a:rPr>
              <a:t>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ικοινωνί</a:t>
            </a:r>
            <a:r>
              <a:rPr lang="en-US" altLang="en-GR" sz="1600" dirty="0">
                <a:latin typeface="Calibri" panose="020F0502020204030204" pitchFamily="34" charset="0"/>
              </a:rPr>
              <a:t>α</a:t>
            </a:r>
            <a:r>
              <a:rPr lang="en-US" altLang="en-GR" sz="1600" dirty="0" err="1">
                <a:latin typeface="Calibri" panose="020F0502020204030204" pitchFamily="34" charset="0"/>
              </a:rPr>
              <a:t>ς</a:t>
            </a:r>
            <a:r>
              <a:rPr lang="en-US" altLang="en-GR" sz="1600" dirty="0">
                <a:latin typeface="Calibri" panose="020F0502020204030204" pitchFamily="34" charset="0"/>
              </a:rPr>
              <a:t>;</a:t>
            </a:r>
          </a:p>
          <a:p>
            <a:pPr hangingPunct="1">
              <a:lnSpc>
                <a:spcPct val="100000"/>
              </a:lnSpc>
              <a:spcBef>
                <a:spcPts val="1013"/>
              </a:spcBef>
              <a:buClrTx/>
              <a:buFontTx/>
              <a:buNone/>
            </a:pPr>
            <a:r>
              <a:rPr lang="en-US" altLang="en-GR" sz="1600" dirty="0" err="1">
                <a:latin typeface="Calibri" panose="020F0502020204030204" pitchFamily="34" charset="0"/>
              </a:rPr>
              <a:t>Η</a:t>
            </a:r>
            <a:r>
              <a:rPr lang="en-US" altLang="en-GR" sz="1600" dirty="0">
                <a:latin typeface="Calibri" panose="020F0502020204030204" pitchFamily="34" charset="0"/>
              </a:rPr>
              <a:t> </a:t>
            </a:r>
            <a:r>
              <a:rPr lang="en-US" altLang="en-GR" sz="1600" dirty="0" err="1">
                <a:latin typeface="Calibri" panose="020F0502020204030204" pitchFamily="34" charset="0"/>
              </a:rPr>
              <a:t>σύγχρονη</a:t>
            </a:r>
            <a:r>
              <a:rPr lang="en-US" altLang="en-GR" sz="1600" dirty="0">
                <a:latin typeface="Calibri" panose="020F0502020204030204" pitchFamily="34" charset="0"/>
              </a:rPr>
              <a:t>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ικοινωνί</a:t>
            </a:r>
            <a:r>
              <a:rPr lang="en-US" altLang="en-GR" sz="1600" dirty="0">
                <a:latin typeface="Calibri" panose="020F0502020204030204" pitchFamily="34" charset="0"/>
              </a:rPr>
              <a:t>α </a:t>
            </a:r>
            <a:r>
              <a:rPr lang="en-US" altLang="en-GR" sz="1600" dirty="0" err="1">
                <a:latin typeface="Calibri" panose="020F0502020204030204" pitchFamily="34" charset="0"/>
              </a:rPr>
              <a:t>λ</a:t>
            </a:r>
            <a:r>
              <a:rPr lang="en-US" altLang="en-GR" sz="1600" dirty="0">
                <a:latin typeface="Calibri" panose="020F0502020204030204" pitchFamily="34" charset="0"/>
              </a:rPr>
              <a:t>α</a:t>
            </a:r>
            <a:r>
              <a:rPr lang="en-US" altLang="en-GR" sz="1600" dirty="0" err="1">
                <a:latin typeface="Calibri" panose="020F0502020204030204" pitchFamily="34" charset="0"/>
              </a:rPr>
              <a:t>μ</a:t>
            </a:r>
            <a:r>
              <a:rPr lang="en-US" altLang="en-GR" sz="1600" dirty="0">
                <a:latin typeface="Calibri" panose="020F0502020204030204" pitchFamily="34" charset="0"/>
              </a:rPr>
              <a:t>β</a:t>
            </a:r>
            <a:r>
              <a:rPr lang="en-US" altLang="en-GR" sz="1600" dirty="0" err="1">
                <a:latin typeface="Calibri" panose="020F0502020204030204" pitchFamily="34" charset="0"/>
              </a:rPr>
              <a:t>άνει</a:t>
            </a:r>
            <a:r>
              <a:rPr lang="en-US" altLang="en-GR" sz="1600" dirty="0">
                <a:latin typeface="Calibri" panose="020F0502020204030204" pitchFamily="34" charset="0"/>
              </a:rPr>
              <a:t> </a:t>
            </a:r>
            <a:r>
              <a:rPr lang="en-US" altLang="en-GR" sz="1600" dirty="0" err="1">
                <a:latin typeface="Calibri" panose="020F0502020204030204" pitchFamily="34" charset="0"/>
              </a:rPr>
              <a:t>χώρ</a:t>
            </a:r>
            <a:r>
              <a:rPr lang="en-US" altLang="en-GR" sz="1600" dirty="0">
                <a:latin typeface="Calibri" panose="020F0502020204030204" pitchFamily="34" charset="0"/>
              </a:rPr>
              <a:t>α </a:t>
            </a:r>
            <a:r>
              <a:rPr lang="en-US" altLang="en-GR" sz="1600" dirty="0" err="1">
                <a:latin typeface="Calibri" panose="020F0502020204030204" pitchFamily="34" charset="0"/>
              </a:rPr>
              <a:t>τ</a:t>
            </a:r>
            <a:r>
              <a:rPr lang="en-US" altLang="en-GR" sz="1600" dirty="0">
                <a:latin typeface="Calibri" panose="020F0502020204030204" pitchFamily="34" charset="0"/>
              </a:rPr>
              <a:t>α</a:t>
            </a:r>
            <a:r>
              <a:rPr lang="en-US" altLang="en-GR" sz="1600" dirty="0" err="1">
                <a:latin typeface="Calibri" panose="020F0502020204030204" pitchFamily="34" charset="0"/>
              </a:rPr>
              <a:t>υτόχρον</a:t>
            </a:r>
            <a:r>
              <a:rPr lang="en-US" altLang="en-GR" sz="1600" dirty="0">
                <a:latin typeface="Calibri" panose="020F0502020204030204" pitchFamily="34" charset="0"/>
              </a:rPr>
              <a:t>α (</a:t>
            </a:r>
            <a:r>
              <a:rPr lang="en-US" altLang="en-GR" sz="1600" dirty="0" err="1">
                <a:latin typeface="Calibri" panose="020F0502020204030204" pitchFamily="34" charset="0"/>
              </a:rPr>
              <a:t>σε</a:t>
            </a:r>
            <a:r>
              <a:rPr lang="en-US" altLang="en-GR" sz="1600" dirty="0">
                <a:latin typeface="Calibri" panose="020F0502020204030204" pitchFamily="34" charset="0"/>
              </a:rPr>
              <a:t> π</a:t>
            </a:r>
            <a:r>
              <a:rPr lang="en-US" altLang="en-GR" sz="1600" dirty="0" err="1">
                <a:latin typeface="Calibri" panose="020F0502020204030204" pitchFamily="34" charset="0"/>
              </a:rPr>
              <a:t>ρ</a:t>
            </a:r>
            <a:r>
              <a:rPr lang="en-US" altLang="en-GR" sz="1600" dirty="0">
                <a:latin typeface="Calibri" panose="020F0502020204030204" pitchFamily="34" charset="0"/>
              </a:rPr>
              <a:t>α</a:t>
            </a:r>
            <a:r>
              <a:rPr lang="en-US" altLang="en-GR" sz="1600" dirty="0" err="1">
                <a:latin typeface="Calibri" panose="020F0502020204030204" pitchFamily="34" charset="0"/>
              </a:rPr>
              <a:t>γμ</a:t>
            </a:r>
            <a:r>
              <a:rPr lang="en-US" altLang="en-GR" sz="1600" dirty="0">
                <a:latin typeface="Calibri" panose="020F0502020204030204" pitchFamily="34" charset="0"/>
              </a:rPr>
              <a:t>α</a:t>
            </a:r>
            <a:r>
              <a:rPr lang="en-US" altLang="en-GR" sz="1600" dirty="0" err="1">
                <a:latin typeface="Calibri" panose="020F0502020204030204" pitchFamily="34" charset="0"/>
              </a:rPr>
              <a:t>τικό</a:t>
            </a:r>
            <a:r>
              <a:rPr lang="en-US" altLang="en-GR" sz="1600" dirty="0">
                <a:latin typeface="Calibri" panose="020F0502020204030204" pitchFamily="34" charset="0"/>
              </a:rPr>
              <a:t> </a:t>
            </a:r>
            <a:r>
              <a:rPr lang="en-US" altLang="en-GR" sz="1600" dirty="0" err="1">
                <a:latin typeface="Calibri" panose="020F0502020204030204" pitchFamily="34" charset="0"/>
              </a:rPr>
              <a:t>χρόνο</a:t>
            </a:r>
            <a:r>
              <a:rPr lang="en-US" altLang="en-GR" sz="1600" dirty="0">
                <a:latin typeface="Calibri" panose="020F0502020204030204" pitchFamily="34" charset="0"/>
              </a:rPr>
              <a:t>) α</a:t>
            </a:r>
            <a:r>
              <a:rPr lang="en-US" altLang="en-GR" sz="1600" dirty="0" err="1">
                <a:latin typeface="Calibri" panose="020F0502020204030204" pitchFamily="34" charset="0"/>
              </a:rPr>
              <a:t>λλά</a:t>
            </a:r>
            <a:r>
              <a:rPr lang="en-US" altLang="en-GR" sz="1600" dirty="0">
                <a:latin typeface="Calibri" panose="020F0502020204030204" pitchFamily="34" charset="0"/>
              </a:rPr>
              <a:t> </a:t>
            </a:r>
            <a:r>
              <a:rPr lang="en-US" altLang="en-GR" sz="1600" dirty="0" err="1">
                <a:latin typeface="Calibri" panose="020F0502020204030204" pitchFamily="34" charset="0"/>
              </a:rPr>
              <a:t>σε</a:t>
            </a:r>
            <a:r>
              <a:rPr lang="en-US" altLang="en-GR" sz="1600" dirty="0">
                <a:latin typeface="Calibri" panose="020F0502020204030204" pitchFamily="34" charset="0"/>
              </a:rPr>
              <a:t> </a:t>
            </a:r>
            <a:r>
              <a:rPr lang="en-US" altLang="en-GR" sz="1600" dirty="0" err="1">
                <a:latin typeface="Calibri" panose="020F0502020204030204" pitchFamily="34" charset="0"/>
              </a:rPr>
              <a:t>δι</a:t>
            </a:r>
            <a:r>
              <a:rPr lang="en-US" altLang="en-GR" sz="1600" dirty="0">
                <a:latin typeface="Calibri" panose="020F0502020204030204" pitchFamily="34" charset="0"/>
              </a:rPr>
              <a:t>α</a:t>
            </a:r>
            <a:r>
              <a:rPr lang="en-US" altLang="en-GR" sz="1600" dirty="0" err="1">
                <a:latin typeface="Calibri" panose="020F0502020204030204" pitchFamily="34" charset="0"/>
              </a:rPr>
              <a:t>φορετικά</a:t>
            </a:r>
            <a:r>
              <a:rPr lang="en-US" altLang="en-GR" sz="1600" dirty="0">
                <a:latin typeface="Calibri" panose="020F0502020204030204" pitchFamily="34" charset="0"/>
              </a:rPr>
              <a:t> </a:t>
            </a:r>
            <a:r>
              <a:rPr lang="en-US" altLang="en-GR" sz="1600" dirty="0" err="1">
                <a:latin typeface="Calibri" panose="020F0502020204030204" pitchFamily="34" charset="0"/>
              </a:rPr>
              <a:t>μέρη</a:t>
            </a:r>
            <a:r>
              <a:rPr lang="en-US" altLang="en-GR" sz="1600" dirty="0">
                <a:latin typeface="Calibri" panose="020F0502020204030204" pitchFamily="34" charset="0"/>
              </a:rPr>
              <a:t>. </a:t>
            </a:r>
            <a:r>
              <a:rPr lang="en-US" altLang="en-GR" sz="1600" dirty="0" err="1">
                <a:latin typeface="Calibri" panose="020F0502020204030204" pitchFamily="34" charset="0"/>
              </a:rPr>
              <a:t>Έν</a:t>
            </a:r>
            <a:r>
              <a:rPr lang="en-US" altLang="en-GR" sz="1600" dirty="0">
                <a:latin typeface="Calibri" panose="020F0502020204030204" pitchFamily="34" charset="0"/>
              </a:rPr>
              <a:t>α </a:t>
            </a:r>
            <a:r>
              <a:rPr lang="en-US" altLang="en-GR" sz="1600" dirty="0" err="1">
                <a:latin typeface="Calibri" panose="020F0502020204030204" pitchFamily="34" charset="0"/>
              </a:rPr>
              <a:t>τηλέφωνο</a:t>
            </a:r>
            <a:r>
              <a:rPr lang="en-US" altLang="en-GR" sz="1600" dirty="0">
                <a:latin typeface="Calibri" panose="020F0502020204030204" pitchFamily="34" charset="0"/>
              </a:rPr>
              <a:t> </a:t>
            </a:r>
            <a:r>
              <a:rPr lang="en-US" altLang="en-GR" sz="1600" dirty="0" err="1">
                <a:latin typeface="Calibri" panose="020F0502020204030204" pitchFamily="34" charset="0"/>
              </a:rPr>
              <a:t>είν</a:t>
            </a:r>
            <a:r>
              <a:rPr lang="en-US" altLang="en-GR" sz="1600" dirty="0">
                <a:latin typeface="Calibri" panose="020F0502020204030204" pitchFamily="34" charset="0"/>
              </a:rPr>
              <a:t>α</a:t>
            </a:r>
            <a:r>
              <a:rPr lang="en-US" altLang="en-GR" sz="1600" dirty="0" err="1">
                <a:latin typeface="Calibri" panose="020F0502020204030204" pitchFamily="34" charset="0"/>
              </a:rPr>
              <a:t>ι</a:t>
            </a:r>
            <a:r>
              <a:rPr lang="en-US" altLang="en-GR" sz="1600" dirty="0">
                <a:latin typeface="Calibri" panose="020F0502020204030204" pitchFamily="34" charset="0"/>
              </a:rPr>
              <a:t> </a:t>
            </a:r>
            <a:r>
              <a:rPr lang="en-US" altLang="en-GR" sz="1600" dirty="0" err="1">
                <a:latin typeface="Calibri" panose="020F0502020204030204" pitchFamily="34" charset="0"/>
              </a:rPr>
              <a:t>έν</a:t>
            </a:r>
            <a:r>
              <a:rPr lang="en-US" altLang="en-GR" sz="1600" dirty="0">
                <a:latin typeface="Calibri" panose="020F0502020204030204" pitchFamily="34" charset="0"/>
              </a:rPr>
              <a:t>α πα</a:t>
            </a:r>
            <a:r>
              <a:rPr lang="en-US" altLang="en-GR" sz="1600" dirty="0" err="1">
                <a:latin typeface="Calibri" panose="020F0502020204030204" pitchFamily="34" charset="0"/>
              </a:rPr>
              <a:t>ράδειγμ</a:t>
            </a:r>
            <a:r>
              <a:rPr lang="en-US" altLang="en-GR" sz="1600" dirty="0">
                <a:latin typeface="Calibri" panose="020F0502020204030204" pitchFamily="34" charset="0"/>
              </a:rPr>
              <a:t>α </a:t>
            </a:r>
            <a:r>
              <a:rPr lang="en-US" altLang="en-GR" sz="1600" dirty="0" err="1">
                <a:latin typeface="Calibri" panose="020F0502020204030204" pitchFamily="34" charset="0"/>
              </a:rPr>
              <a:t>σύγχρονης</a:t>
            </a:r>
            <a:r>
              <a:rPr lang="en-US" altLang="en-GR" sz="1600" dirty="0">
                <a:latin typeface="Calibri" panose="020F0502020204030204" pitchFamily="34" charset="0"/>
              </a:rPr>
              <a:t>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ικοινωνί</a:t>
            </a:r>
            <a:r>
              <a:rPr lang="en-US" altLang="en-GR" sz="1600" dirty="0">
                <a:latin typeface="Calibri" panose="020F0502020204030204" pitchFamily="34" charset="0"/>
              </a:rPr>
              <a:t>α</a:t>
            </a:r>
            <a:r>
              <a:rPr lang="en-US" altLang="en-GR" sz="1600" dirty="0" err="1">
                <a:latin typeface="Calibri" panose="020F0502020204030204" pitchFamily="34" charset="0"/>
              </a:rPr>
              <a:t>ς</a:t>
            </a:r>
            <a:r>
              <a:rPr lang="en-US" altLang="en-GR" sz="1600" dirty="0">
                <a:latin typeface="Calibri" panose="020F0502020204030204" pitchFamily="34" charset="0"/>
              </a:rPr>
              <a:t>. </a:t>
            </a:r>
            <a:r>
              <a:rPr lang="en-US" altLang="en-GR" sz="1600" dirty="0" err="1">
                <a:latin typeface="Calibri" panose="020F0502020204030204" pitchFamily="34" charset="0"/>
              </a:rPr>
              <a:t>Άλλ</a:t>
            </a:r>
            <a:r>
              <a:rPr lang="en-US" altLang="en-GR" sz="1600" dirty="0">
                <a:latin typeface="Calibri" panose="020F0502020204030204" pitchFamily="34" charset="0"/>
              </a:rPr>
              <a:t>α πα</a:t>
            </a:r>
            <a:r>
              <a:rPr lang="en-US" altLang="en-GR" sz="1600" dirty="0" err="1">
                <a:latin typeface="Calibri" panose="020F0502020204030204" pitchFamily="34" charset="0"/>
              </a:rPr>
              <a:t>ρ</a:t>
            </a:r>
            <a:r>
              <a:rPr lang="en-US" altLang="en-GR" sz="1600" dirty="0">
                <a:latin typeface="Calibri" panose="020F0502020204030204" pitchFamily="34" charset="0"/>
              </a:rPr>
              <a:t>α</a:t>
            </a:r>
            <a:r>
              <a:rPr lang="en-US" altLang="en-GR" sz="1600" dirty="0" err="1">
                <a:latin typeface="Calibri" panose="020F0502020204030204" pitchFamily="34" charset="0"/>
              </a:rPr>
              <a:t>δείγμ</a:t>
            </a:r>
            <a:r>
              <a:rPr lang="en-US" altLang="en-GR" sz="1600" dirty="0">
                <a:latin typeface="Calibri" panose="020F0502020204030204" pitchFamily="34" charset="0"/>
              </a:rPr>
              <a:t>α</a:t>
            </a:r>
            <a:r>
              <a:rPr lang="en-US" altLang="en-GR" sz="1600" dirty="0" err="1">
                <a:latin typeface="Calibri" panose="020F0502020204030204" pitchFamily="34" charset="0"/>
              </a:rPr>
              <a:t>τ</a:t>
            </a:r>
            <a:r>
              <a:rPr lang="en-US" altLang="en-GR" sz="1600" dirty="0">
                <a:latin typeface="Calibri" panose="020F0502020204030204" pitchFamily="34" charset="0"/>
              </a:rPr>
              <a:t>α π</a:t>
            </a:r>
            <a:r>
              <a:rPr lang="en-US" altLang="en-GR" sz="1600" dirty="0" err="1">
                <a:latin typeface="Calibri" panose="020F0502020204030204" pitchFamily="34" charset="0"/>
              </a:rPr>
              <a:t>εριλ</a:t>
            </a:r>
            <a:r>
              <a:rPr lang="en-US" altLang="en-GR" sz="1600" dirty="0">
                <a:latin typeface="Calibri" panose="020F0502020204030204" pitchFamily="34" charset="0"/>
              </a:rPr>
              <a:t>α</a:t>
            </a:r>
            <a:r>
              <a:rPr lang="en-US" altLang="en-GR" sz="1600" dirty="0" err="1">
                <a:latin typeface="Calibri" panose="020F0502020204030204" pitchFamily="34" charset="0"/>
              </a:rPr>
              <a:t>μ</a:t>
            </a:r>
            <a:r>
              <a:rPr lang="en-US" altLang="en-GR" sz="1600" dirty="0">
                <a:latin typeface="Calibri" panose="020F0502020204030204" pitchFamily="34" charset="0"/>
              </a:rPr>
              <a:t>β</a:t>
            </a:r>
            <a:r>
              <a:rPr lang="en-US" altLang="en-GR" sz="1600" dirty="0" err="1">
                <a:latin typeface="Calibri" panose="020F0502020204030204" pitchFamily="34" charset="0"/>
              </a:rPr>
              <a:t>άνουν</a:t>
            </a:r>
            <a:r>
              <a:rPr lang="en-US" altLang="en-GR" sz="1600" dirty="0">
                <a:latin typeface="Calibri" panose="020F0502020204030204" pitchFamily="34" charset="0"/>
              </a:rPr>
              <a:t> </a:t>
            </a:r>
            <a:r>
              <a:rPr lang="en-US" altLang="en-GR" sz="1600" dirty="0" err="1">
                <a:latin typeface="Calibri" panose="020F0502020204030204" pitchFamily="34" charset="0"/>
              </a:rPr>
              <a:t>συνομιλί</a:t>
            </a:r>
            <a:r>
              <a:rPr lang="en-US" altLang="en-GR" sz="1600" dirty="0">
                <a:latin typeface="Calibri" panose="020F0502020204030204" pitchFamily="34" charset="0"/>
              </a:rPr>
              <a:t>α, </a:t>
            </a:r>
            <a:r>
              <a:rPr lang="en-US" altLang="en-GR" sz="1600" dirty="0" err="1">
                <a:latin typeface="Calibri" panose="020F0502020204030204" pitchFamily="34" charset="0"/>
              </a:rPr>
              <a:t>τηλεδιάσκεψη</a:t>
            </a:r>
            <a:r>
              <a:rPr lang="en-US" altLang="en-GR" sz="1600" dirty="0">
                <a:latin typeface="Calibri" panose="020F0502020204030204" pitchFamily="34" charset="0"/>
              </a:rPr>
              <a:t>, Skype </a:t>
            </a:r>
            <a:r>
              <a:rPr lang="en-US" altLang="en-GR" sz="1600" dirty="0" err="1">
                <a:latin typeface="Calibri" panose="020F0502020204030204" pitchFamily="34" charset="0"/>
              </a:rPr>
              <a:t>κ</a:t>
            </a:r>
            <a:r>
              <a:rPr lang="en-US" altLang="en-GR" sz="1600" dirty="0">
                <a:latin typeface="Calibri" panose="020F0502020204030204" pitchFamily="34" charset="0"/>
              </a:rPr>
              <a:t>α</a:t>
            </a:r>
            <a:r>
              <a:rPr lang="en-US" altLang="en-GR" sz="1600" dirty="0" err="1">
                <a:latin typeface="Calibri" panose="020F0502020204030204" pitchFamily="34" charset="0"/>
              </a:rPr>
              <a:t>ι</a:t>
            </a:r>
            <a:r>
              <a:rPr lang="en-US" altLang="en-GR" sz="1600" dirty="0">
                <a:latin typeface="Calibri" panose="020F0502020204030204" pitchFamily="34" charset="0"/>
              </a:rPr>
              <a:t> </a:t>
            </a:r>
            <a:r>
              <a:rPr lang="en-US" altLang="en-GR" sz="1600" dirty="0" err="1">
                <a:latin typeface="Calibri" panose="020F0502020204030204" pitchFamily="34" charset="0"/>
              </a:rPr>
              <a:t>έν</a:t>
            </a:r>
            <a:r>
              <a:rPr lang="en-US" altLang="en-GR" sz="1600" dirty="0">
                <a:latin typeface="Calibri" panose="020F0502020204030204" pitchFamily="34" charset="0"/>
              </a:rPr>
              <a:t>α</a:t>
            </a:r>
            <a:r>
              <a:rPr lang="en-US" altLang="en-GR" sz="1600" dirty="0" err="1">
                <a:latin typeface="Calibri" panose="020F0502020204030204" pitchFamily="34" charset="0"/>
              </a:rPr>
              <a:t>ν</a:t>
            </a:r>
            <a:r>
              <a:rPr lang="en-US" altLang="en-GR" sz="1600" dirty="0">
                <a:latin typeface="Calibri" panose="020F0502020204030204" pitchFamily="34" charset="0"/>
              </a:rPr>
              <a:t> π</a:t>
            </a:r>
            <a:r>
              <a:rPr lang="en-US" altLang="en-GR" sz="1600" dirty="0" err="1">
                <a:latin typeface="Calibri" panose="020F0502020204030204" pitchFamily="34" charset="0"/>
              </a:rPr>
              <a:t>ίν</a:t>
            </a:r>
            <a:r>
              <a:rPr lang="en-US" altLang="en-GR" sz="1600" dirty="0">
                <a:latin typeface="Calibri" panose="020F0502020204030204" pitchFamily="34" charset="0"/>
              </a:rPr>
              <a:t>α</a:t>
            </a:r>
            <a:r>
              <a:rPr lang="en-US" altLang="en-GR" sz="1600" dirty="0" err="1">
                <a:latin typeface="Calibri" panose="020F0502020204030204" pitchFamily="34" charset="0"/>
              </a:rPr>
              <a:t>κ</a:t>
            </a:r>
            <a:r>
              <a:rPr lang="en-US" altLang="en-GR" sz="1600" dirty="0">
                <a:latin typeface="Calibri" panose="020F0502020204030204" pitchFamily="34" charset="0"/>
              </a:rPr>
              <a:t>α. </a:t>
            </a:r>
            <a:r>
              <a:rPr lang="en-US" altLang="en-GR" sz="1600" dirty="0" err="1">
                <a:latin typeface="Calibri" panose="020F0502020204030204" pitchFamily="34" charset="0"/>
              </a:rPr>
              <a:t>Μ</a:t>
            </a:r>
            <a:r>
              <a:rPr lang="en-US" altLang="en-GR" sz="1600" dirty="0">
                <a:latin typeface="Calibri" panose="020F0502020204030204" pitchFamily="34" charset="0"/>
              </a:rPr>
              <a:t>π</a:t>
            </a:r>
            <a:r>
              <a:rPr lang="en-US" altLang="en-GR" sz="1600" dirty="0" err="1">
                <a:latin typeface="Calibri" panose="020F0502020204030204" pitchFamily="34" charset="0"/>
              </a:rPr>
              <a:t>ορεί</a:t>
            </a:r>
            <a:r>
              <a:rPr lang="en-US" altLang="en-GR" sz="1600" dirty="0">
                <a:latin typeface="Calibri" panose="020F0502020204030204" pitchFamily="34" charset="0"/>
              </a:rPr>
              <a:t> </a:t>
            </a:r>
            <a:r>
              <a:rPr lang="en-US" altLang="en-GR" sz="1600" dirty="0" err="1">
                <a:latin typeface="Calibri" panose="020F0502020204030204" pitchFamily="34" charset="0"/>
              </a:rPr>
              <a:t>ν</a:t>
            </a:r>
            <a:r>
              <a:rPr lang="en-US" altLang="en-GR" sz="1600" dirty="0">
                <a:latin typeface="Calibri" panose="020F0502020204030204" pitchFamily="34" charset="0"/>
              </a:rPr>
              <a:t>α </a:t>
            </a:r>
            <a:r>
              <a:rPr lang="en-US" altLang="en-GR" sz="1600" dirty="0" err="1">
                <a:latin typeface="Calibri" panose="020F0502020204030204" pitchFamily="34" charset="0"/>
              </a:rPr>
              <a:t>έχετε</a:t>
            </a:r>
            <a:r>
              <a:rPr lang="en-US" altLang="en-GR" sz="1600" dirty="0">
                <a:latin typeface="Calibri" panose="020F0502020204030204" pitchFamily="34" charset="0"/>
              </a:rPr>
              <a:t> </a:t>
            </a:r>
            <a:r>
              <a:rPr lang="en-US" altLang="en-GR" sz="1600" dirty="0" err="1">
                <a:latin typeface="Calibri" panose="020F0502020204030204" pitchFamily="34" charset="0"/>
              </a:rPr>
              <a:t>συνηθίσει</a:t>
            </a:r>
            <a:r>
              <a:rPr lang="en-US" altLang="en-GR" sz="1600" dirty="0">
                <a:latin typeface="Calibri" panose="020F0502020204030204" pitchFamily="34" charset="0"/>
              </a:rPr>
              <a:t> </a:t>
            </a:r>
            <a:r>
              <a:rPr lang="en-US" altLang="en-GR" sz="1600" dirty="0" err="1">
                <a:latin typeface="Calibri" panose="020F0502020204030204" pitchFamily="34" charset="0"/>
              </a:rPr>
              <a:t>ν</a:t>
            </a:r>
            <a:r>
              <a:rPr lang="en-US" altLang="en-GR" sz="1600" dirty="0">
                <a:latin typeface="Calibri" panose="020F0502020204030204" pitchFamily="34" charset="0"/>
              </a:rPr>
              <a:t>α </a:t>
            </a:r>
            <a:r>
              <a:rPr lang="en-US" altLang="en-GR" sz="1600" dirty="0" err="1">
                <a:latin typeface="Calibri" panose="020F0502020204030204" pitchFamily="34" charset="0"/>
              </a:rPr>
              <a:t>χρησιμο</a:t>
            </a:r>
            <a:r>
              <a:rPr lang="en-US" altLang="en-GR" sz="1600" dirty="0">
                <a:latin typeface="Calibri" panose="020F0502020204030204" pitchFamily="34" charset="0"/>
              </a:rPr>
              <a:t>π</a:t>
            </a:r>
            <a:r>
              <a:rPr lang="en-US" altLang="en-GR" sz="1600" dirty="0" err="1">
                <a:latin typeface="Calibri" panose="020F0502020204030204" pitchFamily="34" charset="0"/>
              </a:rPr>
              <a:t>οιείτε</a:t>
            </a:r>
            <a:r>
              <a:rPr lang="en-US" altLang="en-GR" sz="1600" dirty="0">
                <a:latin typeface="Calibri" panose="020F0502020204030204" pitchFamily="34" charset="0"/>
              </a:rPr>
              <a:t> </a:t>
            </a:r>
            <a:r>
              <a:rPr lang="en-US" altLang="en-GR" sz="1600" dirty="0" err="1">
                <a:latin typeface="Calibri" panose="020F0502020204030204" pitchFamily="34" charset="0"/>
              </a:rPr>
              <a:t>ορισμέν</a:t>
            </a:r>
            <a:r>
              <a:rPr lang="en-US" altLang="en-GR" sz="1600" dirty="0">
                <a:latin typeface="Calibri" panose="020F0502020204030204" pitchFamily="34" charset="0"/>
              </a:rPr>
              <a:t>α απ</a:t>
            </a:r>
            <a:r>
              <a:rPr lang="en-US" altLang="en-GR" sz="1600" dirty="0" err="1">
                <a:latin typeface="Calibri" panose="020F0502020204030204" pitchFamily="34" charset="0"/>
              </a:rPr>
              <a:t>ό</a:t>
            </a:r>
            <a:r>
              <a:rPr lang="en-US" altLang="en-GR" sz="1600" dirty="0">
                <a:latin typeface="Calibri" panose="020F0502020204030204" pitchFamily="34" charset="0"/>
              </a:rPr>
              <a:t> α</a:t>
            </a:r>
            <a:r>
              <a:rPr lang="en-US" altLang="en-GR" sz="1600" dirty="0" err="1">
                <a:latin typeface="Calibri" panose="020F0502020204030204" pitchFamily="34" charset="0"/>
              </a:rPr>
              <a:t>υτά</a:t>
            </a:r>
            <a:r>
              <a:rPr lang="en-US" altLang="en-GR" sz="1600" dirty="0">
                <a:latin typeface="Calibri" panose="020F0502020204030204" pitchFamily="34" charset="0"/>
              </a:rPr>
              <a:t> </a:t>
            </a:r>
            <a:r>
              <a:rPr lang="en-US" altLang="en-GR" sz="1600" dirty="0" err="1">
                <a:latin typeface="Calibri" panose="020F0502020204030204" pitchFamily="34" charset="0"/>
              </a:rPr>
              <a:t>τ</a:t>
            </a:r>
            <a:r>
              <a:rPr lang="en-US" altLang="en-GR" sz="1600" dirty="0">
                <a:latin typeface="Calibri" panose="020F0502020204030204" pitchFamily="34" charset="0"/>
              </a:rPr>
              <a:t>α </a:t>
            </a:r>
            <a:r>
              <a:rPr lang="en-US" altLang="en-GR" sz="1600" dirty="0" err="1">
                <a:latin typeface="Calibri" panose="020F0502020204030204" pitchFamily="34" charset="0"/>
              </a:rPr>
              <a:t>εργ</a:t>
            </a:r>
            <a:r>
              <a:rPr lang="en-US" altLang="en-GR" sz="1600" dirty="0">
                <a:latin typeface="Calibri" panose="020F0502020204030204" pitchFamily="34" charset="0"/>
              </a:rPr>
              <a:t>α</a:t>
            </a:r>
            <a:r>
              <a:rPr lang="en-US" altLang="en-GR" sz="1600" dirty="0" err="1">
                <a:latin typeface="Calibri" panose="020F0502020204030204" pitchFamily="34" charset="0"/>
              </a:rPr>
              <a:t>λεί</a:t>
            </a:r>
            <a:r>
              <a:rPr lang="en-US" altLang="en-GR" sz="1600" dirty="0">
                <a:latin typeface="Calibri" panose="020F0502020204030204" pitchFamily="34" charset="0"/>
              </a:rPr>
              <a:t>α </a:t>
            </a:r>
            <a:r>
              <a:rPr lang="en-US" altLang="en-GR" sz="1600" dirty="0" err="1">
                <a:latin typeface="Calibri" panose="020F0502020204030204" pitchFamily="34" charset="0"/>
              </a:rPr>
              <a:t>γι</a:t>
            </a:r>
            <a:r>
              <a:rPr lang="en-US" altLang="en-GR" sz="1600" dirty="0">
                <a:latin typeface="Calibri" panose="020F0502020204030204" pitchFamily="34" charset="0"/>
              </a:rPr>
              <a:t>α </a:t>
            </a:r>
            <a:r>
              <a:rPr lang="en-US" altLang="en-GR" sz="1600" dirty="0" err="1">
                <a:latin typeface="Calibri" panose="020F0502020204030204" pitchFamily="34" charset="0"/>
              </a:rPr>
              <a:t>ν</a:t>
            </a:r>
            <a:r>
              <a:rPr lang="en-US" altLang="en-GR" sz="1600" dirty="0">
                <a:latin typeface="Calibri" panose="020F0502020204030204" pitchFamily="34" charset="0"/>
              </a:rPr>
              <a:t>α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ικοινωνείτε</a:t>
            </a:r>
            <a:r>
              <a:rPr lang="en-US" altLang="en-GR" sz="1600" dirty="0">
                <a:latin typeface="Calibri" panose="020F0502020204030204" pitchFamily="34" charset="0"/>
              </a:rPr>
              <a:t> </a:t>
            </a:r>
            <a:r>
              <a:rPr lang="en-US" altLang="en-GR" sz="1600" dirty="0" err="1">
                <a:latin typeface="Calibri" panose="020F0502020204030204" pitchFamily="34" charset="0"/>
              </a:rPr>
              <a:t>με</a:t>
            </a:r>
            <a:r>
              <a:rPr lang="en-US" altLang="en-GR" sz="1600" dirty="0">
                <a:latin typeface="Calibri" panose="020F0502020204030204" pitchFamily="34" charset="0"/>
              </a:rPr>
              <a:t> </a:t>
            </a:r>
            <a:r>
              <a:rPr lang="en-US" altLang="en-GR" sz="1600" dirty="0" err="1">
                <a:latin typeface="Calibri" panose="020F0502020204030204" pitchFamily="34" charset="0"/>
              </a:rPr>
              <a:t>φίλους</a:t>
            </a:r>
            <a:r>
              <a:rPr lang="en-US" altLang="en-GR" sz="1600" dirty="0">
                <a:latin typeface="Calibri" panose="020F0502020204030204" pitchFamily="34" charset="0"/>
              </a:rPr>
              <a:t> </a:t>
            </a:r>
            <a:r>
              <a:rPr lang="en-US" altLang="en-GR" sz="1600" dirty="0" err="1">
                <a:latin typeface="Calibri" panose="020F0502020204030204" pitchFamily="34" charset="0"/>
              </a:rPr>
              <a:t>κ</a:t>
            </a:r>
            <a:r>
              <a:rPr lang="en-US" altLang="en-GR" sz="1600" dirty="0">
                <a:latin typeface="Calibri" panose="020F0502020204030204" pitchFamily="34" charset="0"/>
              </a:rPr>
              <a:t>α</a:t>
            </a:r>
            <a:r>
              <a:rPr lang="en-US" altLang="en-GR" sz="1600" dirty="0" err="1">
                <a:latin typeface="Calibri" panose="020F0502020204030204" pitchFamily="34" charset="0"/>
              </a:rPr>
              <a:t>ι</a:t>
            </a:r>
            <a:r>
              <a:rPr lang="en-US" altLang="en-GR" sz="1600" dirty="0">
                <a:latin typeface="Calibri" panose="020F0502020204030204" pitchFamily="34" charset="0"/>
              </a:rPr>
              <a:t> </a:t>
            </a:r>
            <a:r>
              <a:rPr lang="en-US" altLang="en-GR" sz="1600" dirty="0" err="1">
                <a:latin typeface="Calibri" panose="020F0502020204030204" pitchFamily="34" charset="0"/>
              </a:rPr>
              <a:t>οικογένει</a:t>
            </a:r>
            <a:r>
              <a:rPr lang="en-US" altLang="en-GR" sz="1600" dirty="0">
                <a:latin typeface="Calibri" panose="020F0502020204030204" pitchFamily="34" charset="0"/>
              </a:rPr>
              <a:t>α </a:t>
            </a:r>
            <a:r>
              <a:rPr lang="en-US" altLang="en-GR" sz="1600" dirty="0" err="1">
                <a:latin typeface="Calibri" panose="020F0502020204030204" pitchFamily="34" charset="0"/>
              </a:rPr>
              <a:t>εκτός</a:t>
            </a:r>
            <a:r>
              <a:rPr lang="en-US" altLang="en-GR" sz="1600" dirty="0">
                <a:latin typeface="Calibri" panose="020F0502020204030204" pitchFamily="34" charset="0"/>
              </a:rPr>
              <a:t> </a:t>
            </a:r>
            <a:r>
              <a:rPr lang="en-US" altLang="en-GR" sz="1600" dirty="0" err="1">
                <a:latin typeface="Calibri" panose="020F0502020204030204" pitchFamily="34" charset="0"/>
              </a:rPr>
              <a:t>εκ</a:t>
            </a:r>
            <a:r>
              <a:rPr lang="en-US" altLang="en-GR" sz="1600" dirty="0">
                <a:latin typeface="Calibri" panose="020F0502020204030204" pitchFamily="34" charset="0"/>
              </a:rPr>
              <a:t>πα</a:t>
            </a:r>
            <a:r>
              <a:rPr lang="en-US" altLang="en-GR" sz="1600" dirty="0" err="1">
                <a:latin typeface="Calibri" panose="020F0502020204030204" pitchFamily="34" charset="0"/>
              </a:rPr>
              <a:t>ιδευτικού</a:t>
            </a:r>
            <a:r>
              <a:rPr lang="en-US" altLang="en-GR" sz="1600" dirty="0">
                <a:latin typeface="Calibri" panose="020F0502020204030204" pitchFamily="34" charset="0"/>
              </a:rPr>
              <a:t> π</a:t>
            </a:r>
            <a:r>
              <a:rPr lang="en-US" altLang="en-GR" sz="1600" dirty="0" err="1">
                <a:latin typeface="Calibri" panose="020F0502020204030204" pitchFamily="34" charset="0"/>
              </a:rPr>
              <a:t>ερι</a:t>
            </a:r>
            <a:r>
              <a:rPr lang="en-US" altLang="en-GR" sz="1600" dirty="0">
                <a:latin typeface="Calibri" panose="020F0502020204030204" pitchFamily="34" charset="0"/>
              </a:rPr>
              <a:t>β</a:t>
            </a:r>
            <a:r>
              <a:rPr lang="en-US" altLang="en-GR" sz="1600" dirty="0" err="1">
                <a:latin typeface="Calibri" panose="020F0502020204030204" pitchFamily="34" charset="0"/>
              </a:rPr>
              <a:t>άλλοντος</a:t>
            </a:r>
            <a:r>
              <a:rPr lang="en-US" altLang="en-GR" sz="1600" dirty="0">
                <a:latin typeface="Calibri" panose="020F0502020204030204" pitchFamily="34" charset="0"/>
              </a:rPr>
              <a:t>.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ειδή</a:t>
            </a:r>
            <a:r>
              <a:rPr lang="en-US" altLang="en-GR" sz="1600" dirty="0">
                <a:latin typeface="Calibri" panose="020F0502020204030204" pitchFamily="34" charset="0"/>
              </a:rPr>
              <a:t> </a:t>
            </a:r>
            <a:r>
              <a:rPr lang="en-US" altLang="en-GR" sz="1600" dirty="0" err="1">
                <a:latin typeface="Calibri" panose="020F0502020204030204" pitchFamily="34" charset="0"/>
              </a:rPr>
              <a:t>η</a:t>
            </a:r>
            <a:r>
              <a:rPr lang="en-US" altLang="en-GR" sz="1600" dirty="0">
                <a:latin typeface="Calibri" panose="020F0502020204030204" pitchFamily="34" charset="0"/>
              </a:rPr>
              <a:t> </a:t>
            </a:r>
            <a:r>
              <a:rPr lang="en-US" altLang="en-GR" sz="1600" dirty="0" err="1">
                <a:latin typeface="Calibri" panose="020F0502020204030204" pitchFamily="34" charset="0"/>
              </a:rPr>
              <a:t>σύγχρονη</a:t>
            </a:r>
            <a:r>
              <a:rPr lang="en-US" altLang="en-GR" sz="1600" dirty="0">
                <a:latin typeface="Calibri" panose="020F0502020204030204" pitchFamily="34" charset="0"/>
              </a:rPr>
              <a:t>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ικοινωνί</a:t>
            </a:r>
            <a:r>
              <a:rPr lang="en-US" altLang="en-GR" sz="1600" dirty="0">
                <a:latin typeface="Calibri" panose="020F0502020204030204" pitchFamily="34" charset="0"/>
              </a:rPr>
              <a:t>α π</a:t>
            </a:r>
            <a:r>
              <a:rPr lang="en-US" altLang="en-GR" sz="1600" dirty="0" err="1">
                <a:latin typeface="Calibri" panose="020F0502020204030204" pitchFamily="34" charset="0"/>
              </a:rPr>
              <a:t>εριλ</a:t>
            </a:r>
            <a:r>
              <a:rPr lang="en-US" altLang="en-GR" sz="1600" dirty="0">
                <a:latin typeface="Calibri" panose="020F0502020204030204" pitchFamily="34" charset="0"/>
              </a:rPr>
              <a:t>α</a:t>
            </a:r>
            <a:r>
              <a:rPr lang="en-US" altLang="en-GR" sz="1600" dirty="0" err="1">
                <a:latin typeface="Calibri" panose="020F0502020204030204" pitchFamily="34" charset="0"/>
              </a:rPr>
              <a:t>μ</a:t>
            </a:r>
            <a:r>
              <a:rPr lang="en-US" altLang="en-GR" sz="1600" dirty="0">
                <a:latin typeface="Calibri" panose="020F0502020204030204" pitchFamily="34" charset="0"/>
              </a:rPr>
              <a:t>β</a:t>
            </a:r>
            <a:r>
              <a:rPr lang="en-US" altLang="en-GR" sz="1600" dirty="0" err="1">
                <a:latin typeface="Calibri" panose="020F0502020204030204" pitchFamily="34" charset="0"/>
              </a:rPr>
              <a:t>άνει</a:t>
            </a:r>
            <a:r>
              <a:rPr lang="en-US" altLang="en-GR" sz="1600" dirty="0">
                <a:latin typeface="Calibri" panose="020F0502020204030204" pitchFamily="34" charset="0"/>
              </a:rPr>
              <a:t> </a:t>
            </a:r>
            <a:r>
              <a:rPr lang="en-US" altLang="en-GR" sz="1600" dirty="0" err="1">
                <a:latin typeface="Calibri" panose="020F0502020204030204" pitchFamily="34" charset="0"/>
              </a:rPr>
              <a:t>τη</a:t>
            </a:r>
            <a:r>
              <a:rPr lang="en-US" altLang="en-GR" sz="1600" dirty="0">
                <a:latin typeface="Calibri" panose="020F0502020204030204" pitchFamily="34" charset="0"/>
              </a:rPr>
              <a:t> </a:t>
            </a:r>
            <a:r>
              <a:rPr lang="en-US" altLang="en-GR" sz="1600" dirty="0" err="1">
                <a:latin typeface="Calibri" panose="020F0502020204030204" pitchFamily="34" charset="0"/>
              </a:rPr>
              <a:t>σύνδεση</a:t>
            </a:r>
            <a:r>
              <a:rPr lang="en-US" altLang="en-GR" sz="1600" dirty="0">
                <a:latin typeface="Calibri" panose="020F0502020204030204" pitchFamily="34" charset="0"/>
              </a:rPr>
              <a:t> </a:t>
            </a:r>
            <a:r>
              <a:rPr lang="en-US" altLang="en-GR" sz="1600" dirty="0" err="1">
                <a:latin typeface="Calibri" panose="020F0502020204030204" pitchFamily="34" charset="0"/>
              </a:rPr>
              <a:t>σε</a:t>
            </a:r>
            <a:r>
              <a:rPr lang="en-US" altLang="en-GR" sz="1600" dirty="0">
                <a:latin typeface="Calibri" panose="020F0502020204030204" pitchFamily="34" charset="0"/>
              </a:rPr>
              <a:t> </a:t>
            </a:r>
            <a:r>
              <a:rPr lang="en-US" altLang="en-GR" sz="1600" dirty="0" err="1">
                <a:latin typeface="Calibri" panose="020F0502020204030204" pitchFamily="34" charset="0"/>
              </a:rPr>
              <a:t>έν</a:t>
            </a:r>
            <a:r>
              <a:rPr lang="en-US" altLang="en-GR" sz="1600" dirty="0">
                <a:latin typeface="Calibri" panose="020F0502020204030204" pitchFamily="34" charset="0"/>
              </a:rPr>
              <a:t>α </a:t>
            </a:r>
            <a:r>
              <a:rPr lang="en-US" altLang="en-GR" sz="1600" dirty="0" err="1">
                <a:latin typeface="Calibri" panose="020F0502020204030204" pitchFamily="34" charset="0"/>
              </a:rPr>
              <a:t>συγκεκριμένο</a:t>
            </a:r>
            <a:r>
              <a:rPr lang="en-US" altLang="en-GR" sz="1600" dirty="0">
                <a:latin typeface="Calibri" panose="020F0502020204030204" pitchFamily="34" charset="0"/>
              </a:rPr>
              <a:t> </a:t>
            </a:r>
            <a:r>
              <a:rPr lang="en-US" altLang="en-GR" sz="1600" dirty="0" err="1">
                <a:latin typeface="Calibri" panose="020F0502020204030204" pitchFamily="34" charset="0"/>
              </a:rPr>
              <a:t>χρονικό</a:t>
            </a:r>
            <a:r>
              <a:rPr lang="en-US" altLang="en-GR" sz="1600" dirty="0">
                <a:latin typeface="Calibri" panose="020F0502020204030204" pitchFamily="34" charset="0"/>
              </a:rPr>
              <a:t> π</a:t>
            </a:r>
            <a:r>
              <a:rPr lang="en-US" altLang="en-GR" sz="1600" dirty="0" err="1">
                <a:latin typeface="Calibri" panose="020F0502020204030204" pitchFamily="34" charset="0"/>
              </a:rPr>
              <a:t>λ</a:t>
            </a:r>
            <a:r>
              <a:rPr lang="en-US" altLang="en-GR" sz="1600" dirty="0">
                <a:latin typeface="Calibri" panose="020F0502020204030204" pitchFamily="34" charset="0"/>
              </a:rPr>
              <a:t>α</a:t>
            </a:r>
            <a:r>
              <a:rPr lang="en-US" altLang="en-GR" sz="1600" dirty="0" err="1">
                <a:latin typeface="Calibri" panose="020F0502020204030204" pitchFamily="34" charset="0"/>
              </a:rPr>
              <a:t>ίσιο</a:t>
            </a:r>
            <a:r>
              <a:rPr lang="en-US" altLang="en-GR" sz="1600" dirty="0">
                <a:latin typeface="Calibri" panose="020F0502020204030204" pitchFamily="34" charset="0"/>
              </a:rPr>
              <a:t>, </a:t>
            </a:r>
            <a:r>
              <a:rPr lang="en-US" altLang="en-GR" sz="1600" dirty="0" err="1">
                <a:latin typeface="Calibri" panose="020F0502020204030204" pitchFamily="34" charset="0"/>
              </a:rPr>
              <a:t>ο</a:t>
            </a:r>
            <a:r>
              <a:rPr lang="en-US" altLang="en-GR" sz="1600" dirty="0">
                <a:latin typeface="Calibri" panose="020F0502020204030204" pitchFamily="34" charset="0"/>
              </a:rPr>
              <a:t> </a:t>
            </a:r>
            <a:r>
              <a:rPr lang="en-US" altLang="en-GR" sz="1600" dirty="0" err="1">
                <a:latin typeface="Calibri" panose="020F0502020204030204" pitchFamily="34" charset="0"/>
              </a:rPr>
              <a:t>εκ</a:t>
            </a:r>
            <a:r>
              <a:rPr lang="en-US" altLang="en-GR" sz="1600" dirty="0">
                <a:latin typeface="Calibri" panose="020F0502020204030204" pitchFamily="34" charset="0"/>
              </a:rPr>
              <a:t>πα</a:t>
            </a:r>
            <a:r>
              <a:rPr lang="en-US" altLang="en-GR" sz="1600" dirty="0" err="1">
                <a:latin typeface="Calibri" panose="020F0502020204030204" pitchFamily="34" charset="0"/>
              </a:rPr>
              <a:t>ιδευτής</a:t>
            </a:r>
            <a:r>
              <a:rPr lang="en-US" altLang="en-GR" sz="1600" dirty="0">
                <a:latin typeface="Calibri" panose="020F0502020204030204" pitchFamily="34" charset="0"/>
              </a:rPr>
              <a:t> </a:t>
            </a:r>
            <a:r>
              <a:rPr lang="en-US" altLang="en-GR" sz="1600" dirty="0" err="1">
                <a:latin typeface="Calibri" panose="020F0502020204030204" pitchFamily="34" charset="0"/>
              </a:rPr>
              <a:t>σ</a:t>
            </a:r>
            <a:r>
              <a:rPr lang="en-US" altLang="en-GR" sz="1600" dirty="0">
                <a:latin typeface="Calibri" panose="020F0502020204030204" pitchFamily="34" charset="0"/>
              </a:rPr>
              <a:t>α</a:t>
            </a:r>
            <a:r>
              <a:rPr lang="en-US" altLang="en-GR" sz="1600" dirty="0" err="1">
                <a:latin typeface="Calibri" panose="020F0502020204030204" pitchFamily="34" charset="0"/>
              </a:rPr>
              <a:t>ς</a:t>
            </a:r>
            <a:r>
              <a:rPr lang="en-US" altLang="en-GR" sz="1600" dirty="0">
                <a:latin typeface="Calibri" panose="020F0502020204030204" pitchFamily="34" charset="0"/>
              </a:rPr>
              <a:t> π</a:t>
            </a:r>
            <a:r>
              <a:rPr lang="en-US" altLang="en-GR" sz="1600" dirty="0" err="1">
                <a:latin typeface="Calibri" panose="020F0502020204030204" pitchFamily="34" charset="0"/>
              </a:rPr>
              <a:t>ιθ</a:t>
            </a:r>
            <a:r>
              <a:rPr lang="en-US" altLang="en-GR" sz="1600" dirty="0">
                <a:latin typeface="Calibri" panose="020F0502020204030204" pitchFamily="34" charset="0"/>
              </a:rPr>
              <a:t>α</a:t>
            </a:r>
            <a:r>
              <a:rPr lang="en-US" altLang="en-GR" sz="1600" dirty="0" err="1">
                <a:latin typeface="Calibri" panose="020F0502020204030204" pitchFamily="34" charset="0"/>
              </a:rPr>
              <a:t>νότ</a:t>
            </a:r>
            <a:r>
              <a:rPr lang="en-US" altLang="en-GR" sz="1600" dirty="0">
                <a:latin typeface="Calibri" panose="020F0502020204030204" pitchFamily="34" charset="0"/>
              </a:rPr>
              <a:t>α</a:t>
            </a:r>
            <a:r>
              <a:rPr lang="en-US" altLang="en-GR" sz="1600" dirty="0" err="1">
                <a:latin typeface="Calibri" panose="020F0502020204030204" pitchFamily="34" charset="0"/>
              </a:rPr>
              <a:t>τ</a:t>
            </a:r>
            <a:r>
              <a:rPr lang="en-US" altLang="en-GR" sz="1600" dirty="0">
                <a:latin typeface="Calibri" panose="020F0502020204030204" pitchFamily="34" charset="0"/>
              </a:rPr>
              <a:t>α </a:t>
            </a:r>
            <a:r>
              <a:rPr lang="en-US" altLang="en-GR" sz="1600" dirty="0" err="1">
                <a:latin typeface="Calibri" panose="020F0502020204030204" pitchFamily="34" charset="0"/>
              </a:rPr>
              <a:t>θ</a:t>
            </a:r>
            <a:r>
              <a:rPr lang="en-US" altLang="en-GR" sz="1600" dirty="0">
                <a:latin typeface="Calibri" panose="020F0502020204030204" pitchFamily="34" charset="0"/>
              </a:rPr>
              <a:t>α </a:t>
            </a:r>
            <a:r>
              <a:rPr lang="en-US" altLang="en-GR" sz="1600" dirty="0" err="1">
                <a:latin typeface="Calibri" panose="020F0502020204030204" pitchFamily="34" charset="0"/>
              </a:rPr>
              <a:t>σ</a:t>
            </a:r>
            <a:r>
              <a:rPr lang="en-US" altLang="en-GR" sz="1600" dirty="0">
                <a:latin typeface="Calibri" panose="020F0502020204030204" pitchFamily="34" charset="0"/>
              </a:rPr>
              <a:t>α</a:t>
            </a:r>
            <a:r>
              <a:rPr lang="en-US" altLang="en-GR" sz="1600" dirty="0" err="1">
                <a:latin typeface="Calibri" panose="020F0502020204030204" pitchFamily="34" charset="0"/>
              </a:rPr>
              <a:t>ς</a:t>
            </a:r>
            <a:r>
              <a:rPr lang="en-US" altLang="en-GR" sz="1600" dirty="0">
                <a:latin typeface="Calibri" panose="020F0502020204030204" pitchFamily="34" charset="0"/>
              </a:rPr>
              <a:t> </a:t>
            </a:r>
            <a:r>
              <a:rPr lang="en-US" altLang="en-GR" sz="1600" dirty="0" err="1">
                <a:latin typeface="Calibri" panose="020F0502020204030204" pitchFamily="34" charset="0"/>
              </a:rPr>
              <a:t>ενημερώσει</a:t>
            </a:r>
            <a:r>
              <a:rPr lang="en-US" altLang="en-GR" sz="1600" dirty="0">
                <a:latin typeface="Calibri" panose="020F0502020204030204" pitchFamily="34" charset="0"/>
              </a:rPr>
              <a:t> </a:t>
            </a:r>
            <a:r>
              <a:rPr lang="en-US" altLang="en-GR" sz="1600" dirty="0" err="1">
                <a:latin typeface="Calibri" panose="020F0502020204030204" pitchFamily="34" charset="0"/>
              </a:rPr>
              <a:t>εκ</a:t>
            </a:r>
            <a:r>
              <a:rPr lang="en-US" altLang="en-GR" sz="1600" dirty="0">
                <a:latin typeface="Calibri" panose="020F0502020204030204" pitchFamily="34" charset="0"/>
              </a:rPr>
              <a:t> </a:t>
            </a:r>
            <a:r>
              <a:rPr lang="en-US" altLang="en-GR" sz="1600" dirty="0" err="1">
                <a:latin typeface="Calibri" panose="020F0502020204030204" pitchFamily="34" charset="0"/>
              </a:rPr>
              <a:t>των</a:t>
            </a:r>
            <a:r>
              <a:rPr lang="en-US" altLang="en-GR" sz="1600" dirty="0">
                <a:latin typeface="Calibri" panose="020F0502020204030204" pitchFamily="34" charset="0"/>
              </a:rPr>
              <a:t> π</a:t>
            </a:r>
            <a:r>
              <a:rPr lang="en-US" altLang="en-GR" sz="1600" dirty="0" err="1">
                <a:latin typeface="Calibri" panose="020F0502020204030204" pitchFamily="34" charset="0"/>
              </a:rPr>
              <a:t>ροτέρων</a:t>
            </a:r>
            <a:r>
              <a:rPr lang="en-US" altLang="en-GR" sz="1600" dirty="0">
                <a:latin typeface="Calibri" panose="020F0502020204030204" pitchFamily="34" charset="0"/>
              </a:rPr>
              <a:t> </a:t>
            </a:r>
            <a:r>
              <a:rPr lang="en-US" altLang="en-GR" sz="1600" dirty="0" err="1">
                <a:latin typeface="Calibri" panose="020F0502020204030204" pitchFamily="34" charset="0"/>
              </a:rPr>
              <a:t>γι</a:t>
            </a:r>
            <a:r>
              <a:rPr lang="en-US" altLang="en-GR" sz="1600" dirty="0">
                <a:latin typeface="Calibri" panose="020F0502020204030204" pitchFamily="34" charset="0"/>
              </a:rPr>
              <a:t>α </a:t>
            </a:r>
            <a:r>
              <a:rPr lang="en-US" altLang="en-GR" sz="1600" dirty="0" err="1">
                <a:latin typeface="Calibri" panose="020F0502020204030204" pitchFamily="34" charset="0"/>
              </a:rPr>
              <a:t>μι</a:t>
            </a:r>
            <a:r>
              <a:rPr lang="en-US" altLang="en-GR" sz="1600" dirty="0">
                <a:latin typeface="Calibri" panose="020F0502020204030204" pitchFamily="34" charset="0"/>
              </a:rPr>
              <a:t>α π</a:t>
            </a:r>
            <a:r>
              <a:rPr lang="en-US" altLang="en-GR" sz="1600" dirty="0" err="1">
                <a:latin typeface="Calibri" panose="020F0502020204030204" pitchFamily="34" charset="0"/>
              </a:rPr>
              <a:t>ρογρ</a:t>
            </a:r>
            <a:r>
              <a:rPr lang="en-US" altLang="en-GR" sz="1600" dirty="0">
                <a:latin typeface="Calibri" panose="020F0502020204030204" pitchFamily="34" charset="0"/>
              </a:rPr>
              <a:t>α</a:t>
            </a:r>
            <a:r>
              <a:rPr lang="en-US" altLang="en-GR" sz="1600" dirty="0" err="1">
                <a:latin typeface="Calibri" panose="020F0502020204030204" pitchFamily="34" charset="0"/>
              </a:rPr>
              <a:t>μμ</a:t>
            </a:r>
            <a:r>
              <a:rPr lang="en-US" altLang="en-GR" sz="1600" dirty="0">
                <a:latin typeface="Calibri" panose="020F0502020204030204" pitchFamily="34" charset="0"/>
              </a:rPr>
              <a:t>α</a:t>
            </a:r>
            <a:r>
              <a:rPr lang="en-US" altLang="en-GR" sz="1600" dirty="0" err="1">
                <a:latin typeface="Calibri" panose="020F0502020204030204" pitchFamily="34" charset="0"/>
              </a:rPr>
              <a:t>τισμένη</a:t>
            </a:r>
            <a:r>
              <a:rPr lang="en-US" altLang="en-GR" sz="1600" dirty="0">
                <a:latin typeface="Calibri" panose="020F0502020204030204" pitchFamily="34" charset="0"/>
              </a:rPr>
              <a:t> </a:t>
            </a:r>
            <a:r>
              <a:rPr lang="en-US" altLang="en-GR" sz="1600" dirty="0" err="1">
                <a:latin typeface="Calibri" panose="020F0502020204030204" pitchFamily="34" charset="0"/>
              </a:rPr>
              <a:t>συνεδρί</a:t>
            </a:r>
            <a:r>
              <a:rPr lang="en-US" altLang="en-GR" sz="1600" dirty="0">
                <a:latin typeface="Calibri" panose="020F0502020204030204" pitchFamily="34" charset="0"/>
              </a:rPr>
              <a:t>α </a:t>
            </a:r>
            <a:r>
              <a:rPr lang="en-US" altLang="en-GR" sz="1600" dirty="0" err="1">
                <a:latin typeface="Calibri" panose="020F0502020204030204" pitchFamily="34" charset="0"/>
              </a:rPr>
              <a:t>ε</a:t>
            </a:r>
            <a:r>
              <a:rPr lang="en-US" altLang="en-GR" sz="1600" dirty="0">
                <a:latin typeface="Calibri" panose="020F0502020204030204" pitchFamily="34" charset="0"/>
              </a:rPr>
              <a:t>π</a:t>
            </a:r>
            <a:r>
              <a:rPr lang="en-US" altLang="en-GR" sz="1600" dirty="0" err="1">
                <a:latin typeface="Calibri" panose="020F0502020204030204" pitchFamily="34" charset="0"/>
              </a:rPr>
              <a:t>ικοινωνί</a:t>
            </a:r>
            <a:r>
              <a:rPr lang="en-US" altLang="en-GR" sz="1600" dirty="0">
                <a:latin typeface="Calibri" panose="020F0502020204030204" pitchFamily="34" charset="0"/>
              </a:rPr>
              <a:t>α</a:t>
            </a:r>
            <a:r>
              <a:rPr lang="en-US" altLang="en-GR" sz="1600" dirty="0" err="1">
                <a:latin typeface="Calibri" panose="020F0502020204030204" pitchFamily="34" charset="0"/>
              </a:rPr>
              <a:t>ς</a:t>
            </a:r>
            <a:r>
              <a:rPr lang="en-US" altLang="en-GR" sz="1600" dirty="0">
                <a:latin typeface="Calibri" panose="020F0502020204030204" pitchFamily="34" charset="0"/>
              </a:rPr>
              <a:t>.</a:t>
            </a:r>
          </a:p>
        </p:txBody>
      </p:sp>
      <p:pic>
        <p:nvPicPr>
          <p:cNvPr id="30723" name="Picture 3">
            <a:extLst>
              <a:ext uri="{FF2B5EF4-FFF2-40B4-BE49-F238E27FC236}">
                <a16:creationId xmlns:a16="http://schemas.microsoft.com/office/drawing/2014/main" id="{E4FAAB27-27A9-0EB7-F563-731028A49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419225"/>
            <a:ext cx="5143500" cy="3429000"/>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0724" name="Rectangle 4">
            <a:extLst>
              <a:ext uri="{FF2B5EF4-FFF2-40B4-BE49-F238E27FC236}">
                <a16:creationId xmlns:a16="http://schemas.microsoft.com/office/drawing/2014/main" id="{FDAA98F7-27AA-CA2F-0C10-33B9D6AF4672}"/>
              </a:ext>
            </a:extLst>
          </p:cNvPr>
          <p:cNvSpPr>
            <a:spLocks noChangeArrowheads="1"/>
          </p:cNvSpPr>
          <p:nvPr/>
        </p:nvSpPr>
        <p:spPr bwMode="auto">
          <a:xfrm>
            <a:off x="515938" y="5085184"/>
            <a:ext cx="97948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a:solidFill>
                  <a:srgbClr val="5E5E5E"/>
                </a:solidFill>
                <a:latin typeface="Calibri" panose="020F0502020204030204" pitchFamily="34" charset="0"/>
              </a:rPr>
              <a:t>Αυτός ή αυτή μπορεί να σας δώσει μια ερώτηση για να εξετάσετε πριν από τη συνεδρία ή να σας αναθέσει σε μια μικρή ομάδα που θα επικοινωνήσετε κατά τη διάρκεια της συνεδρίας. Ο εκπαιδευτής σας μπορεί επίσης να ανοίξει το εργαλείο σύγχρονης επικοινωνίας για λιγότερο δομημένες εκδηλώσεις, όπως ώρες γραφείου στο διαδίκτυο ή δραστηριότητες μικρών ομάδων.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FF33F424-2D1A-27A9-8568-9B58A6696785}"/>
              </a:ext>
            </a:extLst>
          </p:cNvPr>
          <p:cNvSpPr txBox="1">
            <a:spLocks noChangeArrowheads="1"/>
          </p:cNvSpPr>
          <p:nvPr/>
        </p:nvSpPr>
        <p:spPr bwMode="auto">
          <a:xfrm>
            <a:off x="3784600" y="3792538"/>
            <a:ext cx="5768975"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4800" u="sng">
                <a:solidFill>
                  <a:srgbClr val="CCCCFF"/>
                </a:solidFill>
                <a:latin typeface="Calibri" panose="020F0502020204030204" pitchFamily="34" charset="0"/>
                <a:hlinkClick r:id="rId3"/>
              </a:rPr>
              <a:t>www.includeher.eu</a:t>
            </a:r>
            <a:r>
              <a:rPr lang="en-US" altLang="en-GR" sz="4800">
                <a:solidFill>
                  <a:srgbClr val="00ACA7"/>
                </a:solidFill>
                <a:latin typeface="Calibri" panose="020F0502020204030204" pitchFamily="34" charset="0"/>
              </a:rPr>
              <a:t> </a:t>
            </a:r>
          </a:p>
        </p:txBody>
      </p:sp>
      <p:sp>
        <p:nvSpPr>
          <p:cNvPr id="95234" name="Text Box 2">
            <a:extLst>
              <a:ext uri="{FF2B5EF4-FFF2-40B4-BE49-F238E27FC236}">
                <a16:creationId xmlns:a16="http://schemas.microsoft.com/office/drawing/2014/main" id="{07AEB5DF-AB27-34C0-6A68-82CEEBA089F6}"/>
              </a:ext>
            </a:extLst>
          </p:cNvPr>
          <p:cNvSpPr txBox="1">
            <a:spLocks noChangeArrowheads="1"/>
          </p:cNvSpPr>
          <p:nvPr/>
        </p:nvSpPr>
        <p:spPr bwMode="auto">
          <a:xfrm>
            <a:off x="166688" y="1119188"/>
            <a:ext cx="3195637"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1013"/>
              </a:spcBef>
              <a:buClrTx/>
              <a:buFontTx/>
              <a:buNone/>
            </a:pPr>
            <a:r>
              <a:rPr lang="en-US" altLang="en-GR" sz="3200">
                <a:solidFill>
                  <a:srgbClr val="FFFFFF"/>
                </a:solidFill>
                <a:latin typeface="Calibri" panose="020F0502020204030204" pitchFamily="34" charset="0"/>
              </a:rPr>
              <a:t>Thank you                and congratulations on finishing Module 2!</a:t>
            </a:r>
          </a:p>
          <a:p>
            <a:pPr algn="ctr" hangingPunct="1">
              <a:lnSpc>
                <a:spcPct val="100000"/>
              </a:lnSpc>
              <a:spcBef>
                <a:spcPts val="1013"/>
              </a:spcBef>
              <a:buClrTx/>
              <a:buFontTx/>
              <a:buNone/>
            </a:pPr>
            <a:endParaRPr lang="en-US" altLang="en-GR" sz="3200">
              <a:solidFill>
                <a:srgbClr val="FFFFFF"/>
              </a:solidFill>
              <a:latin typeface="Calibri" panose="020F0502020204030204" pitchFamily="34" charset="0"/>
            </a:endParaRPr>
          </a:p>
          <a:p>
            <a:pPr algn="ctr" hangingPunct="1">
              <a:lnSpc>
                <a:spcPct val="100000"/>
              </a:lnSpc>
              <a:spcBef>
                <a:spcPts val="1013"/>
              </a:spcBef>
              <a:buClrTx/>
              <a:buFontTx/>
              <a:buNone/>
            </a:pPr>
            <a:endParaRPr lang="en-US" altLang="en-GR" sz="3200">
              <a:solidFill>
                <a:srgbClr val="FFFFFF"/>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682D4CD9-408C-9BC3-AD2C-CF2D95547350}"/>
              </a:ext>
            </a:extLst>
          </p:cNvPr>
          <p:cNvSpPr txBox="1">
            <a:spLocks noChangeArrowheads="1"/>
          </p:cNvSpPr>
          <p:nvPr/>
        </p:nvSpPr>
        <p:spPr bwMode="auto">
          <a:xfrm>
            <a:off x="515938" y="406400"/>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Είδη διαδικτυακής επικοινωνίας: Σύγχρονη και Ασύγχρονη Επικοινωνία</a:t>
            </a:r>
          </a:p>
        </p:txBody>
      </p:sp>
      <p:sp>
        <p:nvSpPr>
          <p:cNvPr id="31746" name="Text Box 2">
            <a:extLst>
              <a:ext uri="{FF2B5EF4-FFF2-40B4-BE49-F238E27FC236}">
                <a16:creationId xmlns:a16="http://schemas.microsoft.com/office/drawing/2014/main" id="{54DCE2B5-3D9B-06F1-7606-D5CFEF88E7E9}"/>
              </a:ext>
            </a:extLst>
          </p:cNvPr>
          <p:cNvSpPr txBox="1">
            <a:spLocks noChangeArrowheads="1"/>
          </p:cNvSpPr>
          <p:nvPr/>
        </p:nvSpPr>
        <p:spPr bwMode="auto">
          <a:xfrm>
            <a:off x="515938" y="1764258"/>
            <a:ext cx="5119687"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Η</a:t>
            </a:r>
            <a:r>
              <a:rPr lang="en-US" altLang="en-GR" sz="2000" dirty="0">
                <a:solidFill>
                  <a:srgbClr val="5E5E5E"/>
                </a:solidFill>
                <a:latin typeface="Calibri" panose="020F0502020204030204" pitchFamily="34" charset="0"/>
              </a:rPr>
              <a:t> α</a:t>
            </a:r>
            <a:r>
              <a:rPr lang="en-US" altLang="en-GR" sz="2000" dirty="0" err="1">
                <a:solidFill>
                  <a:srgbClr val="5E5E5E"/>
                </a:solidFill>
                <a:latin typeface="Calibri" panose="020F0502020204030204" pitchFamily="34" charset="0"/>
              </a:rPr>
              <a:t>σύγχρονη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ικοινωνί</a:t>
            </a:r>
            <a:r>
              <a:rPr lang="en-US" altLang="en-GR" sz="2000" dirty="0">
                <a:solidFill>
                  <a:srgbClr val="5E5E5E"/>
                </a:solidFill>
                <a:latin typeface="Calibri" panose="020F0502020204030204" pitchFamily="34" charset="0"/>
              </a:rPr>
              <a:t>α π</a:t>
            </a:r>
            <a:r>
              <a:rPr lang="en-US" altLang="en-GR" sz="2000" dirty="0" err="1">
                <a:solidFill>
                  <a:srgbClr val="5E5E5E"/>
                </a:solidFill>
                <a:latin typeface="Calibri" panose="020F0502020204030204" pitchFamily="34" charset="0"/>
              </a:rPr>
              <a:t>ρ</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γμ</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το</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οιείτ</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φορετικούς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χρόνους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φορετικά</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μέρη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ιτρέ</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οντάς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ικοινωνείτε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την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άνεσή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όχι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π</a:t>
            </a:r>
            <a:r>
              <a:rPr lang="en-US" altLang="en-GR" sz="2000" dirty="0" err="1">
                <a:solidFill>
                  <a:srgbClr val="5E5E5E"/>
                </a:solidFill>
                <a:latin typeface="Calibri" panose="020F0502020204030204" pitchFamily="34" charset="0"/>
              </a:rPr>
              <a:t>ρ</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γμ</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τικό</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χρόνο</a:t>
            </a:r>
            <a:r>
              <a:rPr lang="en-US" altLang="en-GR" sz="2000" dirty="0">
                <a:solidFill>
                  <a:srgbClr val="5E5E5E"/>
                </a:solidFill>
                <a:latin typeface="Calibri" panose="020F0502020204030204" pitchFamily="34" charset="0"/>
              </a:rPr>
              <a:t>.</a:t>
            </a:r>
          </a:p>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Οι</a:t>
            </a:r>
            <a:r>
              <a:rPr lang="en-US" altLang="en-GR" sz="2000" dirty="0">
                <a:solidFill>
                  <a:srgbClr val="5E5E5E"/>
                </a:solidFill>
                <a:latin typeface="Calibri" panose="020F0502020204030204" pitchFamily="34" charset="0"/>
              </a:rPr>
              <a:t> α</a:t>
            </a:r>
            <a:r>
              <a:rPr lang="en-US" altLang="en-GR" sz="2000" dirty="0" err="1">
                <a:solidFill>
                  <a:srgbClr val="5E5E5E"/>
                </a:solidFill>
                <a:latin typeface="Calibri" panose="020F0502020204030204" pitchFamily="34" charset="0"/>
              </a:rPr>
              <a:t>σύγχρονες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δρ</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στηριότητες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ιτρέ</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ουν</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κάθε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φωνή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α</a:t>
            </a:r>
            <a:r>
              <a:rPr lang="en-US" altLang="en-GR" sz="2000" dirty="0" err="1">
                <a:solidFill>
                  <a:srgbClr val="5E5E5E"/>
                </a:solidFill>
                <a:latin typeface="Calibri" panose="020F0502020204030204" pitchFamily="34" charset="0"/>
              </a:rPr>
              <a:t>κουστεί</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συμμετέχετε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μικρή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μεγάλη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ομάδ</a:t>
            </a:r>
            <a:r>
              <a:rPr lang="en-US" altLang="en-GR" sz="2000" dirty="0">
                <a:solidFill>
                  <a:srgbClr val="5E5E5E"/>
                </a:solidFill>
                <a:latin typeface="Calibri" panose="020F0502020204030204" pitchFamily="34" charset="0"/>
              </a:rPr>
              <a:t>α.</a:t>
            </a:r>
          </a:p>
          <a:p>
            <a:pPr hangingPunct="1">
              <a:lnSpc>
                <a:spcPct val="100000"/>
              </a:lnSpc>
              <a:spcBef>
                <a:spcPts val="1013"/>
              </a:spcBef>
              <a:buClrTx/>
              <a:buFontTx/>
              <a:buNone/>
            </a:pPr>
            <a:r>
              <a:rPr lang="en-US" altLang="en-GR" sz="2000" dirty="0" err="1">
                <a:solidFill>
                  <a:srgbClr val="5E5E5E"/>
                </a:solidFill>
                <a:latin typeface="Calibri" panose="020F0502020204030204" pitchFamily="34" charset="0"/>
              </a:rPr>
              <a:t>Μερικά</a:t>
            </a:r>
            <a:r>
              <a:rPr lang="en-US" altLang="en-GR" sz="2000" dirty="0">
                <a:solidFill>
                  <a:srgbClr val="5E5E5E"/>
                </a:solidFill>
                <a:latin typeface="Calibri" panose="020F0502020204030204" pitchFamily="34" charset="0"/>
              </a:rPr>
              <a:t> απ</a:t>
            </a:r>
            <a:r>
              <a:rPr lang="en-US" altLang="en-GR" sz="2000" dirty="0" err="1">
                <a:solidFill>
                  <a:srgbClr val="5E5E5E"/>
                </a:solidFill>
                <a:latin typeface="Calibri" panose="020F0502020204030204" pitchFamily="34" charset="0"/>
              </a:rPr>
              <a:t>ό</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τ</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εργ</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λεί</a:t>
            </a:r>
            <a:r>
              <a:rPr lang="en-US" altLang="en-GR" sz="2000" dirty="0">
                <a:solidFill>
                  <a:srgbClr val="5E5E5E"/>
                </a:solidFill>
                <a:latin typeface="Calibri" panose="020F0502020204030204" pitchFamily="34" charset="0"/>
              </a:rPr>
              <a:t>α π</a:t>
            </a:r>
            <a:r>
              <a:rPr lang="en-US" altLang="en-GR" sz="2000" dirty="0" err="1">
                <a:solidFill>
                  <a:srgbClr val="5E5E5E"/>
                </a:solidFill>
                <a:latin typeface="Calibri" panose="020F0502020204030204" pitchFamily="34" charset="0"/>
              </a:rPr>
              <a:t>ου</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χρησιμο</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οιήσετε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γι</a:t>
            </a:r>
            <a:r>
              <a:rPr lang="en-US" altLang="en-GR" sz="2000" dirty="0">
                <a:solidFill>
                  <a:srgbClr val="5E5E5E"/>
                </a:solidFill>
                <a:latin typeface="Calibri" panose="020F0502020204030204" pitchFamily="34" charset="0"/>
              </a:rPr>
              <a:t>α α</a:t>
            </a:r>
            <a:r>
              <a:rPr lang="en-US" altLang="en-GR" sz="2000" dirty="0" err="1">
                <a:solidFill>
                  <a:srgbClr val="5E5E5E"/>
                </a:solidFill>
                <a:latin typeface="Calibri" panose="020F0502020204030204" pitchFamily="34" charset="0"/>
              </a:rPr>
              <a:t>σύγχρονη</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ικοινωνί</a:t>
            </a:r>
            <a:r>
              <a:rPr lang="en-US" altLang="en-GR" sz="2000" dirty="0">
                <a:solidFill>
                  <a:srgbClr val="5E5E5E"/>
                </a:solidFill>
                <a:latin typeface="Calibri" panose="020F0502020204030204" pitchFamily="34" charset="0"/>
              </a:rPr>
              <a:t>α π</a:t>
            </a:r>
            <a:r>
              <a:rPr lang="en-US" altLang="en-GR" sz="2000" dirty="0" err="1">
                <a:solidFill>
                  <a:srgbClr val="5E5E5E"/>
                </a:solidFill>
                <a:latin typeface="Calibri" panose="020F0502020204030204" pitchFamily="34" charset="0"/>
              </a:rPr>
              <a:t>εριλ</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β</a:t>
            </a:r>
            <a:r>
              <a:rPr lang="en-US" altLang="en-GR" sz="2000" dirty="0" err="1">
                <a:solidFill>
                  <a:srgbClr val="5E5E5E"/>
                </a:solidFill>
                <a:latin typeface="Calibri" panose="020F0502020204030204" pitchFamily="34" charset="0"/>
              </a:rPr>
              <a:t>άνουν</a:t>
            </a:r>
            <a:r>
              <a:rPr lang="en-US" altLang="en-GR" sz="2000" dirty="0">
                <a:solidFill>
                  <a:srgbClr val="5E5E5E"/>
                </a:solidFill>
                <a:latin typeface="Calibri" panose="020F0502020204030204" pitchFamily="34" charset="0"/>
              </a:rPr>
              <a:t> e-mail </a:t>
            </a:r>
            <a:r>
              <a:rPr lang="en-US" altLang="en-GR" sz="2000" dirty="0" err="1">
                <a:solidFill>
                  <a:srgbClr val="5E5E5E"/>
                </a:solidFill>
                <a:latin typeface="Calibri" panose="020F0502020204030204" pitchFamily="34" charset="0"/>
              </a:rPr>
              <a:t>κ</a:t>
            </a:r>
            <a:r>
              <a:rPr lang="en-US" altLang="en-GR" sz="2000" dirty="0">
                <a:solidFill>
                  <a:srgbClr val="5E5E5E"/>
                </a:solidFill>
                <a:latin typeface="Calibri" panose="020F0502020204030204" pitchFamily="34" charset="0"/>
              </a:rPr>
              <a:t>α</a:t>
            </a:r>
            <a:r>
              <a:rPr lang="en-US" altLang="en-GR" sz="2000" dirty="0" err="1">
                <a:solidFill>
                  <a:srgbClr val="5E5E5E"/>
                </a:solidFill>
                <a:latin typeface="Calibri" panose="020F0502020204030204" pitchFamily="34" charset="0"/>
              </a:rPr>
              <a:t>ι</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φόρουμ</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συζήτησης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ορείτε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ε</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ίσης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ν</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χρησιμο</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οιήσετε</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μέσ</a:t>
            </a:r>
            <a:r>
              <a:rPr lang="en-US" altLang="en-GR" sz="2000" dirty="0">
                <a:solidFill>
                  <a:srgbClr val="5E5E5E"/>
                </a:solidFill>
                <a:latin typeface="Calibri" panose="020F0502020204030204" pitchFamily="34" charset="0"/>
              </a:rPr>
              <a:t>α </a:t>
            </a:r>
            <a:r>
              <a:rPr lang="en-US" altLang="en-GR" sz="2000" dirty="0" err="1">
                <a:solidFill>
                  <a:srgbClr val="5E5E5E"/>
                </a:solidFill>
                <a:latin typeface="Calibri" panose="020F0502020204030204" pitchFamily="34" charset="0"/>
              </a:rPr>
              <a:t>κοινωνικής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δικτύωσης</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ό</a:t>
            </a:r>
            <a:r>
              <a:rPr lang="en-US" altLang="en-GR" sz="2000" dirty="0">
                <a:solidFill>
                  <a:srgbClr val="5E5E5E"/>
                </a:solidFill>
                <a:latin typeface="Calibri" panose="020F0502020204030204" pitchFamily="34" charset="0"/>
              </a:rPr>
              <a:t>π</a:t>
            </a:r>
            <a:r>
              <a:rPr lang="en-US" altLang="en-GR" sz="2000" dirty="0" err="1">
                <a:solidFill>
                  <a:srgbClr val="5E5E5E"/>
                </a:solidFill>
                <a:latin typeface="Calibri" panose="020F0502020204030204" pitchFamily="34" charset="0"/>
              </a:rPr>
              <a:t>ως</a:t>
            </a:r>
            <a:r>
              <a:rPr lang="en-US" altLang="en-GR" sz="2000" dirty="0">
                <a:solidFill>
                  <a:srgbClr val="5E5E5E"/>
                </a:solidFill>
                <a:latin typeface="Calibri" panose="020F0502020204030204" pitchFamily="34" charset="0"/>
              </a:rPr>
              <a:t> Facebook, Twitter </a:t>
            </a:r>
            <a:r>
              <a:rPr lang="en-US" altLang="en-GR" sz="2000" dirty="0" err="1">
                <a:solidFill>
                  <a:srgbClr val="5E5E5E"/>
                </a:solidFill>
                <a:latin typeface="Calibri" panose="020F0502020204030204" pitchFamily="34" charset="0"/>
              </a:rPr>
              <a:t>ή</a:t>
            </a:r>
            <a:r>
              <a:rPr lang="en-US" altLang="en-GR" sz="2000" dirty="0">
                <a:solidFill>
                  <a:srgbClr val="5E5E5E"/>
                </a:solidFill>
                <a:latin typeface="Calibri" panose="020F0502020204030204" pitchFamily="34" charset="0"/>
              </a:rPr>
              <a:t> </a:t>
            </a:r>
            <a:r>
              <a:rPr lang="en-US" altLang="en-GR" sz="2000" dirty="0" err="1">
                <a:solidFill>
                  <a:srgbClr val="5E5E5E"/>
                </a:solidFill>
                <a:latin typeface="Calibri" panose="020F0502020204030204" pitchFamily="34" charset="0"/>
              </a:rPr>
              <a:t>ιστολόγι</a:t>
            </a:r>
            <a:r>
              <a:rPr lang="en-US" altLang="en-GR" sz="2000" dirty="0">
                <a:solidFill>
                  <a:srgbClr val="5E5E5E"/>
                </a:solidFill>
                <a:latin typeface="Calibri" panose="020F0502020204030204" pitchFamily="34" charset="0"/>
              </a:rPr>
              <a:t>α.</a:t>
            </a:r>
          </a:p>
        </p:txBody>
      </p:sp>
      <p:pic>
        <p:nvPicPr>
          <p:cNvPr id="31747" name="Picture 3">
            <a:extLst>
              <a:ext uri="{FF2B5EF4-FFF2-40B4-BE49-F238E27FC236}">
                <a16:creationId xmlns:a16="http://schemas.microsoft.com/office/drawing/2014/main" id="{0E7E5714-7863-8D4A-273A-0414B8E28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1535113"/>
            <a:ext cx="6157912" cy="4105275"/>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1748" name="Rectangle 4">
            <a:extLst>
              <a:ext uri="{FF2B5EF4-FFF2-40B4-BE49-F238E27FC236}">
                <a16:creationId xmlns:a16="http://schemas.microsoft.com/office/drawing/2014/main" id="{B1FB5D09-EC06-BF9F-B69C-48AB50622EEB}"/>
              </a:ext>
            </a:extLst>
          </p:cNvPr>
          <p:cNvSpPr>
            <a:spLocks noChangeArrowheads="1"/>
          </p:cNvSpPr>
          <p:nvPr/>
        </p:nvSpPr>
        <p:spPr bwMode="auto">
          <a:xfrm>
            <a:off x="649288" y="6242050"/>
            <a:ext cx="56737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ΠΗΓΗ: </a:t>
            </a:r>
            <a:r>
              <a:rPr lang="el-GR" altLang="en-GR" sz="1400" u="sng">
                <a:solidFill>
                  <a:srgbClr val="CCCCFF"/>
                </a:solidFill>
                <a:latin typeface="Calibri" panose="020F0502020204030204" pitchFamily="34" charset="0"/>
                <a:hlinkClick r:id="rId4"/>
              </a:rPr>
              <a:t>https://grok.lsu.edu/File/306/Online_Communication_transcript.pdf</a:t>
            </a:r>
            <a:r>
              <a:rPr lang="el-GR" altLang="en-GR" sz="14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A9F502DD-63B1-6ADA-08E4-2E935914462B}"/>
              </a:ext>
            </a:extLst>
          </p:cNvPr>
          <p:cNvSpPr txBox="1">
            <a:spLocks noChangeArrowheads="1"/>
          </p:cNvSpPr>
          <p:nvPr/>
        </p:nvSpPr>
        <p:spPr bwMode="auto">
          <a:xfrm>
            <a:off x="515938" y="415925"/>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sz="3600" b="1">
                <a:solidFill>
                  <a:srgbClr val="5E5E5E"/>
                </a:solidFill>
                <a:latin typeface="Calibri" panose="020F0502020204030204" pitchFamily="34" charset="0"/>
              </a:rPr>
              <a:t>Διαδικτυακή επικοινωνία – χρήση Φόρουμ συζήτησης</a:t>
            </a:r>
          </a:p>
        </p:txBody>
      </p:sp>
      <p:sp>
        <p:nvSpPr>
          <p:cNvPr id="32770" name="Text Box 2">
            <a:extLst>
              <a:ext uri="{FF2B5EF4-FFF2-40B4-BE49-F238E27FC236}">
                <a16:creationId xmlns:a16="http://schemas.microsoft.com/office/drawing/2014/main" id="{D5CDD6B4-11B7-2F3C-CBE9-945672EBCB65}"/>
              </a:ext>
            </a:extLst>
          </p:cNvPr>
          <p:cNvSpPr txBox="1">
            <a:spLocks noChangeArrowheads="1"/>
          </p:cNvSpPr>
          <p:nvPr/>
        </p:nvSpPr>
        <p:spPr bwMode="auto">
          <a:xfrm>
            <a:off x="515938" y="1254125"/>
            <a:ext cx="1115695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1013"/>
              </a:spcBef>
              <a:buClrTx/>
              <a:buFontTx/>
              <a:buNone/>
            </a:pPr>
            <a:r>
              <a:rPr lang="en-US" altLang="en-GR" b="1">
                <a:solidFill>
                  <a:srgbClr val="5E5E5E"/>
                </a:solidFill>
                <a:latin typeface="Calibri" panose="020F0502020204030204" pitchFamily="34" charset="0"/>
              </a:rPr>
              <a:t>Συμβουλές για Φόρουμ συζήτησης</a:t>
            </a:r>
          </a:p>
          <a:p>
            <a:pPr hangingPunct="1">
              <a:lnSpc>
                <a:spcPct val="100000"/>
              </a:lnSpc>
              <a:spcBef>
                <a:spcPts val="1013"/>
              </a:spcBef>
              <a:buClr>
                <a:srgbClr val="5E5E5E"/>
              </a:buClr>
              <a:buFont typeface="Wingdings" pitchFamily="2" charset="2"/>
              <a:buChar char=""/>
            </a:pPr>
            <a:r>
              <a:rPr lang="en-US" altLang="en-GR">
                <a:solidFill>
                  <a:srgbClr val="5E5E5E"/>
                </a:solidFill>
                <a:latin typeface="Calibri" panose="020F0502020204030204" pitchFamily="34" charset="0"/>
              </a:rPr>
              <a:t>Οι περισσότερες σχολές ζητούν από τους φοιτητές να συνεισφέρουν στη συζήτηση στην τάξη χρησιμοποιώντας τα φόρουμ συζήτησης στο σύστημα διαχείρισης μάθησης. Θυμηθείτε να διαβάσετε προσεκτικά την προτροπή συζήτησης. Μπορεί να σας ζητηθεί να δημοσιεύσετε μια αρχική ανάρτηση και στη συνέχεια να απαντήσετε σε άλλους μαθητές. Επιπλέον, ο εκπαιδευτής μπορεί να απαιτεί συγκεκριμένη διάρκεια ή ποιότητα συζήτησης. Λάβετε υπόψη ότι τα περισσότερα φόρουμ συζητήσεων βαθμολογούνται και υπολογίζονται ως συμμετοχή στην τάξη.</a:t>
            </a:r>
          </a:p>
          <a:p>
            <a:pPr hangingPunct="1">
              <a:lnSpc>
                <a:spcPct val="100000"/>
              </a:lnSpc>
              <a:spcBef>
                <a:spcPts val="1013"/>
              </a:spcBef>
              <a:buClr>
                <a:srgbClr val="5E5E5E"/>
              </a:buClr>
              <a:buFont typeface="Wingdings" pitchFamily="2" charset="2"/>
              <a:buChar char=""/>
            </a:pPr>
            <a:r>
              <a:rPr lang="en-US" altLang="en-GR" u="sng">
                <a:solidFill>
                  <a:srgbClr val="0563C1"/>
                </a:solidFill>
                <a:latin typeface="Calibri" panose="020F0502020204030204" pitchFamily="34" charset="0"/>
              </a:rPr>
              <a:t>Αυτό το άρθρο</a:t>
            </a:r>
            <a:r>
              <a:rPr lang="en-US" altLang="en-GR">
                <a:solidFill>
                  <a:srgbClr val="5E5E5E"/>
                </a:solidFill>
                <a:latin typeface="Calibri" panose="020F0502020204030204" pitchFamily="34" charset="0"/>
              </a:rPr>
              <a:t> σας προτείνει έντονα να συνθέσετε την απάντησή σας στο Word και στη συνέχεια να την κόψετε και να την επικολλήσετε στον πίνακα συζητήσεων. Με αυτόν τον τρόπο θα έχετε ένα αντίγραφο σε περίπτωση που κάτι πάει στραβά με την τεχνολογία. Επίσης, φροντίστε να κάνετε ορθογραφικό έλεγχο και να διαβάσετε ξανά την ανάρτησή σας πριν τη ανεβάσετε.</a:t>
            </a:r>
          </a:p>
          <a:p>
            <a:pPr hangingPunct="1">
              <a:lnSpc>
                <a:spcPct val="100000"/>
              </a:lnSpc>
              <a:spcBef>
                <a:spcPts val="1013"/>
              </a:spcBef>
              <a:buClr>
                <a:srgbClr val="5E5E5E"/>
              </a:buClr>
              <a:buFont typeface="Wingdings" pitchFamily="2" charset="2"/>
              <a:buChar char=""/>
            </a:pPr>
            <a:r>
              <a:rPr lang="en-US" altLang="en-GR">
                <a:solidFill>
                  <a:srgbClr val="5E5E5E"/>
                </a:solidFill>
                <a:latin typeface="Calibri" panose="020F0502020204030204" pitchFamily="34" charset="0"/>
              </a:rPr>
              <a:t>Ενώ οι πίνακες συζητήσεων θα πρέπει να περιλαμβάνουν σωστή χρήση της γραμματικής και της ορθογραφίας, αυτό δεν σημαίνει ότι δεν μπορείτε να μοιραστείτε προσωπικές εμπειρίες και να είστε λίγο πιο άτυποι. Οι προσωπικές εμπειρίες είναι εξαιρετικοί τρόποι για να παρέχετε παραδείγματα και να αποδείξετε ότι μπορείτε να συσχετίσετε τις έννοιες των μαθημάτων με τις καθημερινές σας εμπειρίες.</a:t>
            </a:r>
          </a:p>
        </p:txBody>
      </p:sp>
      <p:sp>
        <p:nvSpPr>
          <p:cNvPr id="32771" name="Rectangle 3">
            <a:extLst>
              <a:ext uri="{FF2B5EF4-FFF2-40B4-BE49-F238E27FC236}">
                <a16:creationId xmlns:a16="http://schemas.microsoft.com/office/drawing/2014/main" id="{1A0B13E6-1145-87D6-5E7C-E6779A39EC05}"/>
              </a:ext>
            </a:extLst>
          </p:cNvPr>
          <p:cNvSpPr>
            <a:spLocks noChangeArrowheads="1"/>
          </p:cNvSpPr>
          <p:nvPr/>
        </p:nvSpPr>
        <p:spPr bwMode="auto">
          <a:xfrm>
            <a:off x="649288" y="6242050"/>
            <a:ext cx="56737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400">
                <a:latin typeface="Calibri" panose="020F0502020204030204" pitchFamily="34" charset="0"/>
              </a:rPr>
              <a:t>ΠΗΓΗ: </a:t>
            </a:r>
            <a:r>
              <a:rPr lang="el-GR" altLang="en-GR" sz="1400" u="sng">
                <a:solidFill>
                  <a:srgbClr val="CCCCFF"/>
                </a:solidFill>
                <a:latin typeface="Calibri" panose="020F0502020204030204" pitchFamily="34" charset="0"/>
                <a:hlinkClick r:id="rId3"/>
              </a:rPr>
              <a:t>https://grok.lsu.edu/File/306/Online_Communication_transcript.pdf</a:t>
            </a:r>
            <a:r>
              <a:rPr lang="el-GR" altLang="en-GR" sz="1400">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23598</TotalTime>
  <Words>6026</Words>
  <Application>Microsoft Macintosh PowerPoint</Application>
  <PresentationFormat>Custom</PresentationFormat>
  <Paragraphs>463</Paragraphs>
  <Slides>70</Slides>
  <Notes>70</Notes>
  <HiddenSlides>0</HiddenSlides>
  <MMClips>0</MMClips>
  <ScaleCrop>false</ScaleCrop>
  <HeadingPairs>
    <vt:vector size="6" baseType="variant">
      <vt:variant>
        <vt:lpstr>Fonts Used</vt:lpstr>
      </vt:variant>
      <vt:variant>
        <vt:i4>7</vt:i4>
      </vt:variant>
      <vt:variant>
        <vt:lpstr>Theme</vt:lpstr>
      </vt:variant>
      <vt:variant>
        <vt:i4>22</vt:i4>
      </vt:variant>
      <vt:variant>
        <vt:lpstr>Slide Titles</vt:lpstr>
      </vt:variant>
      <vt:variant>
        <vt:i4>70</vt:i4>
      </vt:variant>
    </vt:vector>
  </HeadingPairs>
  <TitlesOfParts>
    <vt:vector size="99" baseType="lpstr">
      <vt:lpstr>Arial</vt:lpstr>
      <vt:lpstr>Calibri</vt:lpstr>
      <vt:lpstr>Calibri Light</vt:lpstr>
      <vt:lpstr>EC Square Sans Pro</vt:lpstr>
      <vt:lpstr>ECSquareSansPro</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nadina christopoulou</cp:lastModifiedBy>
  <cp:revision>341</cp:revision>
  <cp:lastPrinted>1601-01-01T00:00:00Z</cp:lastPrinted>
  <dcterms:created xsi:type="dcterms:W3CDTF">2019-11-20T11:08:21Z</dcterms:created>
  <dcterms:modified xsi:type="dcterms:W3CDTF">2022-08-09T15:40:20Z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0x010100FA49F9EB7260684A9B23226A0D2389F0</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6</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70</vt:i4>
  </property>
</Properties>
</file>