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Lst>
  <p:notesMasterIdLst>
    <p:notesMasterId r:id="rId97"/>
  </p:notes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328" r:id="rId96"/>
  </p:sldIdLst>
  <p:sldSz cx="12193588" cy="6858000"/>
  <p:notesSz cx="6858000" cy="9144000"/>
  <p:defaultTextStyle>
    <a:defPPr>
      <a:defRPr lang="en-GB"/>
    </a:defPPr>
    <a:lvl1pPr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6"/>
  </p:normalViewPr>
  <p:slideViewPr>
    <p:cSldViewPr>
      <p:cViewPr varScale="1">
        <p:scale>
          <a:sx n="63" d="100"/>
          <a:sy n="63" d="100"/>
        </p:scale>
        <p:origin x="780" y="5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AutoShape 1">
            <a:extLst>
              <a:ext uri="{FF2B5EF4-FFF2-40B4-BE49-F238E27FC236}">
                <a16:creationId xmlns:a16="http://schemas.microsoft.com/office/drawing/2014/main" id="{DAD680A7-DE31-2703-5655-325A82F9DCA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4578" name="Rectangle 2">
            <a:extLst>
              <a:ext uri="{FF2B5EF4-FFF2-40B4-BE49-F238E27FC236}">
                <a16:creationId xmlns:a16="http://schemas.microsoft.com/office/drawing/2014/main" id="{9210FC25-9D13-C8AD-E99D-00CFB6CF9905}"/>
              </a:ext>
            </a:extLst>
          </p:cNvPr>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4579" name="Rectangle 3">
            <a:extLst>
              <a:ext uri="{FF2B5EF4-FFF2-40B4-BE49-F238E27FC236}">
                <a16:creationId xmlns:a16="http://schemas.microsoft.com/office/drawing/2014/main" id="{BAB5314B-D0C5-A33B-C7E3-423479700DAD}"/>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GR" altLang="en-GR"/>
          </a:p>
        </p:txBody>
      </p:sp>
      <p:sp>
        <p:nvSpPr>
          <p:cNvPr id="24580" name="Rectangle 4">
            <a:extLst>
              <a:ext uri="{FF2B5EF4-FFF2-40B4-BE49-F238E27FC236}">
                <a16:creationId xmlns:a16="http://schemas.microsoft.com/office/drawing/2014/main" id="{8D5C92C8-789C-FA07-0570-6C07C782FFD2}"/>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4581" name="Rectangle 5">
            <a:extLst>
              <a:ext uri="{FF2B5EF4-FFF2-40B4-BE49-F238E27FC236}">
                <a16:creationId xmlns:a16="http://schemas.microsoft.com/office/drawing/2014/main" id="{2A536AB3-2F02-E779-EB38-3960C5FC77EC}"/>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4582" name="Rectangle 6">
            <a:extLst>
              <a:ext uri="{FF2B5EF4-FFF2-40B4-BE49-F238E27FC236}">
                <a16:creationId xmlns:a16="http://schemas.microsoft.com/office/drawing/2014/main" id="{0A7D8B0A-E654-5396-095C-3E019C9B6D7F}"/>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4583" name="Rectangle 7">
            <a:extLst>
              <a:ext uri="{FF2B5EF4-FFF2-40B4-BE49-F238E27FC236}">
                <a16:creationId xmlns:a16="http://schemas.microsoft.com/office/drawing/2014/main" id="{19B05EDD-D006-5ED8-A5B6-737A16A698BF}"/>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fld id="{D497D21D-6D52-E045-AEB1-7610109CCDF9}" type="slidenum">
              <a:rPr lang="el-GR" altLang="en-GR"/>
              <a:pPr/>
              <a:t>‹#›</a:t>
            </a:fld>
            <a:endParaRPr lang="el-GR" altLang="en-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2E9FE6-7476-5C3A-1AB4-940D485ED7DE}"/>
              </a:ext>
            </a:extLst>
          </p:cNvPr>
          <p:cNvSpPr>
            <a:spLocks noGrp="1" noChangeArrowheads="1"/>
          </p:cNvSpPr>
          <p:nvPr>
            <p:ph type="sldNum"/>
          </p:nvPr>
        </p:nvSpPr>
        <p:spPr>
          <a:ln/>
        </p:spPr>
        <p:txBody>
          <a:bodyPr/>
          <a:lstStyle/>
          <a:p>
            <a:fld id="{E88F9A41-3E3E-4F41-A242-FE28E2883FA2}" type="slidenum">
              <a:rPr lang="el-GR" altLang="en-GR"/>
              <a:pPr/>
              <a:t>1</a:t>
            </a:fld>
            <a:endParaRPr lang="el-GR" altLang="en-GR"/>
          </a:p>
        </p:txBody>
      </p:sp>
      <p:sp>
        <p:nvSpPr>
          <p:cNvPr id="100353" name="Text Box 1">
            <a:extLst>
              <a:ext uri="{FF2B5EF4-FFF2-40B4-BE49-F238E27FC236}">
                <a16:creationId xmlns:a16="http://schemas.microsoft.com/office/drawing/2014/main" id="{92D4AB29-93B8-161A-C0FF-B3B00B71A5C6}"/>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516EA649-B011-236E-A398-3EA71F77A32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100355" name="Text Box 3">
            <a:extLst>
              <a:ext uri="{FF2B5EF4-FFF2-40B4-BE49-F238E27FC236}">
                <a16:creationId xmlns:a16="http://schemas.microsoft.com/office/drawing/2014/main" id="{38B1EE91-92D4-06C7-64F7-8919B559D28A}"/>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66DE43B5-185C-9741-B800-B58B47479F9F}" type="slidenum">
              <a:rPr lang="el-GR" altLang="en-GR" sz="1200">
                <a:latin typeface="Times New Roman" panose="02020603050405020304" pitchFamily="18" charset="0"/>
                <a:cs typeface="Segoe UI" panose="020B0502040204020203" pitchFamily="34" charset="0"/>
              </a:rPr>
              <a:pPr algn="r">
                <a:lnSpc>
                  <a:spcPct val="100000"/>
                </a:lnSpc>
                <a:buClrTx/>
                <a:buFontTx/>
                <a:buNone/>
              </a:pPr>
              <a:t>1</a:t>
            </a:fld>
            <a:endParaRPr lang="el-GR"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2AAA27-94A7-1EE5-9A8D-7F38F957C143}"/>
              </a:ext>
            </a:extLst>
          </p:cNvPr>
          <p:cNvSpPr>
            <a:spLocks noGrp="1" noChangeArrowheads="1"/>
          </p:cNvSpPr>
          <p:nvPr>
            <p:ph type="sldNum"/>
          </p:nvPr>
        </p:nvSpPr>
        <p:spPr>
          <a:ln/>
        </p:spPr>
        <p:txBody>
          <a:bodyPr/>
          <a:lstStyle/>
          <a:p>
            <a:fld id="{0F315310-6EAE-6341-B7E2-D7176480E7D5}" type="slidenum">
              <a:rPr lang="el-GR" altLang="en-GR"/>
              <a:pPr/>
              <a:t>10</a:t>
            </a:fld>
            <a:endParaRPr lang="el-GR" altLang="en-GR"/>
          </a:p>
        </p:txBody>
      </p:sp>
      <p:sp>
        <p:nvSpPr>
          <p:cNvPr id="109569" name="Text Box 1">
            <a:extLst>
              <a:ext uri="{FF2B5EF4-FFF2-40B4-BE49-F238E27FC236}">
                <a16:creationId xmlns:a16="http://schemas.microsoft.com/office/drawing/2014/main" id="{401820D0-5834-F0C1-36D6-E58876FA63C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6EC692A1-D3BA-8AEB-495B-7BA4A904742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C33D26-42CA-6514-D7DF-42E3D090DAC7}"/>
              </a:ext>
            </a:extLst>
          </p:cNvPr>
          <p:cNvSpPr>
            <a:spLocks noGrp="1" noChangeArrowheads="1"/>
          </p:cNvSpPr>
          <p:nvPr>
            <p:ph type="sldNum"/>
          </p:nvPr>
        </p:nvSpPr>
        <p:spPr>
          <a:ln/>
        </p:spPr>
        <p:txBody>
          <a:bodyPr/>
          <a:lstStyle/>
          <a:p>
            <a:fld id="{FBF0A227-BB0B-964D-8EA8-08440C9AF0A1}" type="slidenum">
              <a:rPr lang="el-GR" altLang="en-GR"/>
              <a:pPr/>
              <a:t>11</a:t>
            </a:fld>
            <a:endParaRPr lang="el-GR" altLang="en-GR"/>
          </a:p>
        </p:txBody>
      </p:sp>
      <p:sp>
        <p:nvSpPr>
          <p:cNvPr id="110593" name="Text Box 1">
            <a:extLst>
              <a:ext uri="{FF2B5EF4-FFF2-40B4-BE49-F238E27FC236}">
                <a16:creationId xmlns:a16="http://schemas.microsoft.com/office/drawing/2014/main" id="{FD7C5106-AF25-EBD4-EE26-04FE1CE8CD6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D9FC67F3-11F7-7E63-7EA7-C90F195FCA7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BB4AC0-5922-5894-B523-FE6D38EF6DA2}"/>
              </a:ext>
            </a:extLst>
          </p:cNvPr>
          <p:cNvSpPr>
            <a:spLocks noGrp="1" noChangeArrowheads="1"/>
          </p:cNvSpPr>
          <p:nvPr>
            <p:ph type="sldNum"/>
          </p:nvPr>
        </p:nvSpPr>
        <p:spPr>
          <a:ln/>
        </p:spPr>
        <p:txBody>
          <a:bodyPr/>
          <a:lstStyle/>
          <a:p>
            <a:fld id="{BAB453B6-24B0-D645-AD4F-94C5DB0F5EAE}" type="slidenum">
              <a:rPr lang="el-GR" altLang="en-GR"/>
              <a:pPr/>
              <a:t>12</a:t>
            </a:fld>
            <a:endParaRPr lang="el-GR" altLang="en-GR"/>
          </a:p>
        </p:txBody>
      </p:sp>
      <p:sp>
        <p:nvSpPr>
          <p:cNvPr id="111617" name="Text Box 1">
            <a:extLst>
              <a:ext uri="{FF2B5EF4-FFF2-40B4-BE49-F238E27FC236}">
                <a16:creationId xmlns:a16="http://schemas.microsoft.com/office/drawing/2014/main" id="{E849548C-59F0-8F4B-9154-DBB37D7D9BC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A333CB31-7A64-80B8-28D6-20CDB9024CC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4BB214-947A-39F8-1110-4814FAA40F1A}"/>
              </a:ext>
            </a:extLst>
          </p:cNvPr>
          <p:cNvSpPr>
            <a:spLocks noGrp="1" noChangeArrowheads="1"/>
          </p:cNvSpPr>
          <p:nvPr>
            <p:ph type="sldNum"/>
          </p:nvPr>
        </p:nvSpPr>
        <p:spPr>
          <a:ln/>
        </p:spPr>
        <p:txBody>
          <a:bodyPr/>
          <a:lstStyle/>
          <a:p>
            <a:fld id="{C61546F6-C43F-EA46-993E-7CAECD01B7F3}" type="slidenum">
              <a:rPr lang="el-GR" altLang="en-GR"/>
              <a:pPr/>
              <a:t>13</a:t>
            </a:fld>
            <a:endParaRPr lang="el-GR" altLang="en-GR"/>
          </a:p>
        </p:txBody>
      </p:sp>
      <p:sp>
        <p:nvSpPr>
          <p:cNvPr id="112641" name="Text Box 1">
            <a:extLst>
              <a:ext uri="{FF2B5EF4-FFF2-40B4-BE49-F238E27FC236}">
                <a16:creationId xmlns:a16="http://schemas.microsoft.com/office/drawing/2014/main" id="{C8C5A481-5FA4-8C88-59BA-68728064A94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B53A2074-1588-629D-C041-3BD9A77301D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43C23D-CF11-C83C-812F-5F7B7CE32527}"/>
              </a:ext>
            </a:extLst>
          </p:cNvPr>
          <p:cNvSpPr>
            <a:spLocks noGrp="1" noChangeArrowheads="1"/>
          </p:cNvSpPr>
          <p:nvPr>
            <p:ph type="sldNum"/>
          </p:nvPr>
        </p:nvSpPr>
        <p:spPr>
          <a:ln/>
        </p:spPr>
        <p:txBody>
          <a:bodyPr/>
          <a:lstStyle/>
          <a:p>
            <a:fld id="{7A899E2B-63F4-3545-97AA-FAEA8D02C7CB}" type="slidenum">
              <a:rPr lang="el-GR" altLang="en-GR"/>
              <a:pPr/>
              <a:t>14</a:t>
            </a:fld>
            <a:endParaRPr lang="el-GR" altLang="en-GR"/>
          </a:p>
        </p:txBody>
      </p:sp>
      <p:sp>
        <p:nvSpPr>
          <p:cNvPr id="113665" name="Text Box 1">
            <a:extLst>
              <a:ext uri="{FF2B5EF4-FFF2-40B4-BE49-F238E27FC236}">
                <a16:creationId xmlns:a16="http://schemas.microsoft.com/office/drawing/2014/main" id="{E2F9F1AD-8A4A-42BD-4EAD-49C89905A82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CAF8E512-E2ED-4B22-E887-656FF481E4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7845FC-375A-FFCE-7F64-E36C9B797376}"/>
              </a:ext>
            </a:extLst>
          </p:cNvPr>
          <p:cNvSpPr>
            <a:spLocks noGrp="1" noChangeArrowheads="1"/>
          </p:cNvSpPr>
          <p:nvPr>
            <p:ph type="sldNum"/>
          </p:nvPr>
        </p:nvSpPr>
        <p:spPr>
          <a:ln/>
        </p:spPr>
        <p:txBody>
          <a:bodyPr/>
          <a:lstStyle/>
          <a:p>
            <a:fld id="{E8B65CE8-5E85-E04B-9E21-816639F10DF7}" type="slidenum">
              <a:rPr lang="el-GR" altLang="en-GR"/>
              <a:pPr/>
              <a:t>15</a:t>
            </a:fld>
            <a:endParaRPr lang="el-GR" altLang="en-GR"/>
          </a:p>
        </p:txBody>
      </p:sp>
      <p:sp>
        <p:nvSpPr>
          <p:cNvPr id="114689" name="Text Box 1">
            <a:extLst>
              <a:ext uri="{FF2B5EF4-FFF2-40B4-BE49-F238E27FC236}">
                <a16:creationId xmlns:a16="http://schemas.microsoft.com/office/drawing/2014/main" id="{E749DBDD-3F7F-9EDF-4D6B-15103519B73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39BEFE9C-065D-4A77-7D17-CAD44068DE3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8D12F0-070F-E4E5-9D8B-0E41A5FA39F9}"/>
              </a:ext>
            </a:extLst>
          </p:cNvPr>
          <p:cNvSpPr>
            <a:spLocks noGrp="1" noChangeArrowheads="1"/>
          </p:cNvSpPr>
          <p:nvPr>
            <p:ph type="sldNum"/>
          </p:nvPr>
        </p:nvSpPr>
        <p:spPr>
          <a:ln/>
        </p:spPr>
        <p:txBody>
          <a:bodyPr/>
          <a:lstStyle/>
          <a:p>
            <a:fld id="{6309111D-7B29-8D49-97C3-513AED1E4470}" type="slidenum">
              <a:rPr lang="el-GR" altLang="en-GR"/>
              <a:pPr/>
              <a:t>16</a:t>
            </a:fld>
            <a:endParaRPr lang="el-GR" altLang="en-GR"/>
          </a:p>
        </p:txBody>
      </p:sp>
      <p:sp>
        <p:nvSpPr>
          <p:cNvPr id="115713" name="Text Box 1">
            <a:extLst>
              <a:ext uri="{FF2B5EF4-FFF2-40B4-BE49-F238E27FC236}">
                <a16:creationId xmlns:a16="http://schemas.microsoft.com/office/drawing/2014/main" id="{3705DC28-DBBE-A890-FB2B-2DAE915672B8}"/>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FC725C71-ECFD-BCE6-CACE-38A2EFBA7D2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2661FE-2749-2D35-3817-EDF4E4E10D53}"/>
              </a:ext>
            </a:extLst>
          </p:cNvPr>
          <p:cNvSpPr>
            <a:spLocks noGrp="1" noChangeArrowheads="1"/>
          </p:cNvSpPr>
          <p:nvPr>
            <p:ph type="sldNum"/>
          </p:nvPr>
        </p:nvSpPr>
        <p:spPr>
          <a:ln/>
        </p:spPr>
        <p:txBody>
          <a:bodyPr/>
          <a:lstStyle/>
          <a:p>
            <a:fld id="{EE4410B6-077B-F64B-A72A-B2BF1D04817B}" type="slidenum">
              <a:rPr lang="el-GR" altLang="en-GR"/>
              <a:pPr/>
              <a:t>17</a:t>
            </a:fld>
            <a:endParaRPr lang="el-GR" altLang="en-GR"/>
          </a:p>
        </p:txBody>
      </p:sp>
      <p:sp>
        <p:nvSpPr>
          <p:cNvPr id="116737" name="Text Box 1">
            <a:extLst>
              <a:ext uri="{FF2B5EF4-FFF2-40B4-BE49-F238E27FC236}">
                <a16:creationId xmlns:a16="http://schemas.microsoft.com/office/drawing/2014/main" id="{D065A20C-1495-9A11-3F55-454A8ECCE10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F9AAB872-17B2-333B-359C-962394BB5EE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5E4EE7-3B2B-C3AD-E4DC-0EC88A817BDF}"/>
              </a:ext>
            </a:extLst>
          </p:cNvPr>
          <p:cNvSpPr>
            <a:spLocks noGrp="1" noChangeArrowheads="1"/>
          </p:cNvSpPr>
          <p:nvPr>
            <p:ph type="sldNum"/>
          </p:nvPr>
        </p:nvSpPr>
        <p:spPr>
          <a:ln/>
        </p:spPr>
        <p:txBody>
          <a:bodyPr/>
          <a:lstStyle/>
          <a:p>
            <a:fld id="{249D3250-E335-F84D-8C0F-23CB32C6DD21}" type="slidenum">
              <a:rPr lang="el-GR" altLang="en-GR"/>
              <a:pPr/>
              <a:t>18</a:t>
            </a:fld>
            <a:endParaRPr lang="el-GR" altLang="en-GR"/>
          </a:p>
        </p:txBody>
      </p:sp>
      <p:sp>
        <p:nvSpPr>
          <p:cNvPr id="117761" name="Text Box 1">
            <a:extLst>
              <a:ext uri="{FF2B5EF4-FFF2-40B4-BE49-F238E27FC236}">
                <a16:creationId xmlns:a16="http://schemas.microsoft.com/office/drawing/2014/main" id="{0F88C484-655E-DFF7-98CD-90D0065F5FA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FFA2E9C1-5B1D-F458-AC43-970B01EE6A4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DD2112-8505-6B2A-6FD8-6D5E24075F5E}"/>
              </a:ext>
            </a:extLst>
          </p:cNvPr>
          <p:cNvSpPr>
            <a:spLocks noGrp="1" noChangeArrowheads="1"/>
          </p:cNvSpPr>
          <p:nvPr>
            <p:ph type="sldNum"/>
          </p:nvPr>
        </p:nvSpPr>
        <p:spPr>
          <a:ln/>
        </p:spPr>
        <p:txBody>
          <a:bodyPr/>
          <a:lstStyle/>
          <a:p>
            <a:fld id="{092049BC-8631-2B45-982F-F79B772E572F}" type="slidenum">
              <a:rPr lang="el-GR" altLang="en-GR"/>
              <a:pPr/>
              <a:t>19</a:t>
            </a:fld>
            <a:endParaRPr lang="el-GR" altLang="en-GR"/>
          </a:p>
        </p:txBody>
      </p:sp>
      <p:sp>
        <p:nvSpPr>
          <p:cNvPr id="118785" name="Text Box 1">
            <a:extLst>
              <a:ext uri="{FF2B5EF4-FFF2-40B4-BE49-F238E27FC236}">
                <a16:creationId xmlns:a16="http://schemas.microsoft.com/office/drawing/2014/main" id="{56844A2D-88C6-C9F5-9395-E79DF4B8B9D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A6E60614-42B8-CBF0-F002-C027467ED45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19BF87-8207-257E-AE6B-E3757A25777C}"/>
              </a:ext>
            </a:extLst>
          </p:cNvPr>
          <p:cNvSpPr>
            <a:spLocks noGrp="1" noChangeArrowheads="1"/>
          </p:cNvSpPr>
          <p:nvPr>
            <p:ph type="sldNum"/>
          </p:nvPr>
        </p:nvSpPr>
        <p:spPr>
          <a:ln/>
        </p:spPr>
        <p:txBody>
          <a:bodyPr/>
          <a:lstStyle/>
          <a:p>
            <a:fld id="{57ED9D70-E4F3-B942-8643-CFB3F2FD2C54}" type="slidenum">
              <a:rPr lang="el-GR" altLang="en-GR"/>
              <a:pPr/>
              <a:t>2</a:t>
            </a:fld>
            <a:endParaRPr lang="el-GR" altLang="en-GR"/>
          </a:p>
        </p:txBody>
      </p:sp>
      <p:sp>
        <p:nvSpPr>
          <p:cNvPr id="101377" name="Text Box 1">
            <a:extLst>
              <a:ext uri="{FF2B5EF4-FFF2-40B4-BE49-F238E27FC236}">
                <a16:creationId xmlns:a16="http://schemas.microsoft.com/office/drawing/2014/main" id="{B61F237E-76C8-7A44-9650-C5950E6FE58C}"/>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3861E1F9-2307-50BC-2D08-2026605958C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F4DC82-DD6C-5663-DAE1-90940853EACB}"/>
              </a:ext>
            </a:extLst>
          </p:cNvPr>
          <p:cNvSpPr>
            <a:spLocks noGrp="1" noChangeArrowheads="1"/>
          </p:cNvSpPr>
          <p:nvPr>
            <p:ph type="sldNum"/>
          </p:nvPr>
        </p:nvSpPr>
        <p:spPr>
          <a:ln/>
        </p:spPr>
        <p:txBody>
          <a:bodyPr/>
          <a:lstStyle/>
          <a:p>
            <a:fld id="{C1601B57-0F17-FB46-A72B-AA304C5B27C3}" type="slidenum">
              <a:rPr lang="el-GR" altLang="en-GR"/>
              <a:pPr/>
              <a:t>20</a:t>
            </a:fld>
            <a:endParaRPr lang="el-GR" altLang="en-GR"/>
          </a:p>
        </p:txBody>
      </p:sp>
      <p:sp>
        <p:nvSpPr>
          <p:cNvPr id="119809" name="Text Box 1">
            <a:extLst>
              <a:ext uri="{FF2B5EF4-FFF2-40B4-BE49-F238E27FC236}">
                <a16:creationId xmlns:a16="http://schemas.microsoft.com/office/drawing/2014/main" id="{1E962BF9-D105-0899-B9A4-D0E6D69CD210}"/>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75202BB4-59D3-4325-5FB5-4795FCB371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76B770-D31A-C16E-2ED6-025C5BF4D723}"/>
              </a:ext>
            </a:extLst>
          </p:cNvPr>
          <p:cNvSpPr>
            <a:spLocks noGrp="1" noChangeArrowheads="1"/>
          </p:cNvSpPr>
          <p:nvPr>
            <p:ph type="sldNum"/>
          </p:nvPr>
        </p:nvSpPr>
        <p:spPr>
          <a:ln/>
        </p:spPr>
        <p:txBody>
          <a:bodyPr/>
          <a:lstStyle/>
          <a:p>
            <a:fld id="{FC0890C3-0D5F-5349-A538-E0F58DD35E29}" type="slidenum">
              <a:rPr lang="el-GR" altLang="en-GR"/>
              <a:pPr/>
              <a:t>21</a:t>
            </a:fld>
            <a:endParaRPr lang="el-GR" altLang="en-GR"/>
          </a:p>
        </p:txBody>
      </p:sp>
      <p:sp>
        <p:nvSpPr>
          <p:cNvPr id="120833" name="Text Box 1">
            <a:extLst>
              <a:ext uri="{FF2B5EF4-FFF2-40B4-BE49-F238E27FC236}">
                <a16:creationId xmlns:a16="http://schemas.microsoft.com/office/drawing/2014/main" id="{FAF97DCF-798E-3027-752A-F153566B172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33CA2FA9-01CD-E6B4-2F1B-B8FF05E06C9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4D152A-CDA0-3E9F-7DE6-B5559347D920}"/>
              </a:ext>
            </a:extLst>
          </p:cNvPr>
          <p:cNvSpPr>
            <a:spLocks noGrp="1" noChangeArrowheads="1"/>
          </p:cNvSpPr>
          <p:nvPr>
            <p:ph type="sldNum"/>
          </p:nvPr>
        </p:nvSpPr>
        <p:spPr>
          <a:ln/>
        </p:spPr>
        <p:txBody>
          <a:bodyPr/>
          <a:lstStyle/>
          <a:p>
            <a:fld id="{D80D9BF1-3FF3-164A-A9E5-19385CCE8DD4}" type="slidenum">
              <a:rPr lang="el-GR" altLang="en-GR"/>
              <a:pPr/>
              <a:t>22</a:t>
            </a:fld>
            <a:endParaRPr lang="el-GR" altLang="en-GR"/>
          </a:p>
        </p:txBody>
      </p:sp>
      <p:sp>
        <p:nvSpPr>
          <p:cNvPr id="121857" name="Text Box 1">
            <a:extLst>
              <a:ext uri="{FF2B5EF4-FFF2-40B4-BE49-F238E27FC236}">
                <a16:creationId xmlns:a16="http://schemas.microsoft.com/office/drawing/2014/main" id="{CB0AF067-460C-CEE6-5E57-7A6648C9056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9F3C3A6D-B79B-B2FE-481D-7928A9B94B2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B7FDA4-390D-BB90-8F9D-1F5E705B52D9}"/>
              </a:ext>
            </a:extLst>
          </p:cNvPr>
          <p:cNvSpPr>
            <a:spLocks noGrp="1" noChangeArrowheads="1"/>
          </p:cNvSpPr>
          <p:nvPr>
            <p:ph type="sldNum"/>
          </p:nvPr>
        </p:nvSpPr>
        <p:spPr>
          <a:ln/>
        </p:spPr>
        <p:txBody>
          <a:bodyPr/>
          <a:lstStyle/>
          <a:p>
            <a:fld id="{D7DB220F-555C-474A-96AA-9645AEA32A8F}" type="slidenum">
              <a:rPr lang="el-GR" altLang="en-GR"/>
              <a:pPr/>
              <a:t>23</a:t>
            </a:fld>
            <a:endParaRPr lang="el-GR" altLang="en-GR"/>
          </a:p>
        </p:txBody>
      </p:sp>
      <p:sp>
        <p:nvSpPr>
          <p:cNvPr id="122881" name="Text Box 1">
            <a:extLst>
              <a:ext uri="{FF2B5EF4-FFF2-40B4-BE49-F238E27FC236}">
                <a16:creationId xmlns:a16="http://schemas.microsoft.com/office/drawing/2014/main" id="{F74F4804-7773-590C-1424-F7B27B6E4CB0}"/>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957BABE9-B762-ECED-97D4-7027F03609A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C6476A-7F19-7A58-C475-B477F06CB506}"/>
              </a:ext>
            </a:extLst>
          </p:cNvPr>
          <p:cNvSpPr>
            <a:spLocks noGrp="1" noChangeArrowheads="1"/>
          </p:cNvSpPr>
          <p:nvPr>
            <p:ph type="sldNum"/>
          </p:nvPr>
        </p:nvSpPr>
        <p:spPr>
          <a:ln/>
        </p:spPr>
        <p:txBody>
          <a:bodyPr/>
          <a:lstStyle/>
          <a:p>
            <a:fld id="{E9108547-6591-D14D-A507-B4B3EBB7BFEF}" type="slidenum">
              <a:rPr lang="el-GR" altLang="en-GR"/>
              <a:pPr/>
              <a:t>24</a:t>
            </a:fld>
            <a:endParaRPr lang="el-GR" altLang="en-GR"/>
          </a:p>
        </p:txBody>
      </p:sp>
      <p:sp>
        <p:nvSpPr>
          <p:cNvPr id="123905" name="Text Box 1">
            <a:extLst>
              <a:ext uri="{FF2B5EF4-FFF2-40B4-BE49-F238E27FC236}">
                <a16:creationId xmlns:a16="http://schemas.microsoft.com/office/drawing/2014/main" id="{DCC91C8B-99AF-FCD1-6130-3803F4E8783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Text Box 2">
            <a:extLst>
              <a:ext uri="{FF2B5EF4-FFF2-40B4-BE49-F238E27FC236}">
                <a16:creationId xmlns:a16="http://schemas.microsoft.com/office/drawing/2014/main" id="{BA07EB2F-D101-5DB0-F0E2-8B5AD1D916A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8C53E6-2DF1-4976-2970-D04D4A477EF7}"/>
              </a:ext>
            </a:extLst>
          </p:cNvPr>
          <p:cNvSpPr>
            <a:spLocks noGrp="1" noChangeArrowheads="1"/>
          </p:cNvSpPr>
          <p:nvPr>
            <p:ph type="sldNum"/>
          </p:nvPr>
        </p:nvSpPr>
        <p:spPr>
          <a:ln/>
        </p:spPr>
        <p:txBody>
          <a:bodyPr/>
          <a:lstStyle/>
          <a:p>
            <a:fld id="{DE4EC0B0-08FE-364A-ADED-C90EC20B5D8A}" type="slidenum">
              <a:rPr lang="el-GR" altLang="en-GR"/>
              <a:pPr/>
              <a:t>25</a:t>
            </a:fld>
            <a:endParaRPr lang="el-GR" altLang="en-GR"/>
          </a:p>
        </p:txBody>
      </p:sp>
      <p:sp>
        <p:nvSpPr>
          <p:cNvPr id="124929" name="Text Box 1">
            <a:extLst>
              <a:ext uri="{FF2B5EF4-FFF2-40B4-BE49-F238E27FC236}">
                <a16:creationId xmlns:a16="http://schemas.microsoft.com/office/drawing/2014/main" id="{ED004D37-F5CD-E137-F080-E44F83E7220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a:extLst>
              <a:ext uri="{FF2B5EF4-FFF2-40B4-BE49-F238E27FC236}">
                <a16:creationId xmlns:a16="http://schemas.microsoft.com/office/drawing/2014/main" id="{CC889F6F-37EA-1127-A8B7-B775EEB6141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9AB0AD-7FDC-6D6A-D1A2-C78F4E9432A7}"/>
              </a:ext>
            </a:extLst>
          </p:cNvPr>
          <p:cNvSpPr>
            <a:spLocks noGrp="1" noChangeArrowheads="1"/>
          </p:cNvSpPr>
          <p:nvPr>
            <p:ph type="sldNum"/>
          </p:nvPr>
        </p:nvSpPr>
        <p:spPr>
          <a:ln/>
        </p:spPr>
        <p:txBody>
          <a:bodyPr/>
          <a:lstStyle/>
          <a:p>
            <a:fld id="{1B121E56-8C40-794C-936C-2F6D6690EA0C}" type="slidenum">
              <a:rPr lang="el-GR" altLang="en-GR"/>
              <a:pPr/>
              <a:t>26</a:t>
            </a:fld>
            <a:endParaRPr lang="el-GR" altLang="en-GR"/>
          </a:p>
        </p:txBody>
      </p:sp>
      <p:sp>
        <p:nvSpPr>
          <p:cNvPr id="125953" name="Text Box 1">
            <a:extLst>
              <a:ext uri="{FF2B5EF4-FFF2-40B4-BE49-F238E27FC236}">
                <a16:creationId xmlns:a16="http://schemas.microsoft.com/office/drawing/2014/main" id="{B76F6EDB-2B20-64E8-AACE-7110FC2450B8}"/>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a:extLst>
              <a:ext uri="{FF2B5EF4-FFF2-40B4-BE49-F238E27FC236}">
                <a16:creationId xmlns:a16="http://schemas.microsoft.com/office/drawing/2014/main" id="{74CE289F-23A0-9F07-CCE6-C8BE20EB311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630C8B-FB85-5E13-2A5B-2AE1A3F53FCA}"/>
              </a:ext>
            </a:extLst>
          </p:cNvPr>
          <p:cNvSpPr>
            <a:spLocks noGrp="1" noChangeArrowheads="1"/>
          </p:cNvSpPr>
          <p:nvPr>
            <p:ph type="sldNum"/>
          </p:nvPr>
        </p:nvSpPr>
        <p:spPr>
          <a:ln/>
        </p:spPr>
        <p:txBody>
          <a:bodyPr/>
          <a:lstStyle/>
          <a:p>
            <a:fld id="{8421E332-89C7-8644-8BE8-5DAEAB421322}" type="slidenum">
              <a:rPr lang="el-GR" altLang="en-GR"/>
              <a:pPr/>
              <a:t>27</a:t>
            </a:fld>
            <a:endParaRPr lang="el-GR" altLang="en-GR"/>
          </a:p>
        </p:txBody>
      </p:sp>
      <p:sp>
        <p:nvSpPr>
          <p:cNvPr id="126977" name="Text Box 1">
            <a:extLst>
              <a:ext uri="{FF2B5EF4-FFF2-40B4-BE49-F238E27FC236}">
                <a16:creationId xmlns:a16="http://schemas.microsoft.com/office/drawing/2014/main" id="{AF970A62-539B-CB9E-221A-2A1095E8A810}"/>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51EA8107-3294-4966-B302-CBE7CC1F4F0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AA090F-FC1B-DFBE-CB74-07596FDFE32D}"/>
              </a:ext>
            </a:extLst>
          </p:cNvPr>
          <p:cNvSpPr>
            <a:spLocks noGrp="1" noChangeArrowheads="1"/>
          </p:cNvSpPr>
          <p:nvPr>
            <p:ph type="sldNum"/>
          </p:nvPr>
        </p:nvSpPr>
        <p:spPr>
          <a:ln/>
        </p:spPr>
        <p:txBody>
          <a:bodyPr/>
          <a:lstStyle/>
          <a:p>
            <a:fld id="{C3F3D018-508E-EE41-ADA5-F2E9FE37EEFE}" type="slidenum">
              <a:rPr lang="el-GR" altLang="en-GR"/>
              <a:pPr/>
              <a:t>28</a:t>
            </a:fld>
            <a:endParaRPr lang="el-GR" altLang="en-GR"/>
          </a:p>
        </p:txBody>
      </p:sp>
      <p:sp>
        <p:nvSpPr>
          <p:cNvPr id="128001" name="Text Box 1">
            <a:extLst>
              <a:ext uri="{FF2B5EF4-FFF2-40B4-BE49-F238E27FC236}">
                <a16:creationId xmlns:a16="http://schemas.microsoft.com/office/drawing/2014/main" id="{0C9D5806-CBA1-2E02-4588-33D4FD3DB20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D1AB44F1-207B-7616-8C80-73FD3E65BB4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86ABFC-5DC6-BC32-8D8C-3D45DC3EE80A}"/>
              </a:ext>
            </a:extLst>
          </p:cNvPr>
          <p:cNvSpPr>
            <a:spLocks noGrp="1" noChangeArrowheads="1"/>
          </p:cNvSpPr>
          <p:nvPr>
            <p:ph type="sldNum"/>
          </p:nvPr>
        </p:nvSpPr>
        <p:spPr>
          <a:ln/>
        </p:spPr>
        <p:txBody>
          <a:bodyPr/>
          <a:lstStyle/>
          <a:p>
            <a:fld id="{060301C1-A259-4147-AD11-CC94ADE16925}" type="slidenum">
              <a:rPr lang="el-GR" altLang="en-GR"/>
              <a:pPr/>
              <a:t>29</a:t>
            </a:fld>
            <a:endParaRPr lang="el-GR" altLang="en-GR"/>
          </a:p>
        </p:txBody>
      </p:sp>
      <p:sp>
        <p:nvSpPr>
          <p:cNvPr id="129025" name="Text Box 1">
            <a:extLst>
              <a:ext uri="{FF2B5EF4-FFF2-40B4-BE49-F238E27FC236}">
                <a16:creationId xmlns:a16="http://schemas.microsoft.com/office/drawing/2014/main" id="{0C6AB341-B8CC-C960-752F-6FF2CFADE94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Text Box 2">
            <a:extLst>
              <a:ext uri="{FF2B5EF4-FFF2-40B4-BE49-F238E27FC236}">
                <a16:creationId xmlns:a16="http://schemas.microsoft.com/office/drawing/2014/main" id="{53B3B4C8-860F-2BD7-B33B-403A224B759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7EF045-BC8C-35F6-7975-10015531D3D1}"/>
              </a:ext>
            </a:extLst>
          </p:cNvPr>
          <p:cNvSpPr>
            <a:spLocks noGrp="1" noChangeArrowheads="1"/>
          </p:cNvSpPr>
          <p:nvPr>
            <p:ph type="sldNum"/>
          </p:nvPr>
        </p:nvSpPr>
        <p:spPr>
          <a:ln/>
        </p:spPr>
        <p:txBody>
          <a:bodyPr/>
          <a:lstStyle/>
          <a:p>
            <a:fld id="{5C5DC90B-24D6-5C48-B97B-CF89A71F569F}" type="slidenum">
              <a:rPr lang="el-GR" altLang="en-GR"/>
              <a:pPr/>
              <a:t>3</a:t>
            </a:fld>
            <a:endParaRPr lang="el-GR" altLang="en-GR"/>
          </a:p>
        </p:txBody>
      </p:sp>
      <p:sp>
        <p:nvSpPr>
          <p:cNvPr id="102401" name="Text Box 1">
            <a:extLst>
              <a:ext uri="{FF2B5EF4-FFF2-40B4-BE49-F238E27FC236}">
                <a16:creationId xmlns:a16="http://schemas.microsoft.com/office/drawing/2014/main" id="{299F561A-46F8-463C-D1DC-185B1E08E89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4CF02CEE-3864-1AC6-185D-6343D328196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E84644-E4B8-62B2-357B-5DB6F902601A}"/>
              </a:ext>
            </a:extLst>
          </p:cNvPr>
          <p:cNvSpPr>
            <a:spLocks noGrp="1" noChangeArrowheads="1"/>
          </p:cNvSpPr>
          <p:nvPr>
            <p:ph type="sldNum"/>
          </p:nvPr>
        </p:nvSpPr>
        <p:spPr>
          <a:ln/>
        </p:spPr>
        <p:txBody>
          <a:bodyPr/>
          <a:lstStyle/>
          <a:p>
            <a:fld id="{DD501624-A6CD-0D47-9181-78859B4AE4CF}" type="slidenum">
              <a:rPr lang="el-GR" altLang="en-GR"/>
              <a:pPr/>
              <a:t>30</a:t>
            </a:fld>
            <a:endParaRPr lang="el-GR" altLang="en-GR"/>
          </a:p>
        </p:txBody>
      </p:sp>
      <p:sp>
        <p:nvSpPr>
          <p:cNvPr id="130049" name="Text Box 1">
            <a:extLst>
              <a:ext uri="{FF2B5EF4-FFF2-40B4-BE49-F238E27FC236}">
                <a16:creationId xmlns:a16="http://schemas.microsoft.com/office/drawing/2014/main" id="{FD2371AC-CE0A-9C0D-4881-48DFBED93B3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Text Box 2">
            <a:extLst>
              <a:ext uri="{FF2B5EF4-FFF2-40B4-BE49-F238E27FC236}">
                <a16:creationId xmlns:a16="http://schemas.microsoft.com/office/drawing/2014/main" id="{40D8D337-9EDE-1C7C-1097-926D21695B6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F21A27-1F5C-3FDC-43FD-AED8B8E757E6}"/>
              </a:ext>
            </a:extLst>
          </p:cNvPr>
          <p:cNvSpPr>
            <a:spLocks noGrp="1" noChangeArrowheads="1"/>
          </p:cNvSpPr>
          <p:nvPr>
            <p:ph type="sldNum"/>
          </p:nvPr>
        </p:nvSpPr>
        <p:spPr>
          <a:ln/>
        </p:spPr>
        <p:txBody>
          <a:bodyPr/>
          <a:lstStyle/>
          <a:p>
            <a:fld id="{AFAB9F91-4756-E44B-A323-B61500D915CC}" type="slidenum">
              <a:rPr lang="el-GR" altLang="en-GR"/>
              <a:pPr/>
              <a:t>31</a:t>
            </a:fld>
            <a:endParaRPr lang="el-GR" altLang="en-GR"/>
          </a:p>
        </p:txBody>
      </p:sp>
      <p:sp>
        <p:nvSpPr>
          <p:cNvPr id="131073" name="Text Box 1">
            <a:extLst>
              <a:ext uri="{FF2B5EF4-FFF2-40B4-BE49-F238E27FC236}">
                <a16:creationId xmlns:a16="http://schemas.microsoft.com/office/drawing/2014/main" id="{89E46367-B6F8-1BD6-85EB-7E60799C4C2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Text Box 2">
            <a:extLst>
              <a:ext uri="{FF2B5EF4-FFF2-40B4-BE49-F238E27FC236}">
                <a16:creationId xmlns:a16="http://schemas.microsoft.com/office/drawing/2014/main" id="{367C017B-05CA-1AF9-022C-A40419A7904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279556-8123-F4C5-526B-18E8C0046A18}"/>
              </a:ext>
            </a:extLst>
          </p:cNvPr>
          <p:cNvSpPr>
            <a:spLocks noGrp="1" noChangeArrowheads="1"/>
          </p:cNvSpPr>
          <p:nvPr>
            <p:ph type="sldNum"/>
          </p:nvPr>
        </p:nvSpPr>
        <p:spPr>
          <a:ln/>
        </p:spPr>
        <p:txBody>
          <a:bodyPr/>
          <a:lstStyle/>
          <a:p>
            <a:fld id="{258E7944-3D52-A64F-B319-EBBA5C059197}" type="slidenum">
              <a:rPr lang="el-GR" altLang="en-GR"/>
              <a:pPr/>
              <a:t>32</a:t>
            </a:fld>
            <a:endParaRPr lang="el-GR" altLang="en-GR"/>
          </a:p>
        </p:txBody>
      </p:sp>
      <p:sp>
        <p:nvSpPr>
          <p:cNvPr id="132097" name="Text Box 1">
            <a:extLst>
              <a:ext uri="{FF2B5EF4-FFF2-40B4-BE49-F238E27FC236}">
                <a16:creationId xmlns:a16="http://schemas.microsoft.com/office/drawing/2014/main" id="{4EA84228-3DAD-68DB-3B52-D796BA62F6F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09EFD5D0-B2CA-BD09-0863-723744B514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CE89A1-CC88-5340-B770-1D7D2A01DA25}"/>
              </a:ext>
            </a:extLst>
          </p:cNvPr>
          <p:cNvSpPr>
            <a:spLocks noGrp="1" noChangeArrowheads="1"/>
          </p:cNvSpPr>
          <p:nvPr>
            <p:ph type="sldNum"/>
          </p:nvPr>
        </p:nvSpPr>
        <p:spPr>
          <a:ln/>
        </p:spPr>
        <p:txBody>
          <a:bodyPr/>
          <a:lstStyle/>
          <a:p>
            <a:fld id="{AE838991-B98C-A540-85E2-F8FD89367341}" type="slidenum">
              <a:rPr lang="el-GR" altLang="en-GR"/>
              <a:pPr/>
              <a:t>33</a:t>
            </a:fld>
            <a:endParaRPr lang="el-GR" altLang="en-GR"/>
          </a:p>
        </p:txBody>
      </p:sp>
      <p:sp>
        <p:nvSpPr>
          <p:cNvPr id="133121" name="Text Box 1">
            <a:extLst>
              <a:ext uri="{FF2B5EF4-FFF2-40B4-BE49-F238E27FC236}">
                <a16:creationId xmlns:a16="http://schemas.microsoft.com/office/drawing/2014/main" id="{A31F80A6-C286-1B74-9F96-7B2005F8669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Text Box 2">
            <a:extLst>
              <a:ext uri="{FF2B5EF4-FFF2-40B4-BE49-F238E27FC236}">
                <a16:creationId xmlns:a16="http://schemas.microsoft.com/office/drawing/2014/main" id="{374315C6-E35A-0CD5-F320-1F2C80D11E3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2D82F3-CD59-488D-F35A-5510E4EDEC54}"/>
              </a:ext>
            </a:extLst>
          </p:cNvPr>
          <p:cNvSpPr>
            <a:spLocks noGrp="1" noChangeArrowheads="1"/>
          </p:cNvSpPr>
          <p:nvPr>
            <p:ph type="sldNum"/>
          </p:nvPr>
        </p:nvSpPr>
        <p:spPr>
          <a:ln/>
        </p:spPr>
        <p:txBody>
          <a:bodyPr/>
          <a:lstStyle/>
          <a:p>
            <a:fld id="{807D2E94-7DC2-4746-AA31-65C5BCC59944}" type="slidenum">
              <a:rPr lang="el-GR" altLang="en-GR"/>
              <a:pPr/>
              <a:t>34</a:t>
            </a:fld>
            <a:endParaRPr lang="el-GR" altLang="en-GR"/>
          </a:p>
        </p:txBody>
      </p:sp>
      <p:sp>
        <p:nvSpPr>
          <p:cNvPr id="134145" name="Text Box 1">
            <a:extLst>
              <a:ext uri="{FF2B5EF4-FFF2-40B4-BE49-F238E27FC236}">
                <a16:creationId xmlns:a16="http://schemas.microsoft.com/office/drawing/2014/main" id="{4F96F305-290C-BE4F-989C-7C16B27679F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6BB093BA-73C7-5852-8E29-12DB8D60C39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84416D-5EFE-2F22-5F9C-8273C6BE8444}"/>
              </a:ext>
            </a:extLst>
          </p:cNvPr>
          <p:cNvSpPr>
            <a:spLocks noGrp="1" noChangeArrowheads="1"/>
          </p:cNvSpPr>
          <p:nvPr>
            <p:ph type="sldNum"/>
          </p:nvPr>
        </p:nvSpPr>
        <p:spPr>
          <a:ln/>
        </p:spPr>
        <p:txBody>
          <a:bodyPr/>
          <a:lstStyle/>
          <a:p>
            <a:fld id="{E00DD549-FCF5-A549-B7C6-0FE0D9995F91}" type="slidenum">
              <a:rPr lang="el-GR" altLang="en-GR"/>
              <a:pPr/>
              <a:t>35</a:t>
            </a:fld>
            <a:endParaRPr lang="el-GR" altLang="en-GR"/>
          </a:p>
        </p:txBody>
      </p:sp>
      <p:sp>
        <p:nvSpPr>
          <p:cNvPr id="135169" name="Text Box 1">
            <a:extLst>
              <a:ext uri="{FF2B5EF4-FFF2-40B4-BE49-F238E27FC236}">
                <a16:creationId xmlns:a16="http://schemas.microsoft.com/office/drawing/2014/main" id="{CD630429-1892-EE01-8043-FAF950E33BA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a:extLst>
              <a:ext uri="{FF2B5EF4-FFF2-40B4-BE49-F238E27FC236}">
                <a16:creationId xmlns:a16="http://schemas.microsoft.com/office/drawing/2014/main" id="{58141F82-EE68-4CCA-B9C3-521E30321E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157EF1-16D9-E476-BE80-B25FC5E26309}"/>
              </a:ext>
            </a:extLst>
          </p:cNvPr>
          <p:cNvSpPr>
            <a:spLocks noGrp="1" noChangeArrowheads="1"/>
          </p:cNvSpPr>
          <p:nvPr>
            <p:ph type="sldNum"/>
          </p:nvPr>
        </p:nvSpPr>
        <p:spPr>
          <a:ln/>
        </p:spPr>
        <p:txBody>
          <a:bodyPr/>
          <a:lstStyle/>
          <a:p>
            <a:fld id="{3913A297-BDFA-A545-A4C4-BECAC2B2ECB1}" type="slidenum">
              <a:rPr lang="el-GR" altLang="en-GR"/>
              <a:pPr/>
              <a:t>36</a:t>
            </a:fld>
            <a:endParaRPr lang="el-GR" altLang="en-GR"/>
          </a:p>
        </p:txBody>
      </p:sp>
      <p:sp>
        <p:nvSpPr>
          <p:cNvPr id="136193" name="Text Box 1">
            <a:extLst>
              <a:ext uri="{FF2B5EF4-FFF2-40B4-BE49-F238E27FC236}">
                <a16:creationId xmlns:a16="http://schemas.microsoft.com/office/drawing/2014/main" id="{50405EA7-6721-BAAC-7B2B-6A863DB4EB0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Text Box 2">
            <a:extLst>
              <a:ext uri="{FF2B5EF4-FFF2-40B4-BE49-F238E27FC236}">
                <a16:creationId xmlns:a16="http://schemas.microsoft.com/office/drawing/2014/main" id="{65D70404-D858-BA7B-6578-3E8E23A79FA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E67DFA-CCE7-4828-29FE-EC517C1DF777}"/>
              </a:ext>
            </a:extLst>
          </p:cNvPr>
          <p:cNvSpPr>
            <a:spLocks noGrp="1" noChangeArrowheads="1"/>
          </p:cNvSpPr>
          <p:nvPr>
            <p:ph type="sldNum"/>
          </p:nvPr>
        </p:nvSpPr>
        <p:spPr>
          <a:ln/>
        </p:spPr>
        <p:txBody>
          <a:bodyPr/>
          <a:lstStyle/>
          <a:p>
            <a:fld id="{6B15C54C-45D4-164A-8C06-6C24900D5385}" type="slidenum">
              <a:rPr lang="el-GR" altLang="en-GR"/>
              <a:pPr/>
              <a:t>37</a:t>
            </a:fld>
            <a:endParaRPr lang="el-GR" altLang="en-GR"/>
          </a:p>
        </p:txBody>
      </p:sp>
      <p:sp>
        <p:nvSpPr>
          <p:cNvPr id="137217" name="Text Box 1">
            <a:extLst>
              <a:ext uri="{FF2B5EF4-FFF2-40B4-BE49-F238E27FC236}">
                <a16:creationId xmlns:a16="http://schemas.microsoft.com/office/drawing/2014/main" id="{9B0DFF5B-7D36-B572-DB96-B3A085CCAB11}"/>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Text Box 2">
            <a:extLst>
              <a:ext uri="{FF2B5EF4-FFF2-40B4-BE49-F238E27FC236}">
                <a16:creationId xmlns:a16="http://schemas.microsoft.com/office/drawing/2014/main" id="{BD8C84B8-A87C-4FDE-FDD4-1FE5454753A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A9050C-9490-3C2B-406B-705766CE9FA2}"/>
              </a:ext>
            </a:extLst>
          </p:cNvPr>
          <p:cNvSpPr>
            <a:spLocks noGrp="1" noChangeArrowheads="1"/>
          </p:cNvSpPr>
          <p:nvPr>
            <p:ph type="sldNum"/>
          </p:nvPr>
        </p:nvSpPr>
        <p:spPr>
          <a:ln/>
        </p:spPr>
        <p:txBody>
          <a:bodyPr/>
          <a:lstStyle/>
          <a:p>
            <a:fld id="{C232ED1E-5F8A-134C-8007-F0EEAA476465}" type="slidenum">
              <a:rPr lang="el-GR" altLang="en-GR"/>
              <a:pPr/>
              <a:t>38</a:t>
            </a:fld>
            <a:endParaRPr lang="el-GR" altLang="en-GR"/>
          </a:p>
        </p:txBody>
      </p:sp>
      <p:sp>
        <p:nvSpPr>
          <p:cNvPr id="138241" name="Text Box 1">
            <a:extLst>
              <a:ext uri="{FF2B5EF4-FFF2-40B4-BE49-F238E27FC236}">
                <a16:creationId xmlns:a16="http://schemas.microsoft.com/office/drawing/2014/main" id="{DEA0B40D-18EB-6F5A-2C11-0FC807B54A5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1634B938-9938-79CD-4C96-F5EEAB7C313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D339D5-DFC7-F03D-7A4A-3C0102FD6BE5}"/>
              </a:ext>
            </a:extLst>
          </p:cNvPr>
          <p:cNvSpPr>
            <a:spLocks noGrp="1" noChangeArrowheads="1"/>
          </p:cNvSpPr>
          <p:nvPr>
            <p:ph type="sldNum"/>
          </p:nvPr>
        </p:nvSpPr>
        <p:spPr>
          <a:ln/>
        </p:spPr>
        <p:txBody>
          <a:bodyPr/>
          <a:lstStyle/>
          <a:p>
            <a:fld id="{41175790-49FC-C042-B4EB-B77F1BCECAD8}" type="slidenum">
              <a:rPr lang="el-GR" altLang="en-GR"/>
              <a:pPr/>
              <a:t>39</a:t>
            </a:fld>
            <a:endParaRPr lang="el-GR" altLang="en-GR"/>
          </a:p>
        </p:txBody>
      </p:sp>
      <p:sp>
        <p:nvSpPr>
          <p:cNvPr id="139265" name="Text Box 1">
            <a:extLst>
              <a:ext uri="{FF2B5EF4-FFF2-40B4-BE49-F238E27FC236}">
                <a16:creationId xmlns:a16="http://schemas.microsoft.com/office/drawing/2014/main" id="{1B330A22-90F4-2345-97C3-F9128F54B8D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Text Box 2">
            <a:extLst>
              <a:ext uri="{FF2B5EF4-FFF2-40B4-BE49-F238E27FC236}">
                <a16:creationId xmlns:a16="http://schemas.microsoft.com/office/drawing/2014/main" id="{9F8EA773-EAE3-B00F-CA91-70357F1A9DB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F2D0E2-4614-0735-BDEB-603E1B67D191}"/>
              </a:ext>
            </a:extLst>
          </p:cNvPr>
          <p:cNvSpPr>
            <a:spLocks noGrp="1" noChangeArrowheads="1"/>
          </p:cNvSpPr>
          <p:nvPr>
            <p:ph type="sldNum"/>
          </p:nvPr>
        </p:nvSpPr>
        <p:spPr>
          <a:ln/>
        </p:spPr>
        <p:txBody>
          <a:bodyPr/>
          <a:lstStyle/>
          <a:p>
            <a:fld id="{F8A39DFE-D76F-3B49-BACC-4FFD6538290F}" type="slidenum">
              <a:rPr lang="el-GR" altLang="en-GR"/>
              <a:pPr/>
              <a:t>4</a:t>
            </a:fld>
            <a:endParaRPr lang="el-GR" altLang="en-GR"/>
          </a:p>
        </p:txBody>
      </p:sp>
      <p:sp>
        <p:nvSpPr>
          <p:cNvPr id="103425" name="Text Box 1">
            <a:extLst>
              <a:ext uri="{FF2B5EF4-FFF2-40B4-BE49-F238E27FC236}">
                <a16:creationId xmlns:a16="http://schemas.microsoft.com/office/drawing/2014/main" id="{A197B091-868C-55F4-D7BD-BD091B85579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2A2AF62E-C965-E625-487C-D6F5BD89844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2B625D-DCD0-A00C-585C-12BBA7799567}"/>
              </a:ext>
            </a:extLst>
          </p:cNvPr>
          <p:cNvSpPr>
            <a:spLocks noGrp="1" noChangeArrowheads="1"/>
          </p:cNvSpPr>
          <p:nvPr>
            <p:ph type="sldNum"/>
          </p:nvPr>
        </p:nvSpPr>
        <p:spPr>
          <a:ln/>
        </p:spPr>
        <p:txBody>
          <a:bodyPr/>
          <a:lstStyle/>
          <a:p>
            <a:fld id="{85F0C226-6B9E-3E4E-8CDB-7654A50BE907}" type="slidenum">
              <a:rPr lang="el-GR" altLang="en-GR"/>
              <a:pPr/>
              <a:t>40</a:t>
            </a:fld>
            <a:endParaRPr lang="el-GR" altLang="en-GR"/>
          </a:p>
        </p:txBody>
      </p:sp>
      <p:sp>
        <p:nvSpPr>
          <p:cNvPr id="140289" name="Text Box 1">
            <a:extLst>
              <a:ext uri="{FF2B5EF4-FFF2-40B4-BE49-F238E27FC236}">
                <a16:creationId xmlns:a16="http://schemas.microsoft.com/office/drawing/2014/main" id="{34309617-4F12-7B85-8EBB-ACF4322263D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82A8A77C-5684-7BC5-FFE4-F7936F0927D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770ECD-5526-9CD4-FEB2-F6A85C1168FC}"/>
              </a:ext>
            </a:extLst>
          </p:cNvPr>
          <p:cNvSpPr>
            <a:spLocks noGrp="1" noChangeArrowheads="1"/>
          </p:cNvSpPr>
          <p:nvPr>
            <p:ph type="sldNum"/>
          </p:nvPr>
        </p:nvSpPr>
        <p:spPr>
          <a:ln/>
        </p:spPr>
        <p:txBody>
          <a:bodyPr/>
          <a:lstStyle/>
          <a:p>
            <a:fld id="{EA36B85D-B84B-0547-B44A-C67EB48149EE}" type="slidenum">
              <a:rPr lang="el-GR" altLang="en-GR"/>
              <a:pPr/>
              <a:t>41</a:t>
            </a:fld>
            <a:endParaRPr lang="el-GR" altLang="en-GR"/>
          </a:p>
        </p:txBody>
      </p:sp>
      <p:sp>
        <p:nvSpPr>
          <p:cNvPr id="141313" name="Text Box 1">
            <a:extLst>
              <a:ext uri="{FF2B5EF4-FFF2-40B4-BE49-F238E27FC236}">
                <a16:creationId xmlns:a16="http://schemas.microsoft.com/office/drawing/2014/main" id="{D37605B6-DB1C-F541-22D0-6E72A49A65D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Text Box 2">
            <a:extLst>
              <a:ext uri="{FF2B5EF4-FFF2-40B4-BE49-F238E27FC236}">
                <a16:creationId xmlns:a16="http://schemas.microsoft.com/office/drawing/2014/main" id="{75610D70-3A19-C396-11F8-AE8874E373F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9D0311-1C3F-36C8-8497-D6172412BBA7}"/>
              </a:ext>
            </a:extLst>
          </p:cNvPr>
          <p:cNvSpPr>
            <a:spLocks noGrp="1" noChangeArrowheads="1"/>
          </p:cNvSpPr>
          <p:nvPr>
            <p:ph type="sldNum"/>
          </p:nvPr>
        </p:nvSpPr>
        <p:spPr>
          <a:ln/>
        </p:spPr>
        <p:txBody>
          <a:bodyPr/>
          <a:lstStyle/>
          <a:p>
            <a:fld id="{367A8607-009A-B14F-BFEB-AA61013EEA25}" type="slidenum">
              <a:rPr lang="el-GR" altLang="en-GR"/>
              <a:pPr/>
              <a:t>42</a:t>
            </a:fld>
            <a:endParaRPr lang="el-GR" altLang="en-GR"/>
          </a:p>
        </p:txBody>
      </p:sp>
      <p:sp>
        <p:nvSpPr>
          <p:cNvPr id="142337" name="Text Box 1">
            <a:extLst>
              <a:ext uri="{FF2B5EF4-FFF2-40B4-BE49-F238E27FC236}">
                <a16:creationId xmlns:a16="http://schemas.microsoft.com/office/drawing/2014/main" id="{40FBA290-6480-348A-E793-CDEF61262F8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Text Box 2">
            <a:extLst>
              <a:ext uri="{FF2B5EF4-FFF2-40B4-BE49-F238E27FC236}">
                <a16:creationId xmlns:a16="http://schemas.microsoft.com/office/drawing/2014/main" id="{F74B6EAC-CCB1-0540-AFB0-50EEB48A9DB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9235B0-33DC-0161-0EA4-7A0736AC2925}"/>
              </a:ext>
            </a:extLst>
          </p:cNvPr>
          <p:cNvSpPr>
            <a:spLocks noGrp="1" noChangeArrowheads="1"/>
          </p:cNvSpPr>
          <p:nvPr>
            <p:ph type="sldNum"/>
          </p:nvPr>
        </p:nvSpPr>
        <p:spPr>
          <a:ln/>
        </p:spPr>
        <p:txBody>
          <a:bodyPr/>
          <a:lstStyle/>
          <a:p>
            <a:fld id="{D996ADF4-B415-4A4F-B85A-56D303FF3D2A}" type="slidenum">
              <a:rPr lang="el-GR" altLang="en-GR"/>
              <a:pPr/>
              <a:t>43</a:t>
            </a:fld>
            <a:endParaRPr lang="el-GR" altLang="en-GR"/>
          </a:p>
        </p:txBody>
      </p:sp>
      <p:sp>
        <p:nvSpPr>
          <p:cNvPr id="143361" name="Text Box 1">
            <a:extLst>
              <a:ext uri="{FF2B5EF4-FFF2-40B4-BE49-F238E27FC236}">
                <a16:creationId xmlns:a16="http://schemas.microsoft.com/office/drawing/2014/main" id="{9AD132FB-A908-97FE-32F0-2C283F5ECF0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Text Box 2">
            <a:extLst>
              <a:ext uri="{FF2B5EF4-FFF2-40B4-BE49-F238E27FC236}">
                <a16:creationId xmlns:a16="http://schemas.microsoft.com/office/drawing/2014/main" id="{EB628505-237C-CA08-5AC2-7B25E5B804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D5A65E-01B3-26A5-7BFB-F798329F57D9}"/>
              </a:ext>
            </a:extLst>
          </p:cNvPr>
          <p:cNvSpPr>
            <a:spLocks noGrp="1" noChangeArrowheads="1"/>
          </p:cNvSpPr>
          <p:nvPr>
            <p:ph type="sldNum"/>
          </p:nvPr>
        </p:nvSpPr>
        <p:spPr>
          <a:ln/>
        </p:spPr>
        <p:txBody>
          <a:bodyPr/>
          <a:lstStyle/>
          <a:p>
            <a:fld id="{56C24F11-4655-0F46-AB73-261453BDA574}" type="slidenum">
              <a:rPr lang="el-GR" altLang="en-GR"/>
              <a:pPr/>
              <a:t>44</a:t>
            </a:fld>
            <a:endParaRPr lang="el-GR" altLang="en-GR"/>
          </a:p>
        </p:txBody>
      </p:sp>
      <p:sp>
        <p:nvSpPr>
          <p:cNvPr id="144385" name="Text Box 1">
            <a:extLst>
              <a:ext uri="{FF2B5EF4-FFF2-40B4-BE49-F238E27FC236}">
                <a16:creationId xmlns:a16="http://schemas.microsoft.com/office/drawing/2014/main" id="{7FE2B9FD-E1AF-02FB-26E5-F2D04E29AB3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Text Box 2">
            <a:extLst>
              <a:ext uri="{FF2B5EF4-FFF2-40B4-BE49-F238E27FC236}">
                <a16:creationId xmlns:a16="http://schemas.microsoft.com/office/drawing/2014/main" id="{9205927A-4AF6-FAEE-4068-5A078FBDA51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C13BD4-57D8-199C-D338-84EB3CA7E9B4}"/>
              </a:ext>
            </a:extLst>
          </p:cNvPr>
          <p:cNvSpPr>
            <a:spLocks noGrp="1" noChangeArrowheads="1"/>
          </p:cNvSpPr>
          <p:nvPr>
            <p:ph type="sldNum"/>
          </p:nvPr>
        </p:nvSpPr>
        <p:spPr>
          <a:ln/>
        </p:spPr>
        <p:txBody>
          <a:bodyPr/>
          <a:lstStyle/>
          <a:p>
            <a:fld id="{7A9F1CEE-0F98-A94B-BAD5-27FAA5FBAB25}" type="slidenum">
              <a:rPr lang="el-GR" altLang="en-GR"/>
              <a:pPr/>
              <a:t>45</a:t>
            </a:fld>
            <a:endParaRPr lang="el-GR" altLang="en-GR"/>
          </a:p>
        </p:txBody>
      </p:sp>
      <p:sp>
        <p:nvSpPr>
          <p:cNvPr id="145409" name="Text Box 1">
            <a:extLst>
              <a:ext uri="{FF2B5EF4-FFF2-40B4-BE49-F238E27FC236}">
                <a16:creationId xmlns:a16="http://schemas.microsoft.com/office/drawing/2014/main" id="{38124821-3C05-3ED8-094F-D97DD03C741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D50A7E79-624C-2854-1D14-1F90359C552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C79114-3F29-A4A2-2EF8-D271D2DC8747}"/>
              </a:ext>
            </a:extLst>
          </p:cNvPr>
          <p:cNvSpPr>
            <a:spLocks noGrp="1" noChangeArrowheads="1"/>
          </p:cNvSpPr>
          <p:nvPr>
            <p:ph type="sldNum"/>
          </p:nvPr>
        </p:nvSpPr>
        <p:spPr>
          <a:ln/>
        </p:spPr>
        <p:txBody>
          <a:bodyPr/>
          <a:lstStyle/>
          <a:p>
            <a:fld id="{51EA685B-3237-0E4C-B16C-93930421FAE0}" type="slidenum">
              <a:rPr lang="el-GR" altLang="en-GR"/>
              <a:pPr/>
              <a:t>46</a:t>
            </a:fld>
            <a:endParaRPr lang="el-GR" altLang="en-GR"/>
          </a:p>
        </p:txBody>
      </p:sp>
      <p:sp>
        <p:nvSpPr>
          <p:cNvPr id="146433" name="Text Box 1">
            <a:extLst>
              <a:ext uri="{FF2B5EF4-FFF2-40B4-BE49-F238E27FC236}">
                <a16:creationId xmlns:a16="http://schemas.microsoft.com/office/drawing/2014/main" id="{C1BE1DF2-5A06-EFE0-61B0-56F9F414FAD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Text Box 2">
            <a:extLst>
              <a:ext uri="{FF2B5EF4-FFF2-40B4-BE49-F238E27FC236}">
                <a16:creationId xmlns:a16="http://schemas.microsoft.com/office/drawing/2014/main" id="{418E933A-9EDE-53D7-90DE-BDB3A845B8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BCE4EC-643F-08AF-3684-0E6A14CB7D29}"/>
              </a:ext>
            </a:extLst>
          </p:cNvPr>
          <p:cNvSpPr>
            <a:spLocks noGrp="1" noChangeArrowheads="1"/>
          </p:cNvSpPr>
          <p:nvPr>
            <p:ph type="sldNum"/>
          </p:nvPr>
        </p:nvSpPr>
        <p:spPr>
          <a:ln/>
        </p:spPr>
        <p:txBody>
          <a:bodyPr/>
          <a:lstStyle/>
          <a:p>
            <a:fld id="{9189AEDB-D1DB-0748-B8D9-640F045116AE}" type="slidenum">
              <a:rPr lang="el-GR" altLang="en-GR"/>
              <a:pPr/>
              <a:t>47</a:t>
            </a:fld>
            <a:endParaRPr lang="el-GR" altLang="en-GR"/>
          </a:p>
        </p:txBody>
      </p:sp>
      <p:sp>
        <p:nvSpPr>
          <p:cNvPr id="147457" name="Text Box 1">
            <a:extLst>
              <a:ext uri="{FF2B5EF4-FFF2-40B4-BE49-F238E27FC236}">
                <a16:creationId xmlns:a16="http://schemas.microsoft.com/office/drawing/2014/main" id="{2BDB4898-49F6-A055-0E8D-11F90CED164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Text Box 2">
            <a:extLst>
              <a:ext uri="{FF2B5EF4-FFF2-40B4-BE49-F238E27FC236}">
                <a16:creationId xmlns:a16="http://schemas.microsoft.com/office/drawing/2014/main" id="{CD95A2DC-5893-F326-78CC-F8CECC072F4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D1A2D0-E2ED-A0E3-5B44-73C8517D297A}"/>
              </a:ext>
            </a:extLst>
          </p:cNvPr>
          <p:cNvSpPr>
            <a:spLocks noGrp="1" noChangeArrowheads="1"/>
          </p:cNvSpPr>
          <p:nvPr>
            <p:ph type="sldNum"/>
          </p:nvPr>
        </p:nvSpPr>
        <p:spPr>
          <a:ln/>
        </p:spPr>
        <p:txBody>
          <a:bodyPr/>
          <a:lstStyle/>
          <a:p>
            <a:fld id="{BFE7E446-A4D4-4B41-8B30-AC2F4948025F}" type="slidenum">
              <a:rPr lang="el-GR" altLang="en-GR"/>
              <a:pPr/>
              <a:t>48</a:t>
            </a:fld>
            <a:endParaRPr lang="el-GR" altLang="en-GR"/>
          </a:p>
        </p:txBody>
      </p:sp>
      <p:sp>
        <p:nvSpPr>
          <p:cNvPr id="148481" name="Text Box 1">
            <a:extLst>
              <a:ext uri="{FF2B5EF4-FFF2-40B4-BE49-F238E27FC236}">
                <a16:creationId xmlns:a16="http://schemas.microsoft.com/office/drawing/2014/main" id="{6A4BF69A-72BE-418B-F9A3-75B7B213396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Text Box 2">
            <a:extLst>
              <a:ext uri="{FF2B5EF4-FFF2-40B4-BE49-F238E27FC236}">
                <a16:creationId xmlns:a16="http://schemas.microsoft.com/office/drawing/2014/main" id="{62C01FB3-6FAD-4294-78B9-4A858C7D553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8B22C4-5EE1-4805-1F3A-69CF35AB31D7}"/>
              </a:ext>
            </a:extLst>
          </p:cNvPr>
          <p:cNvSpPr>
            <a:spLocks noGrp="1" noChangeArrowheads="1"/>
          </p:cNvSpPr>
          <p:nvPr>
            <p:ph type="sldNum"/>
          </p:nvPr>
        </p:nvSpPr>
        <p:spPr>
          <a:ln/>
        </p:spPr>
        <p:txBody>
          <a:bodyPr/>
          <a:lstStyle/>
          <a:p>
            <a:fld id="{E949E1B9-67DF-ED4B-B3EE-46E6757BE5C0}" type="slidenum">
              <a:rPr lang="el-GR" altLang="en-GR"/>
              <a:pPr/>
              <a:t>49</a:t>
            </a:fld>
            <a:endParaRPr lang="el-GR" altLang="en-GR"/>
          </a:p>
        </p:txBody>
      </p:sp>
      <p:sp>
        <p:nvSpPr>
          <p:cNvPr id="149505" name="Text Box 1">
            <a:extLst>
              <a:ext uri="{FF2B5EF4-FFF2-40B4-BE49-F238E27FC236}">
                <a16:creationId xmlns:a16="http://schemas.microsoft.com/office/drawing/2014/main" id="{430FBAAB-8308-B21F-7AB2-56A7BC73628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A4410847-932B-A814-DFB7-7F2AA9C61A3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320BDB-CA94-B464-7FFF-7042C4686AD5}"/>
              </a:ext>
            </a:extLst>
          </p:cNvPr>
          <p:cNvSpPr>
            <a:spLocks noGrp="1" noChangeArrowheads="1"/>
          </p:cNvSpPr>
          <p:nvPr>
            <p:ph type="sldNum"/>
          </p:nvPr>
        </p:nvSpPr>
        <p:spPr>
          <a:ln/>
        </p:spPr>
        <p:txBody>
          <a:bodyPr/>
          <a:lstStyle/>
          <a:p>
            <a:fld id="{6DE4D4FE-7611-2147-8837-01199C86CCD4}" type="slidenum">
              <a:rPr lang="el-GR" altLang="en-GR"/>
              <a:pPr/>
              <a:t>5</a:t>
            </a:fld>
            <a:endParaRPr lang="el-GR" altLang="en-GR"/>
          </a:p>
        </p:txBody>
      </p:sp>
      <p:sp>
        <p:nvSpPr>
          <p:cNvPr id="104449" name="Text Box 1">
            <a:extLst>
              <a:ext uri="{FF2B5EF4-FFF2-40B4-BE49-F238E27FC236}">
                <a16:creationId xmlns:a16="http://schemas.microsoft.com/office/drawing/2014/main" id="{9D91D7B9-DB8E-1340-C26C-6F0A5D2EFFD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CD12E73B-79C7-5760-021B-7AB097E00DD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FCE84E-8C30-4854-3D3B-B1CA53E165B2}"/>
              </a:ext>
            </a:extLst>
          </p:cNvPr>
          <p:cNvSpPr>
            <a:spLocks noGrp="1" noChangeArrowheads="1"/>
          </p:cNvSpPr>
          <p:nvPr>
            <p:ph type="sldNum"/>
          </p:nvPr>
        </p:nvSpPr>
        <p:spPr>
          <a:ln/>
        </p:spPr>
        <p:txBody>
          <a:bodyPr/>
          <a:lstStyle/>
          <a:p>
            <a:fld id="{FFB6167B-D372-8C4E-99D0-FBC2D5B7D70A}" type="slidenum">
              <a:rPr lang="el-GR" altLang="en-GR"/>
              <a:pPr/>
              <a:t>50</a:t>
            </a:fld>
            <a:endParaRPr lang="el-GR" altLang="en-GR"/>
          </a:p>
        </p:txBody>
      </p:sp>
      <p:sp>
        <p:nvSpPr>
          <p:cNvPr id="150529" name="Text Box 1">
            <a:extLst>
              <a:ext uri="{FF2B5EF4-FFF2-40B4-BE49-F238E27FC236}">
                <a16:creationId xmlns:a16="http://schemas.microsoft.com/office/drawing/2014/main" id="{F76287B4-E8C3-3BD6-88E0-55DEA859287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7EBC9D26-D9DE-09E4-D6FE-87D355D024D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60EC5F-DAA9-EAF2-C9D1-6A4B3486C610}"/>
              </a:ext>
            </a:extLst>
          </p:cNvPr>
          <p:cNvSpPr>
            <a:spLocks noGrp="1" noChangeArrowheads="1"/>
          </p:cNvSpPr>
          <p:nvPr>
            <p:ph type="sldNum"/>
          </p:nvPr>
        </p:nvSpPr>
        <p:spPr>
          <a:ln/>
        </p:spPr>
        <p:txBody>
          <a:bodyPr/>
          <a:lstStyle/>
          <a:p>
            <a:fld id="{B8E211C8-1982-E248-80CC-0A36E34948C7}" type="slidenum">
              <a:rPr lang="el-GR" altLang="en-GR"/>
              <a:pPr/>
              <a:t>51</a:t>
            </a:fld>
            <a:endParaRPr lang="el-GR" altLang="en-GR"/>
          </a:p>
        </p:txBody>
      </p:sp>
      <p:sp>
        <p:nvSpPr>
          <p:cNvPr id="151553" name="Text Box 1">
            <a:extLst>
              <a:ext uri="{FF2B5EF4-FFF2-40B4-BE49-F238E27FC236}">
                <a16:creationId xmlns:a16="http://schemas.microsoft.com/office/drawing/2014/main" id="{D483ADF2-EC5B-F1AD-2F34-13E5EF88099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0F653AA3-1255-E5A3-ED1C-6EFD616E7FB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785C9C-AAAA-E337-9ED8-2E0E7BEE5B6C}"/>
              </a:ext>
            </a:extLst>
          </p:cNvPr>
          <p:cNvSpPr>
            <a:spLocks noGrp="1" noChangeArrowheads="1"/>
          </p:cNvSpPr>
          <p:nvPr>
            <p:ph type="sldNum"/>
          </p:nvPr>
        </p:nvSpPr>
        <p:spPr>
          <a:ln/>
        </p:spPr>
        <p:txBody>
          <a:bodyPr/>
          <a:lstStyle/>
          <a:p>
            <a:fld id="{470FCAF1-B0A8-E446-B214-7A71D3C64C63}" type="slidenum">
              <a:rPr lang="el-GR" altLang="en-GR"/>
              <a:pPr/>
              <a:t>52</a:t>
            </a:fld>
            <a:endParaRPr lang="el-GR" altLang="en-GR"/>
          </a:p>
        </p:txBody>
      </p:sp>
      <p:sp>
        <p:nvSpPr>
          <p:cNvPr id="152577" name="Text Box 1">
            <a:extLst>
              <a:ext uri="{FF2B5EF4-FFF2-40B4-BE49-F238E27FC236}">
                <a16:creationId xmlns:a16="http://schemas.microsoft.com/office/drawing/2014/main" id="{2617F420-0EDE-CE34-B25C-06F781A80551}"/>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F4F60521-EEAB-0A44-27E6-7B74F3D6DE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6AC706-5488-4CA6-1FA5-7D23E76A78F2}"/>
              </a:ext>
            </a:extLst>
          </p:cNvPr>
          <p:cNvSpPr>
            <a:spLocks noGrp="1" noChangeArrowheads="1"/>
          </p:cNvSpPr>
          <p:nvPr>
            <p:ph type="sldNum"/>
          </p:nvPr>
        </p:nvSpPr>
        <p:spPr>
          <a:ln/>
        </p:spPr>
        <p:txBody>
          <a:bodyPr/>
          <a:lstStyle/>
          <a:p>
            <a:fld id="{0B3D5D78-85D4-0F4B-82C7-6BDBAFDB8847}" type="slidenum">
              <a:rPr lang="el-GR" altLang="en-GR"/>
              <a:pPr/>
              <a:t>53</a:t>
            </a:fld>
            <a:endParaRPr lang="el-GR" altLang="en-GR"/>
          </a:p>
        </p:txBody>
      </p:sp>
      <p:sp>
        <p:nvSpPr>
          <p:cNvPr id="153601" name="Text Box 1">
            <a:extLst>
              <a:ext uri="{FF2B5EF4-FFF2-40B4-BE49-F238E27FC236}">
                <a16:creationId xmlns:a16="http://schemas.microsoft.com/office/drawing/2014/main" id="{6644F924-B866-14A3-07C5-1ADAECCD956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Text Box 2">
            <a:extLst>
              <a:ext uri="{FF2B5EF4-FFF2-40B4-BE49-F238E27FC236}">
                <a16:creationId xmlns:a16="http://schemas.microsoft.com/office/drawing/2014/main" id="{04735BB1-B8A7-3027-31C2-20E95F53AAB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191078-0BFB-66F3-743E-730BBC473334}"/>
              </a:ext>
            </a:extLst>
          </p:cNvPr>
          <p:cNvSpPr>
            <a:spLocks noGrp="1" noChangeArrowheads="1"/>
          </p:cNvSpPr>
          <p:nvPr>
            <p:ph type="sldNum"/>
          </p:nvPr>
        </p:nvSpPr>
        <p:spPr>
          <a:ln/>
        </p:spPr>
        <p:txBody>
          <a:bodyPr/>
          <a:lstStyle/>
          <a:p>
            <a:fld id="{C3B322C4-358B-DF49-B136-265B4B3E2F4A}" type="slidenum">
              <a:rPr lang="el-GR" altLang="en-GR"/>
              <a:pPr/>
              <a:t>54</a:t>
            </a:fld>
            <a:endParaRPr lang="el-GR" altLang="en-GR"/>
          </a:p>
        </p:txBody>
      </p:sp>
      <p:sp>
        <p:nvSpPr>
          <p:cNvPr id="154625" name="Text Box 1">
            <a:extLst>
              <a:ext uri="{FF2B5EF4-FFF2-40B4-BE49-F238E27FC236}">
                <a16:creationId xmlns:a16="http://schemas.microsoft.com/office/drawing/2014/main" id="{46BA2374-7190-0EFB-E1EC-89973C90014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Text Box 2">
            <a:extLst>
              <a:ext uri="{FF2B5EF4-FFF2-40B4-BE49-F238E27FC236}">
                <a16:creationId xmlns:a16="http://schemas.microsoft.com/office/drawing/2014/main" id="{552D54EC-0FF4-877C-F345-9543A8C64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5A8824-AB1B-27BC-37A5-CA476E7CA8AD}"/>
              </a:ext>
            </a:extLst>
          </p:cNvPr>
          <p:cNvSpPr>
            <a:spLocks noGrp="1" noChangeArrowheads="1"/>
          </p:cNvSpPr>
          <p:nvPr>
            <p:ph type="sldNum"/>
          </p:nvPr>
        </p:nvSpPr>
        <p:spPr>
          <a:ln/>
        </p:spPr>
        <p:txBody>
          <a:bodyPr/>
          <a:lstStyle/>
          <a:p>
            <a:fld id="{6653335A-DB1E-B347-8715-21E71286149E}" type="slidenum">
              <a:rPr lang="el-GR" altLang="en-GR"/>
              <a:pPr/>
              <a:t>55</a:t>
            </a:fld>
            <a:endParaRPr lang="el-GR" altLang="en-GR"/>
          </a:p>
        </p:txBody>
      </p:sp>
      <p:sp>
        <p:nvSpPr>
          <p:cNvPr id="155649" name="Text Box 1">
            <a:extLst>
              <a:ext uri="{FF2B5EF4-FFF2-40B4-BE49-F238E27FC236}">
                <a16:creationId xmlns:a16="http://schemas.microsoft.com/office/drawing/2014/main" id="{D9F0AA4F-4875-AEF3-FB56-EE3E72B750C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Text Box 2">
            <a:extLst>
              <a:ext uri="{FF2B5EF4-FFF2-40B4-BE49-F238E27FC236}">
                <a16:creationId xmlns:a16="http://schemas.microsoft.com/office/drawing/2014/main" id="{401455D0-0D13-23DE-901A-2EA06AE63AB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4BBF40-BA23-EDB0-17AF-B9B4B0708DFE}"/>
              </a:ext>
            </a:extLst>
          </p:cNvPr>
          <p:cNvSpPr>
            <a:spLocks noGrp="1" noChangeArrowheads="1"/>
          </p:cNvSpPr>
          <p:nvPr>
            <p:ph type="sldNum"/>
          </p:nvPr>
        </p:nvSpPr>
        <p:spPr>
          <a:ln/>
        </p:spPr>
        <p:txBody>
          <a:bodyPr/>
          <a:lstStyle/>
          <a:p>
            <a:fld id="{A23F209D-CEF5-A144-B0B7-69D76B9C8C3B}" type="slidenum">
              <a:rPr lang="el-GR" altLang="en-GR"/>
              <a:pPr/>
              <a:t>56</a:t>
            </a:fld>
            <a:endParaRPr lang="el-GR" altLang="en-GR"/>
          </a:p>
        </p:txBody>
      </p:sp>
      <p:sp>
        <p:nvSpPr>
          <p:cNvPr id="156673" name="Text Box 1">
            <a:extLst>
              <a:ext uri="{FF2B5EF4-FFF2-40B4-BE49-F238E27FC236}">
                <a16:creationId xmlns:a16="http://schemas.microsoft.com/office/drawing/2014/main" id="{BC8FB343-4222-53EF-D568-268E308740A1}"/>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Text Box 2">
            <a:extLst>
              <a:ext uri="{FF2B5EF4-FFF2-40B4-BE49-F238E27FC236}">
                <a16:creationId xmlns:a16="http://schemas.microsoft.com/office/drawing/2014/main" id="{97E39661-9D77-DABC-AC3C-689DA9A8B3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8AD885-1C20-3E5A-BF86-B5FB3B77C259}"/>
              </a:ext>
            </a:extLst>
          </p:cNvPr>
          <p:cNvSpPr>
            <a:spLocks noGrp="1" noChangeArrowheads="1"/>
          </p:cNvSpPr>
          <p:nvPr>
            <p:ph type="sldNum"/>
          </p:nvPr>
        </p:nvSpPr>
        <p:spPr>
          <a:ln/>
        </p:spPr>
        <p:txBody>
          <a:bodyPr/>
          <a:lstStyle/>
          <a:p>
            <a:fld id="{8862475B-2657-6A4C-A64C-AF55193B9662}" type="slidenum">
              <a:rPr lang="el-GR" altLang="en-GR"/>
              <a:pPr/>
              <a:t>57</a:t>
            </a:fld>
            <a:endParaRPr lang="el-GR" altLang="en-GR"/>
          </a:p>
        </p:txBody>
      </p:sp>
      <p:sp>
        <p:nvSpPr>
          <p:cNvPr id="157697" name="Text Box 1">
            <a:extLst>
              <a:ext uri="{FF2B5EF4-FFF2-40B4-BE49-F238E27FC236}">
                <a16:creationId xmlns:a16="http://schemas.microsoft.com/office/drawing/2014/main" id="{15D3A670-9EC5-6192-0676-7FAA757CA45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Text Box 2">
            <a:extLst>
              <a:ext uri="{FF2B5EF4-FFF2-40B4-BE49-F238E27FC236}">
                <a16:creationId xmlns:a16="http://schemas.microsoft.com/office/drawing/2014/main" id="{CF10DC0C-D2D4-798C-2347-75EBF26979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0E2AF-165C-46B7-33E9-1774D220835C}"/>
              </a:ext>
            </a:extLst>
          </p:cNvPr>
          <p:cNvSpPr>
            <a:spLocks noGrp="1" noChangeArrowheads="1"/>
          </p:cNvSpPr>
          <p:nvPr>
            <p:ph type="sldNum"/>
          </p:nvPr>
        </p:nvSpPr>
        <p:spPr>
          <a:ln/>
        </p:spPr>
        <p:txBody>
          <a:bodyPr/>
          <a:lstStyle/>
          <a:p>
            <a:fld id="{43164256-1E9B-A84F-AD58-A78A4B142C5B}" type="slidenum">
              <a:rPr lang="el-GR" altLang="en-GR"/>
              <a:pPr/>
              <a:t>58</a:t>
            </a:fld>
            <a:endParaRPr lang="el-GR" altLang="en-GR"/>
          </a:p>
        </p:txBody>
      </p:sp>
      <p:sp>
        <p:nvSpPr>
          <p:cNvPr id="158721" name="Text Box 1">
            <a:extLst>
              <a:ext uri="{FF2B5EF4-FFF2-40B4-BE49-F238E27FC236}">
                <a16:creationId xmlns:a16="http://schemas.microsoft.com/office/drawing/2014/main" id="{3A0DBE6C-32DB-A10C-252D-87ED5FBD196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Text Box 2">
            <a:extLst>
              <a:ext uri="{FF2B5EF4-FFF2-40B4-BE49-F238E27FC236}">
                <a16:creationId xmlns:a16="http://schemas.microsoft.com/office/drawing/2014/main" id="{BC4C1101-5433-195E-9AD3-0491897309F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BC4FB8-0839-4125-4A5C-51338F844FE0}"/>
              </a:ext>
            </a:extLst>
          </p:cNvPr>
          <p:cNvSpPr>
            <a:spLocks noGrp="1" noChangeArrowheads="1"/>
          </p:cNvSpPr>
          <p:nvPr>
            <p:ph type="sldNum"/>
          </p:nvPr>
        </p:nvSpPr>
        <p:spPr>
          <a:ln/>
        </p:spPr>
        <p:txBody>
          <a:bodyPr/>
          <a:lstStyle/>
          <a:p>
            <a:fld id="{DFEE27AE-FCD0-FD4F-BA9D-6A513462F4F4}" type="slidenum">
              <a:rPr lang="el-GR" altLang="en-GR"/>
              <a:pPr/>
              <a:t>59</a:t>
            </a:fld>
            <a:endParaRPr lang="el-GR" altLang="en-GR"/>
          </a:p>
        </p:txBody>
      </p:sp>
      <p:sp>
        <p:nvSpPr>
          <p:cNvPr id="159745" name="Text Box 1">
            <a:extLst>
              <a:ext uri="{FF2B5EF4-FFF2-40B4-BE49-F238E27FC236}">
                <a16:creationId xmlns:a16="http://schemas.microsoft.com/office/drawing/2014/main" id="{B0AAA2E2-6054-224C-0B64-41007CFBAA9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Text Box 2">
            <a:extLst>
              <a:ext uri="{FF2B5EF4-FFF2-40B4-BE49-F238E27FC236}">
                <a16:creationId xmlns:a16="http://schemas.microsoft.com/office/drawing/2014/main" id="{DBB3C04E-3602-D5C6-CEE5-8506D80A3ED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DBDC91-932C-93E5-B4EF-7821BB6810B4}"/>
              </a:ext>
            </a:extLst>
          </p:cNvPr>
          <p:cNvSpPr>
            <a:spLocks noGrp="1" noChangeArrowheads="1"/>
          </p:cNvSpPr>
          <p:nvPr>
            <p:ph type="sldNum"/>
          </p:nvPr>
        </p:nvSpPr>
        <p:spPr>
          <a:ln/>
        </p:spPr>
        <p:txBody>
          <a:bodyPr/>
          <a:lstStyle/>
          <a:p>
            <a:fld id="{C60A96F6-AF1D-2744-ACF0-BD534C35AC00}" type="slidenum">
              <a:rPr lang="el-GR" altLang="en-GR"/>
              <a:pPr/>
              <a:t>6</a:t>
            </a:fld>
            <a:endParaRPr lang="el-GR" altLang="en-GR"/>
          </a:p>
        </p:txBody>
      </p:sp>
      <p:sp>
        <p:nvSpPr>
          <p:cNvPr id="105473" name="Text Box 1">
            <a:extLst>
              <a:ext uri="{FF2B5EF4-FFF2-40B4-BE49-F238E27FC236}">
                <a16:creationId xmlns:a16="http://schemas.microsoft.com/office/drawing/2014/main" id="{567D1DC8-8C32-8682-04E3-3536435E698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6351F283-B667-500E-E148-0D44915775B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DD8986-23B8-45F8-3335-8CB209D8DD0B}"/>
              </a:ext>
            </a:extLst>
          </p:cNvPr>
          <p:cNvSpPr>
            <a:spLocks noGrp="1" noChangeArrowheads="1"/>
          </p:cNvSpPr>
          <p:nvPr>
            <p:ph type="sldNum"/>
          </p:nvPr>
        </p:nvSpPr>
        <p:spPr>
          <a:ln/>
        </p:spPr>
        <p:txBody>
          <a:bodyPr/>
          <a:lstStyle/>
          <a:p>
            <a:fld id="{70578C2E-CD54-EE4C-9CF0-A6D4E6DE6379}" type="slidenum">
              <a:rPr lang="el-GR" altLang="en-GR"/>
              <a:pPr/>
              <a:t>60</a:t>
            </a:fld>
            <a:endParaRPr lang="el-GR" altLang="en-GR"/>
          </a:p>
        </p:txBody>
      </p:sp>
      <p:sp>
        <p:nvSpPr>
          <p:cNvPr id="160769" name="Text Box 1">
            <a:extLst>
              <a:ext uri="{FF2B5EF4-FFF2-40B4-BE49-F238E27FC236}">
                <a16:creationId xmlns:a16="http://schemas.microsoft.com/office/drawing/2014/main" id="{45115F63-447E-70D5-C7B7-9694400894E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Text Box 2">
            <a:extLst>
              <a:ext uri="{FF2B5EF4-FFF2-40B4-BE49-F238E27FC236}">
                <a16:creationId xmlns:a16="http://schemas.microsoft.com/office/drawing/2014/main" id="{45195E06-C1EF-9FE4-C2C3-711A476D1F6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3C88E3-4CC4-821E-57E8-D240E7BB0BFF}"/>
              </a:ext>
            </a:extLst>
          </p:cNvPr>
          <p:cNvSpPr>
            <a:spLocks noGrp="1" noChangeArrowheads="1"/>
          </p:cNvSpPr>
          <p:nvPr>
            <p:ph type="sldNum"/>
          </p:nvPr>
        </p:nvSpPr>
        <p:spPr>
          <a:ln/>
        </p:spPr>
        <p:txBody>
          <a:bodyPr/>
          <a:lstStyle/>
          <a:p>
            <a:fld id="{CC1A5DEB-09FD-054D-99BF-CA7573110D7F}" type="slidenum">
              <a:rPr lang="el-GR" altLang="en-GR"/>
              <a:pPr/>
              <a:t>61</a:t>
            </a:fld>
            <a:endParaRPr lang="el-GR" altLang="en-GR"/>
          </a:p>
        </p:txBody>
      </p:sp>
      <p:sp>
        <p:nvSpPr>
          <p:cNvPr id="161793" name="Text Box 1">
            <a:extLst>
              <a:ext uri="{FF2B5EF4-FFF2-40B4-BE49-F238E27FC236}">
                <a16:creationId xmlns:a16="http://schemas.microsoft.com/office/drawing/2014/main" id="{5853EB64-57BE-9C2E-2163-909416EED0B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Text Box 2">
            <a:extLst>
              <a:ext uri="{FF2B5EF4-FFF2-40B4-BE49-F238E27FC236}">
                <a16:creationId xmlns:a16="http://schemas.microsoft.com/office/drawing/2014/main" id="{5E297478-AE1C-50EF-ED4E-1FC5B44E861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566D47-E2FD-4286-5627-09176B7B6F5F}"/>
              </a:ext>
            </a:extLst>
          </p:cNvPr>
          <p:cNvSpPr>
            <a:spLocks noGrp="1" noChangeArrowheads="1"/>
          </p:cNvSpPr>
          <p:nvPr>
            <p:ph type="sldNum"/>
          </p:nvPr>
        </p:nvSpPr>
        <p:spPr>
          <a:ln/>
        </p:spPr>
        <p:txBody>
          <a:bodyPr/>
          <a:lstStyle/>
          <a:p>
            <a:fld id="{9AD32A4C-DC82-C742-9CD5-D7150526ED9B}" type="slidenum">
              <a:rPr lang="el-GR" altLang="en-GR"/>
              <a:pPr/>
              <a:t>62</a:t>
            </a:fld>
            <a:endParaRPr lang="el-GR" altLang="en-GR"/>
          </a:p>
        </p:txBody>
      </p:sp>
      <p:sp>
        <p:nvSpPr>
          <p:cNvPr id="162817" name="Text Box 1">
            <a:extLst>
              <a:ext uri="{FF2B5EF4-FFF2-40B4-BE49-F238E27FC236}">
                <a16:creationId xmlns:a16="http://schemas.microsoft.com/office/drawing/2014/main" id="{2105B6A7-B8A0-5CC2-AEAE-0E639F1BD1A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Text Box 2">
            <a:extLst>
              <a:ext uri="{FF2B5EF4-FFF2-40B4-BE49-F238E27FC236}">
                <a16:creationId xmlns:a16="http://schemas.microsoft.com/office/drawing/2014/main" id="{767D9CB3-662E-F04A-8F1E-762FF7DF05E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6FDF76-114C-5B45-3C98-7AB74C7BE6F5}"/>
              </a:ext>
            </a:extLst>
          </p:cNvPr>
          <p:cNvSpPr>
            <a:spLocks noGrp="1" noChangeArrowheads="1"/>
          </p:cNvSpPr>
          <p:nvPr>
            <p:ph type="sldNum"/>
          </p:nvPr>
        </p:nvSpPr>
        <p:spPr>
          <a:ln/>
        </p:spPr>
        <p:txBody>
          <a:bodyPr/>
          <a:lstStyle/>
          <a:p>
            <a:fld id="{B93B1A17-D423-2D40-B2CB-F95A3061EE55}" type="slidenum">
              <a:rPr lang="el-GR" altLang="en-GR"/>
              <a:pPr/>
              <a:t>63</a:t>
            </a:fld>
            <a:endParaRPr lang="el-GR" altLang="en-GR"/>
          </a:p>
        </p:txBody>
      </p:sp>
      <p:sp>
        <p:nvSpPr>
          <p:cNvPr id="163841" name="Text Box 1">
            <a:extLst>
              <a:ext uri="{FF2B5EF4-FFF2-40B4-BE49-F238E27FC236}">
                <a16:creationId xmlns:a16="http://schemas.microsoft.com/office/drawing/2014/main" id="{04E10C34-5F47-5A33-5BCA-3E74D3A8EF7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92FED30A-7001-5618-388C-CE5951F622E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FC7C2A-1418-F93C-1367-2F490AE2B7AE}"/>
              </a:ext>
            </a:extLst>
          </p:cNvPr>
          <p:cNvSpPr>
            <a:spLocks noGrp="1" noChangeArrowheads="1"/>
          </p:cNvSpPr>
          <p:nvPr>
            <p:ph type="sldNum"/>
          </p:nvPr>
        </p:nvSpPr>
        <p:spPr>
          <a:ln/>
        </p:spPr>
        <p:txBody>
          <a:bodyPr/>
          <a:lstStyle/>
          <a:p>
            <a:fld id="{8BA4193F-B0A8-3E41-BF9D-4457CCE2C82C}" type="slidenum">
              <a:rPr lang="el-GR" altLang="en-GR"/>
              <a:pPr/>
              <a:t>64</a:t>
            </a:fld>
            <a:endParaRPr lang="el-GR" altLang="en-GR"/>
          </a:p>
        </p:txBody>
      </p:sp>
      <p:sp>
        <p:nvSpPr>
          <p:cNvPr id="164865" name="Text Box 1">
            <a:extLst>
              <a:ext uri="{FF2B5EF4-FFF2-40B4-BE49-F238E27FC236}">
                <a16:creationId xmlns:a16="http://schemas.microsoft.com/office/drawing/2014/main" id="{BB68A9A3-DB6F-94C7-7FF4-7FE80041DF9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Text Box 2">
            <a:extLst>
              <a:ext uri="{FF2B5EF4-FFF2-40B4-BE49-F238E27FC236}">
                <a16:creationId xmlns:a16="http://schemas.microsoft.com/office/drawing/2014/main" id="{E6472C20-1808-2B0E-09F8-791E6C2DA4A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EB914D-138B-8F2B-8958-C89FC63B19CE}"/>
              </a:ext>
            </a:extLst>
          </p:cNvPr>
          <p:cNvSpPr>
            <a:spLocks noGrp="1" noChangeArrowheads="1"/>
          </p:cNvSpPr>
          <p:nvPr>
            <p:ph type="sldNum"/>
          </p:nvPr>
        </p:nvSpPr>
        <p:spPr>
          <a:ln/>
        </p:spPr>
        <p:txBody>
          <a:bodyPr/>
          <a:lstStyle/>
          <a:p>
            <a:fld id="{BB186FBC-D6D7-E348-82DE-4491B040A8B4}" type="slidenum">
              <a:rPr lang="el-GR" altLang="en-GR"/>
              <a:pPr/>
              <a:t>65</a:t>
            </a:fld>
            <a:endParaRPr lang="el-GR" altLang="en-GR"/>
          </a:p>
        </p:txBody>
      </p:sp>
      <p:sp>
        <p:nvSpPr>
          <p:cNvPr id="165889" name="Text Box 1">
            <a:extLst>
              <a:ext uri="{FF2B5EF4-FFF2-40B4-BE49-F238E27FC236}">
                <a16:creationId xmlns:a16="http://schemas.microsoft.com/office/drawing/2014/main" id="{34986510-F30C-D9CB-E02C-3898A1938CD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Text Box 2">
            <a:extLst>
              <a:ext uri="{FF2B5EF4-FFF2-40B4-BE49-F238E27FC236}">
                <a16:creationId xmlns:a16="http://schemas.microsoft.com/office/drawing/2014/main" id="{FA504803-B73F-E89E-A34F-1B250F38065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F6A613-B823-79BB-547D-4FBE26BB3030}"/>
              </a:ext>
            </a:extLst>
          </p:cNvPr>
          <p:cNvSpPr>
            <a:spLocks noGrp="1" noChangeArrowheads="1"/>
          </p:cNvSpPr>
          <p:nvPr>
            <p:ph type="sldNum"/>
          </p:nvPr>
        </p:nvSpPr>
        <p:spPr>
          <a:ln/>
        </p:spPr>
        <p:txBody>
          <a:bodyPr/>
          <a:lstStyle/>
          <a:p>
            <a:fld id="{C7EF1612-6AEE-F644-909D-278092FBCC1C}" type="slidenum">
              <a:rPr lang="el-GR" altLang="en-GR"/>
              <a:pPr/>
              <a:t>66</a:t>
            </a:fld>
            <a:endParaRPr lang="el-GR" altLang="en-GR"/>
          </a:p>
        </p:txBody>
      </p:sp>
      <p:sp>
        <p:nvSpPr>
          <p:cNvPr id="166913" name="Text Box 1">
            <a:extLst>
              <a:ext uri="{FF2B5EF4-FFF2-40B4-BE49-F238E27FC236}">
                <a16:creationId xmlns:a16="http://schemas.microsoft.com/office/drawing/2014/main" id="{F2E2D1C6-237E-72E6-5680-0B16144488A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Text Box 2">
            <a:extLst>
              <a:ext uri="{FF2B5EF4-FFF2-40B4-BE49-F238E27FC236}">
                <a16:creationId xmlns:a16="http://schemas.microsoft.com/office/drawing/2014/main" id="{D84CAD99-5A59-167A-EBEB-5110FD41EF7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2C2AB5-8CA0-97C7-3240-D1132B652B24}"/>
              </a:ext>
            </a:extLst>
          </p:cNvPr>
          <p:cNvSpPr>
            <a:spLocks noGrp="1" noChangeArrowheads="1"/>
          </p:cNvSpPr>
          <p:nvPr>
            <p:ph type="sldNum"/>
          </p:nvPr>
        </p:nvSpPr>
        <p:spPr>
          <a:ln/>
        </p:spPr>
        <p:txBody>
          <a:bodyPr/>
          <a:lstStyle/>
          <a:p>
            <a:fld id="{49AB3672-478E-8248-A9CE-57FC40916B75}" type="slidenum">
              <a:rPr lang="el-GR" altLang="en-GR"/>
              <a:pPr/>
              <a:t>67</a:t>
            </a:fld>
            <a:endParaRPr lang="el-GR" altLang="en-GR"/>
          </a:p>
        </p:txBody>
      </p:sp>
      <p:sp>
        <p:nvSpPr>
          <p:cNvPr id="167937" name="Text Box 1">
            <a:extLst>
              <a:ext uri="{FF2B5EF4-FFF2-40B4-BE49-F238E27FC236}">
                <a16:creationId xmlns:a16="http://schemas.microsoft.com/office/drawing/2014/main" id="{6EF910F5-5793-092A-FE6B-F6F83C1FFA9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Text Box 2">
            <a:extLst>
              <a:ext uri="{FF2B5EF4-FFF2-40B4-BE49-F238E27FC236}">
                <a16:creationId xmlns:a16="http://schemas.microsoft.com/office/drawing/2014/main" id="{4EEAE84B-DD23-E344-3201-503563411BE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E9E50F-5064-1202-8D56-F7A051D51275}"/>
              </a:ext>
            </a:extLst>
          </p:cNvPr>
          <p:cNvSpPr>
            <a:spLocks noGrp="1" noChangeArrowheads="1"/>
          </p:cNvSpPr>
          <p:nvPr>
            <p:ph type="sldNum"/>
          </p:nvPr>
        </p:nvSpPr>
        <p:spPr>
          <a:ln/>
        </p:spPr>
        <p:txBody>
          <a:bodyPr/>
          <a:lstStyle/>
          <a:p>
            <a:fld id="{AA10B2E0-9E49-0849-A1A6-DE59E8A5B1B8}" type="slidenum">
              <a:rPr lang="el-GR" altLang="en-GR"/>
              <a:pPr/>
              <a:t>68</a:t>
            </a:fld>
            <a:endParaRPr lang="el-GR" altLang="en-GR"/>
          </a:p>
        </p:txBody>
      </p:sp>
      <p:sp>
        <p:nvSpPr>
          <p:cNvPr id="168961" name="Text Box 1">
            <a:extLst>
              <a:ext uri="{FF2B5EF4-FFF2-40B4-BE49-F238E27FC236}">
                <a16:creationId xmlns:a16="http://schemas.microsoft.com/office/drawing/2014/main" id="{2795A5FD-4F44-FA78-1A85-8F041157988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Text Box 2">
            <a:extLst>
              <a:ext uri="{FF2B5EF4-FFF2-40B4-BE49-F238E27FC236}">
                <a16:creationId xmlns:a16="http://schemas.microsoft.com/office/drawing/2014/main" id="{F17C5878-352F-EB24-213B-21DBC18FAD6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A14D1D-2896-6608-4648-39A8C4A228B5}"/>
              </a:ext>
            </a:extLst>
          </p:cNvPr>
          <p:cNvSpPr>
            <a:spLocks noGrp="1" noChangeArrowheads="1"/>
          </p:cNvSpPr>
          <p:nvPr>
            <p:ph type="sldNum"/>
          </p:nvPr>
        </p:nvSpPr>
        <p:spPr>
          <a:ln/>
        </p:spPr>
        <p:txBody>
          <a:bodyPr/>
          <a:lstStyle/>
          <a:p>
            <a:fld id="{2BF189CF-BCE7-EB48-92D3-5469F9FF0FA8}" type="slidenum">
              <a:rPr lang="el-GR" altLang="en-GR"/>
              <a:pPr/>
              <a:t>69</a:t>
            </a:fld>
            <a:endParaRPr lang="el-GR" altLang="en-GR"/>
          </a:p>
        </p:txBody>
      </p:sp>
      <p:sp>
        <p:nvSpPr>
          <p:cNvPr id="169985" name="Text Box 1">
            <a:extLst>
              <a:ext uri="{FF2B5EF4-FFF2-40B4-BE49-F238E27FC236}">
                <a16:creationId xmlns:a16="http://schemas.microsoft.com/office/drawing/2014/main" id="{16AFA48D-2C35-755E-6573-BD3EA476BD8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Text Box 2">
            <a:extLst>
              <a:ext uri="{FF2B5EF4-FFF2-40B4-BE49-F238E27FC236}">
                <a16:creationId xmlns:a16="http://schemas.microsoft.com/office/drawing/2014/main" id="{30F60D0E-6352-1035-1568-ED4EC285E8D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0D21D8-C3CF-C2BC-DBB2-ED9BC3477D68}"/>
              </a:ext>
            </a:extLst>
          </p:cNvPr>
          <p:cNvSpPr>
            <a:spLocks noGrp="1" noChangeArrowheads="1"/>
          </p:cNvSpPr>
          <p:nvPr>
            <p:ph type="sldNum"/>
          </p:nvPr>
        </p:nvSpPr>
        <p:spPr>
          <a:ln/>
        </p:spPr>
        <p:txBody>
          <a:bodyPr/>
          <a:lstStyle/>
          <a:p>
            <a:fld id="{9507AA92-05F5-2C40-8DCD-B850945F911E}" type="slidenum">
              <a:rPr lang="el-GR" altLang="en-GR"/>
              <a:pPr/>
              <a:t>7</a:t>
            </a:fld>
            <a:endParaRPr lang="el-GR" altLang="en-GR"/>
          </a:p>
        </p:txBody>
      </p:sp>
      <p:sp>
        <p:nvSpPr>
          <p:cNvPr id="106497" name="Text Box 1">
            <a:extLst>
              <a:ext uri="{FF2B5EF4-FFF2-40B4-BE49-F238E27FC236}">
                <a16:creationId xmlns:a16="http://schemas.microsoft.com/office/drawing/2014/main" id="{0B9CD3E6-7217-D9C8-C537-8B8C8760F39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90BE3CC9-A680-21A2-F18B-1BECC540017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46D00A-76DB-D08F-A49E-C352F3F846C2}"/>
              </a:ext>
            </a:extLst>
          </p:cNvPr>
          <p:cNvSpPr>
            <a:spLocks noGrp="1" noChangeArrowheads="1"/>
          </p:cNvSpPr>
          <p:nvPr>
            <p:ph type="sldNum"/>
          </p:nvPr>
        </p:nvSpPr>
        <p:spPr>
          <a:ln/>
        </p:spPr>
        <p:txBody>
          <a:bodyPr/>
          <a:lstStyle/>
          <a:p>
            <a:fld id="{D820B511-567B-2949-A75E-528C3E979120}" type="slidenum">
              <a:rPr lang="el-GR" altLang="en-GR"/>
              <a:pPr/>
              <a:t>70</a:t>
            </a:fld>
            <a:endParaRPr lang="el-GR" altLang="en-GR"/>
          </a:p>
        </p:txBody>
      </p:sp>
      <p:sp>
        <p:nvSpPr>
          <p:cNvPr id="171009" name="Text Box 1">
            <a:extLst>
              <a:ext uri="{FF2B5EF4-FFF2-40B4-BE49-F238E27FC236}">
                <a16:creationId xmlns:a16="http://schemas.microsoft.com/office/drawing/2014/main" id="{9B96B99A-DE9E-6095-FB3E-23E04FD472C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Text Box 2">
            <a:extLst>
              <a:ext uri="{FF2B5EF4-FFF2-40B4-BE49-F238E27FC236}">
                <a16:creationId xmlns:a16="http://schemas.microsoft.com/office/drawing/2014/main" id="{03BC2FBB-63AC-B46B-1EA5-A0DDC967802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8DD3A1-EAE4-96B8-B709-D24F03DBC11B}"/>
              </a:ext>
            </a:extLst>
          </p:cNvPr>
          <p:cNvSpPr>
            <a:spLocks noGrp="1" noChangeArrowheads="1"/>
          </p:cNvSpPr>
          <p:nvPr>
            <p:ph type="sldNum"/>
          </p:nvPr>
        </p:nvSpPr>
        <p:spPr>
          <a:ln/>
        </p:spPr>
        <p:txBody>
          <a:bodyPr/>
          <a:lstStyle/>
          <a:p>
            <a:fld id="{A72A9563-A9A1-CE46-AE62-67AA657ACAFC}" type="slidenum">
              <a:rPr lang="el-GR" altLang="en-GR"/>
              <a:pPr/>
              <a:t>71</a:t>
            </a:fld>
            <a:endParaRPr lang="el-GR" altLang="en-GR"/>
          </a:p>
        </p:txBody>
      </p:sp>
      <p:sp>
        <p:nvSpPr>
          <p:cNvPr id="172033" name="Text Box 1">
            <a:extLst>
              <a:ext uri="{FF2B5EF4-FFF2-40B4-BE49-F238E27FC236}">
                <a16:creationId xmlns:a16="http://schemas.microsoft.com/office/drawing/2014/main" id="{54CCC6E6-BDD6-D0C5-6EF6-65FF6B60A89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Text Box 2">
            <a:extLst>
              <a:ext uri="{FF2B5EF4-FFF2-40B4-BE49-F238E27FC236}">
                <a16:creationId xmlns:a16="http://schemas.microsoft.com/office/drawing/2014/main" id="{C82EFCA3-C5EB-2EF1-7B0E-5AB901B6C6B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0BBA4F-EBCD-09D8-C44D-5DF0EC6D328C}"/>
              </a:ext>
            </a:extLst>
          </p:cNvPr>
          <p:cNvSpPr>
            <a:spLocks noGrp="1" noChangeArrowheads="1"/>
          </p:cNvSpPr>
          <p:nvPr>
            <p:ph type="sldNum"/>
          </p:nvPr>
        </p:nvSpPr>
        <p:spPr>
          <a:ln/>
        </p:spPr>
        <p:txBody>
          <a:bodyPr/>
          <a:lstStyle/>
          <a:p>
            <a:fld id="{4CDB3564-64A1-EC42-898C-7E0FF4EDEED0}" type="slidenum">
              <a:rPr lang="el-GR" altLang="en-GR"/>
              <a:pPr/>
              <a:t>72</a:t>
            </a:fld>
            <a:endParaRPr lang="el-GR" altLang="en-GR"/>
          </a:p>
        </p:txBody>
      </p:sp>
      <p:sp>
        <p:nvSpPr>
          <p:cNvPr id="173057" name="Text Box 1">
            <a:extLst>
              <a:ext uri="{FF2B5EF4-FFF2-40B4-BE49-F238E27FC236}">
                <a16:creationId xmlns:a16="http://schemas.microsoft.com/office/drawing/2014/main" id="{47013E76-971D-95D0-F3D9-65B2CFFD00D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Text Box 2">
            <a:extLst>
              <a:ext uri="{FF2B5EF4-FFF2-40B4-BE49-F238E27FC236}">
                <a16:creationId xmlns:a16="http://schemas.microsoft.com/office/drawing/2014/main" id="{1688A2E1-AE22-1924-82DD-49754A7D507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4B5431-8E38-7C50-9799-94CD4A8FC3FB}"/>
              </a:ext>
            </a:extLst>
          </p:cNvPr>
          <p:cNvSpPr>
            <a:spLocks noGrp="1" noChangeArrowheads="1"/>
          </p:cNvSpPr>
          <p:nvPr>
            <p:ph type="sldNum"/>
          </p:nvPr>
        </p:nvSpPr>
        <p:spPr>
          <a:ln/>
        </p:spPr>
        <p:txBody>
          <a:bodyPr/>
          <a:lstStyle/>
          <a:p>
            <a:fld id="{B6BA484F-C630-7447-8769-AC10CF290759}" type="slidenum">
              <a:rPr lang="el-GR" altLang="en-GR"/>
              <a:pPr/>
              <a:t>73</a:t>
            </a:fld>
            <a:endParaRPr lang="el-GR" altLang="en-GR"/>
          </a:p>
        </p:txBody>
      </p:sp>
      <p:sp>
        <p:nvSpPr>
          <p:cNvPr id="174081" name="Text Box 1">
            <a:extLst>
              <a:ext uri="{FF2B5EF4-FFF2-40B4-BE49-F238E27FC236}">
                <a16:creationId xmlns:a16="http://schemas.microsoft.com/office/drawing/2014/main" id="{F1153644-3E92-2EC7-C14A-180EACD15FE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Text Box 2">
            <a:extLst>
              <a:ext uri="{FF2B5EF4-FFF2-40B4-BE49-F238E27FC236}">
                <a16:creationId xmlns:a16="http://schemas.microsoft.com/office/drawing/2014/main" id="{8BE5C133-5F28-17A1-98F6-A31FB5216C3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849B37-4FAE-3AEA-9D6B-A6A7D45734CA}"/>
              </a:ext>
            </a:extLst>
          </p:cNvPr>
          <p:cNvSpPr>
            <a:spLocks noGrp="1" noChangeArrowheads="1"/>
          </p:cNvSpPr>
          <p:nvPr>
            <p:ph type="sldNum"/>
          </p:nvPr>
        </p:nvSpPr>
        <p:spPr>
          <a:ln/>
        </p:spPr>
        <p:txBody>
          <a:bodyPr/>
          <a:lstStyle/>
          <a:p>
            <a:fld id="{CC173292-D9E0-094C-946A-E172ACCAE3F2}" type="slidenum">
              <a:rPr lang="el-GR" altLang="en-GR"/>
              <a:pPr/>
              <a:t>8</a:t>
            </a:fld>
            <a:endParaRPr lang="el-GR" altLang="en-GR"/>
          </a:p>
        </p:txBody>
      </p:sp>
      <p:sp>
        <p:nvSpPr>
          <p:cNvPr id="107521" name="Text Box 1">
            <a:extLst>
              <a:ext uri="{FF2B5EF4-FFF2-40B4-BE49-F238E27FC236}">
                <a16:creationId xmlns:a16="http://schemas.microsoft.com/office/drawing/2014/main" id="{0E6EFFDF-C632-C3EF-3CBF-2C3E43506F0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829113B2-99AC-0179-AC8A-3B2396DCC4B6}"/>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107523" name="Text Box 3">
            <a:extLst>
              <a:ext uri="{FF2B5EF4-FFF2-40B4-BE49-F238E27FC236}">
                <a16:creationId xmlns:a16="http://schemas.microsoft.com/office/drawing/2014/main" id="{706C5D6D-FF8B-9965-D11E-582A1630174A}"/>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90D528AD-0057-1244-B29A-C231422FE4CF}" type="slidenum">
              <a:rPr lang="el-GR" altLang="en-GR" sz="1200">
                <a:latin typeface="Times New Roman" panose="02020603050405020304" pitchFamily="18" charset="0"/>
                <a:cs typeface="Segoe UI" panose="020B0502040204020203" pitchFamily="34" charset="0"/>
              </a:rPr>
              <a:pPr algn="r">
                <a:lnSpc>
                  <a:spcPct val="100000"/>
                </a:lnSpc>
                <a:buClrTx/>
                <a:buFontTx/>
                <a:buNone/>
              </a:pPr>
              <a:t>8</a:t>
            </a:fld>
            <a:endParaRPr lang="el-GR"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777D0E-D77C-8B49-3879-23A8426B8A18}"/>
              </a:ext>
            </a:extLst>
          </p:cNvPr>
          <p:cNvSpPr>
            <a:spLocks noGrp="1" noChangeArrowheads="1"/>
          </p:cNvSpPr>
          <p:nvPr>
            <p:ph type="sldNum"/>
          </p:nvPr>
        </p:nvSpPr>
        <p:spPr>
          <a:ln/>
        </p:spPr>
        <p:txBody>
          <a:bodyPr/>
          <a:lstStyle/>
          <a:p>
            <a:fld id="{C61AC338-6871-8643-AE1B-E6D17F49B19E}" type="slidenum">
              <a:rPr lang="el-GR" altLang="en-GR"/>
              <a:pPr/>
              <a:t>9</a:t>
            </a:fld>
            <a:endParaRPr lang="el-GR" altLang="en-GR"/>
          </a:p>
        </p:txBody>
      </p:sp>
      <p:sp>
        <p:nvSpPr>
          <p:cNvPr id="108545" name="Text Box 1">
            <a:extLst>
              <a:ext uri="{FF2B5EF4-FFF2-40B4-BE49-F238E27FC236}">
                <a16:creationId xmlns:a16="http://schemas.microsoft.com/office/drawing/2014/main" id="{FF6A23FC-3AAA-DDB9-6EB4-58F8A26456A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E9CD15C4-B4E4-C6F8-7EC3-00D5D5BD217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29E0-34A8-9F56-C5FD-36EFF4AC78B5}"/>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CD05425-A580-1C4B-6A4D-B1A389AB6F05}"/>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79144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D937-9377-2577-A47E-77BD8A4AFC5E}"/>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150C75E-D2B5-6D2C-F159-BE98CC329C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412997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F91A4-3DA9-6BA0-94D4-E0255936DAB1}"/>
              </a:ext>
            </a:extLst>
          </p:cNvPr>
          <p:cNvSpPr>
            <a:spLocks noGrp="1"/>
          </p:cNvSpPr>
          <p:nvPr>
            <p:ph type="title" orient="vert"/>
          </p:nvPr>
        </p:nvSpPr>
        <p:spPr>
          <a:xfrm>
            <a:off x="8837613" y="273050"/>
            <a:ext cx="2741612" cy="46053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C530ADA-AED4-D517-C83E-8DDC1C7B0FA7}"/>
              </a:ext>
            </a:extLst>
          </p:cNvPr>
          <p:cNvSpPr>
            <a:spLocks noGrp="1"/>
          </p:cNvSpPr>
          <p:nvPr>
            <p:ph type="body" orient="vert" idx="1"/>
          </p:nvPr>
        </p:nvSpPr>
        <p:spPr>
          <a:xfrm>
            <a:off x="609600" y="273050"/>
            <a:ext cx="8075613" cy="4605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360283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93FC-0717-AAA8-A359-5A2F8076FE1B}"/>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FB0DB8C-95EA-2A07-1271-88BE20FC13C3}"/>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413101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B627-B662-1258-E9E0-4E7BA60B54E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15362C7-F7B4-83CC-FCE0-945A02A203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038927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8567-C309-DB93-4B02-15EC233F8969}"/>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1138479-C8C3-2B66-3019-E3B1A7A80F9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249265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9EAC-2F75-4EBA-6D5E-B637DC0BA1B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C9329C4-B6BE-AE75-CE51-B1CC00A3FF67}"/>
              </a:ext>
            </a:extLst>
          </p:cNvPr>
          <p:cNvSpPr>
            <a:spLocks noGrp="1"/>
          </p:cNvSpPr>
          <p:nvPr>
            <p:ph sz="half" idx="1"/>
          </p:nvPr>
        </p:nvSpPr>
        <p:spPr>
          <a:xfrm>
            <a:off x="571500" y="876300"/>
            <a:ext cx="5410200" cy="107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22D2DD5-22F2-5D40-BCFA-4A3115DFBAC8}"/>
              </a:ext>
            </a:extLst>
          </p:cNvPr>
          <p:cNvSpPr>
            <a:spLocks noGrp="1"/>
          </p:cNvSpPr>
          <p:nvPr>
            <p:ph sz="half" idx="2"/>
          </p:nvPr>
        </p:nvSpPr>
        <p:spPr>
          <a:xfrm>
            <a:off x="6134100" y="876300"/>
            <a:ext cx="5411788" cy="107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201472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5987-DFE2-7C0B-F372-83DDB018E718}"/>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D907FC6-AD4B-993C-90A7-6253C4F35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CE7D21-6F5A-1894-1AF9-B5BEB03EC1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8FA92B4-F5EC-6C02-FCE3-EC67080160A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44AB73-2153-6E14-F75B-EEF383E9011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737245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FAAA-9C0F-EBF7-A307-7044408C4A56}"/>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2546915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6679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0DB0-B4D8-391F-0DFE-8255C7D762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5C66451-8AF8-976C-4692-C3F2BEE8322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96E0E69-4919-C266-F426-BF599BDA9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63434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2D33-54AE-EA7B-3263-B9F68965AD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EBBC1A1-73C5-9968-8B47-4083F828C976}"/>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5B831A4-7CDD-F186-BF77-ED6BC1D5C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788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B4CD-1FE3-D905-438F-1B7CA89BFB9B}"/>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5FA0AA6-55F6-540F-B0A4-BE49590CB84D}"/>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090865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345C-5482-AD6F-73FE-50B9B1715F2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ECD6BB2-F692-51B8-3943-B4A574E175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46619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019AE-C7B9-C88C-E30E-4F16F7FF6B6D}"/>
              </a:ext>
            </a:extLst>
          </p:cNvPr>
          <p:cNvSpPr>
            <a:spLocks noGrp="1"/>
          </p:cNvSpPr>
          <p:nvPr>
            <p:ph type="title" orient="vert"/>
          </p:nvPr>
        </p:nvSpPr>
        <p:spPr>
          <a:xfrm>
            <a:off x="8828088" y="273050"/>
            <a:ext cx="2751137" cy="1682750"/>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33808B4-788B-5274-F54B-D9B2D85D9975}"/>
              </a:ext>
            </a:extLst>
          </p:cNvPr>
          <p:cNvSpPr>
            <a:spLocks noGrp="1"/>
          </p:cNvSpPr>
          <p:nvPr>
            <p:ph type="body" orient="vert" idx="1"/>
          </p:nvPr>
        </p:nvSpPr>
        <p:spPr>
          <a:xfrm>
            <a:off x="571500" y="273050"/>
            <a:ext cx="8104188" cy="1682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22413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CBCE-660E-AA4C-6694-2E522F3BD9B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28C1C43E-1429-417A-1232-5363027E5E1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1099701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925A-3E2E-AA65-5C80-441B9CB9E99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4CA810F-E09D-FC27-2312-C0A0E65831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904228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8893-F744-811C-E610-3E8A5CA37908}"/>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4BDB384-7DDB-F6BD-ADF1-9BC7FC13ADEE}"/>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79295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AB68-7576-7C79-586D-EADD4C36ABD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AF87E54-210C-6602-04C1-C7B800AE6434}"/>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BEC48E41-D688-0A9D-8499-AC3ADFC8C0F2}"/>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756831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1C64-3E50-E834-BBD7-161CBC59D4D6}"/>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F420689-9E71-A067-34DA-914C7E4D0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B26C49-51C3-E6AC-663B-9188E62EEF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EC371D6-CA08-9C79-D5BC-4CE8FF7CC81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034604-FF16-CC20-E5BF-10D2318B4DAA}"/>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328052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345-D876-5D25-16B8-12FA5EA750C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592298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8042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800F-8333-0E72-8A8C-D9F2958E62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7FD4390-18BF-8D30-B604-86AACAB8BF6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13E5586-4295-49BA-1C23-12BA4540B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0494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1291-A2FD-F8A4-E27D-3E11C3FFCCC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436320F-9FEF-3708-DFE9-6C82909D7526}"/>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8535853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C354-2853-D182-C433-0D4144E16C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EA30A369-D454-BD14-A34B-2EC796DC25A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95FCADB-2722-A4A8-2D73-D045BC3D8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543637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1708-CE87-DC62-C899-EEA791F61B9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9048602-A5DC-A43F-27BD-C1FCAFB69D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174394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F7096-DDEA-E5B8-8E46-A5F01558370C}"/>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0C88D77-97B6-F50D-0FDB-78D48AF92652}"/>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712285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17B3-3696-5F42-862A-22848FAA86D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AD19F6A-BD8F-FF0F-3A8E-CBD7DA76792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431226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8403-030A-0B56-0715-F742502E002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193EA78-5429-E6F2-51EC-28CB8055AF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466803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795D-1246-FB18-ECD3-4E0D41A69E23}"/>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6CE5D1B-A30E-E10B-2044-BE441CF5052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0056754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C07F-0FC1-2741-A010-C24B70CE8D5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4442179-3356-26E3-2624-F68A925C9E45}"/>
              </a:ext>
            </a:extLst>
          </p:cNvPr>
          <p:cNvSpPr>
            <a:spLocks noGrp="1"/>
          </p:cNvSpPr>
          <p:nvPr>
            <p:ph sz="half" idx="1"/>
          </p:nvPr>
        </p:nvSpPr>
        <p:spPr>
          <a:xfrm>
            <a:off x="5978525" y="1512888"/>
            <a:ext cx="1971675" cy="2625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8167B71-E689-B8EE-9BA8-E092C182AA41}"/>
              </a:ext>
            </a:extLst>
          </p:cNvPr>
          <p:cNvSpPr>
            <a:spLocks noGrp="1"/>
          </p:cNvSpPr>
          <p:nvPr>
            <p:ph sz="half" idx="2"/>
          </p:nvPr>
        </p:nvSpPr>
        <p:spPr>
          <a:xfrm>
            <a:off x="8102600" y="1512888"/>
            <a:ext cx="1971675" cy="2625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920855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EB8C-0634-A3B7-AB3D-BBAE78ED89EB}"/>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5EA67505-3292-F5BE-56ED-6865D7A59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481D3D-AAF8-7973-A28B-1822DF4485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9E19A334-FB10-6A21-BDC8-9FD7EAB6C79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75CCEF-441C-1DED-BF8D-A9DE16C90A3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626892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39FD-9641-56EA-5FD2-F44FDAA662DC}"/>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2317041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90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012C-58BD-3C29-6568-3B2B476FBE7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DDD93D6-93BF-A09A-BEF4-36A0B9CA6A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940400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0254-1CED-373E-7537-D9C7FDFC14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F793633-2969-6018-6A14-34354BAB012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992E4FD-F2D2-7889-490A-AF051B3B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602410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5931-7885-2484-E6A8-771342A145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EEC8569E-F47E-F734-14B7-7C5D6C7A11B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3E90955-C963-EA12-86B6-0724D80A1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646176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9950-FEDF-AFF2-A588-B39C4D5606B0}"/>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313924D-36E9-0DE7-4307-28388EBB93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726284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65654-116F-F0AD-2704-C898094D94C0}"/>
              </a:ext>
            </a:extLst>
          </p:cNvPr>
          <p:cNvSpPr>
            <a:spLocks noGrp="1"/>
          </p:cNvSpPr>
          <p:nvPr>
            <p:ph type="title" orient="vert"/>
          </p:nvPr>
        </p:nvSpPr>
        <p:spPr>
          <a:xfrm>
            <a:off x="8837613" y="273050"/>
            <a:ext cx="2741612" cy="38655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3674AE4-E1EA-C375-7F6E-10E43EDF7488}"/>
              </a:ext>
            </a:extLst>
          </p:cNvPr>
          <p:cNvSpPr>
            <a:spLocks noGrp="1"/>
          </p:cNvSpPr>
          <p:nvPr>
            <p:ph type="body" orient="vert" idx="1"/>
          </p:nvPr>
        </p:nvSpPr>
        <p:spPr>
          <a:xfrm>
            <a:off x="609600" y="273050"/>
            <a:ext cx="8075613" cy="38655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663863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56B0-2719-BFEE-E961-F48F510ABCB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23452C4-80E2-4E03-87FB-B4B30294CA64}"/>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27517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5971-1D1E-23ED-D908-557F50D1232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752EB68-65A6-C8D8-C4AC-53D12DE853D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918583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ACEA-DC39-C82E-5999-4B24D67996B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B54BBA41-EFE3-5637-1929-AA7CDD851F6C}"/>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319752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7E4E-DAEF-DAB7-B9DC-A4DF75B7DBF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D405493-D148-90FF-EC87-D0D802AEC85A}"/>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35B0938-E00F-8525-F9E0-7582AEC36640}"/>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56158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46CC-6496-5932-722F-BA3E66AA64C9}"/>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364B2F4-175C-FA08-284D-A089DFAD2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95276E-DE76-096A-E776-4ACC85947E0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294ABE5-6E00-7C32-67A4-A1202A3C5B5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E126D2B-E4FE-1BD4-3F74-A272E78125D9}"/>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810015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1440-4483-ACED-C682-CFEFD53AA43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60648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05B5-1B54-550B-E256-681062CDDE16}"/>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FC354BF-95FD-5001-6188-E115AC612FC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7097065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1023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19A4-6417-4A4C-EBB7-D87C1536B6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7411C75-3867-3205-5939-5611CC07379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4EF06BC-7456-EC82-D704-9BD883734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317322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304A-9F45-7DC1-9178-876AAAF685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06931D8-73E1-AAEE-C01A-FB9E0861C78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6AF3A42E-A1E6-BFC8-0401-DE7D2AE89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5455651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22A1-8C26-4602-394B-8A89FD7B776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0F95C13-BA9F-C553-FB23-29E422F31C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75593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DA487D-8B5C-9A72-E54F-B85178C079B7}"/>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2D454AD-0908-978A-3B1D-81F2FED4C574}"/>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704577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3F9B-D109-03C9-B4EE-23E107FAA792}"/>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45876FB8-3234-8ED8-F909-677FFCEA84F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1823240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8BF4-3CF7-B100-E53C-6F39CE72A8E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BFBA290-3E03-E603-7984-DF9A7374B6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540950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5C05-5403-0570-39C4-2B74F7D5A850}"/>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0040E90-8EF0-162C-4A05-64D35270FFB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5894152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5BA7-C938-E21B-F135-1F855427AF9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EA63764-5459-1483-3D1E-5BC40767C0B1}"/>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BED351FE-65CD-DA99-560A-94E76D351425}"/>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518071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A257-00AF-19EE-2ACD-9A436B5AA16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81E3E74-416E-9A57-8D38-C929F56D7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D6407C-D1E4-1774-D1A2-E686815C808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03C0CDE-2249-9F0D-2958-8BDB3D95C69E}"/>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7CC6E4-BB47-612D-1085-82A9E6467D6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1329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0A3D-1817-E0C1-7A69-8280828E8E0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977E517-B147-D481-94C6-C02C1D19E0CB}"/>
              </a:ext>
            </a:extLst>
          </p:cNvPr>
          <p:cNvSpPr>
            <a:spLocks noGrp="1"/>
          </p:cNvSpPr>
          <p:nvPr>
            <p:ph sz="half" idx="1"/>
          </p:nvPr>
        </p:nvSpPr>
        <p:spPr>
          <a:xfrm>
            <a:off x="515938" y="750888"/>
            <a:ext cx="5507037" cy="841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B501341-2D04-8A76-84DE-9F30CB4D173E}"/>
              </a:ext>
            </a:extLst>
          </p:cNvPr>
          <p:cNvSpPr>
            <a:spLocks noGrp="1"/>
          </p:cNvSpPr>
          <p:nvPr>
            <p:ph sz="half" idx="2"/>
          </p:nvPr>
        </p:nvSpPr>
        <p:spPr>
          <a:xfrm>
            <a:off x="6175375" y="750888"/>
            <a:ext cx="5508625" cy="841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164078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B44C-2800-6743-8A3B-799722C0A4F5}"/>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8929447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2364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0F2E-0BC1-767C-AB01-7BF820A4F9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E95C3B2-EE47-1EC3-0EB8-F35E8055E12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ACC903E-8C80-8120-7AE4-6164258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98049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CA47-95CC-9C83-2532-98FCBA639A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45B50ADB-6C85-EEA6-C3A0-F7DF42FE06D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2FD3DB1-0E2B-7CE0-56E3-47A420290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921357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1E31-B8F4-8032-29F1-3C57FBF460E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69F8930-D59C-5E15-67BF-98BB8A1F09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519312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DF4B2-5E22-42DB-B90B-D40A2AE4E798}"/>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27DFC55-FC07-96AA-B8AC-9D1CA04B9E57}"/>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863017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56DB-F80F-8FA6-C245-426A1F558A66}"/>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5D517B5-E54C-A076-51C5-53EBD82141C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795542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E0E8-B3C2-D860-C833-840C0B03B29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4FE20D8-480C-33D4-EC15-E8A156AC11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089905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6037-2736-30D7-5D84-75B1599EFC0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790B4C3-6E3A-B3AE-FB12-DAA625C9B61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2242154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4669-DE90-01FD-156F-AA268D5B255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7ECF3D7-3090-B6A6-69E3-58A3F93E3D2D}"/>
              </a:ext>
            </a:extLst>
          </p:cNvPr>
          <p:cNvSpPr>
            <a:spLocks noGrp="1"/>
          </p:cNvSpPr>
          <p:nvPr>
            <p:ph sz="half" idx="1"/>
          </p:nvPr>
        </p:nvSpPr>
        <p:spPr>
          <a:xfrm>
            <a:off x="1358900" y="2068513"/>
            <a:ext cx="4418013"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239B8EA-7FE7-53C1-0142-A0B3A6F2290D}"/>
              </a:ext>
            </a:extLst>
          </p:cNvPr>
          <p:cNvSpPr>
            <a:spLocks noGrp="1"/>
          </p:cNvSpPr>
          <p:nvPr>
            <p:ph sz="half" idx="2"/>
          </p:nvPr>
        </p:nvSpPr>
        <p:spPr>
          <a:xfrm>
            <a:off x="5929313" y="2068513"/>
            <a:ext cx="4418012"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4347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8D2D-B3A0-74A9-805E-91F43BFE854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358EFEC-0DDF-24AC-4E9E-35085EAC8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68CD0C-8C6D-67EC-7846-0D141A8203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9A23053-F09A-9D0E-B63F-C7E379FE02B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85BA06-FF0E-A395-6AB4-E4CC43EB07D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633385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AF8F-E004-774E-21BD-4AB8563019B8}"/>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567F8A9-D136-D83F-5EEF-00D835527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34E99B-182A-B1E4-2A49-D57E40630A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93DB6C94-C7D9-B22F-AB0F-EBD7D1E8738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7EAFED-C55F-9C34-0BE2-5530825A16F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248706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6E0A-F7A3-F924-0E80-A68783A3A01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5935460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0789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506F-4895-A72B-BAAC-B160E836CF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F0F2026-EB5C-4405-EA01-D4C020254DE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F6F638FD-09A2-BA05-CD1B-C811B4830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596367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DEE1-63D8-B671-EBE7-7189FD6A1B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58FB9DF-7603-BA18-E8D1-4835F0C2BD5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A77AF110-D8EE-AB1D-79CA-7B3315A94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423317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3744-75B6-154E-EBF3-B8BB6BA73C0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627E350-A18C-540E-C1DB-15D95FCC89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333483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A24DD-2329-8506-0713-EE71E87B7061}"/>
              </a:ext>
            </a:extLst>
          </p:cNvPr>
          <p:cNvSpPr>
            <a:spLocks noGrp="1"/>
          </p:cNvSpPr>
          <p:nvPr>
            <p:ph type="title" orient="vert"/>
          </p:nvPr>
        </p:nvSpPr>
        <p:spPr>
          <a:xfrm>
            <a:off x="8837613" y="273050"/>
            <a:ext cx="2741612" cy="55657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B0F31F1-BB0E-F2BC-4E54-BFAC43DFD081}"/>
              </a:ext>
            </a:extLst>
          </p:cNvPr>
          <p:cNvSpPr>
            <a:spLocks noGrp="1"/>
          </p:cNvSpPr>
          <p:nvPr>
            <p:ph type="body" orient="vert" idx="1"/>
          </p:nvPr>
        </p:nvSpPr>
        <p:spPr>
          <a:xfrm>
            <a:off x="609600" y="273050"/>
            <a:ext cx="8075613" cy="55657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02718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91D3-B5F6-F67E-80CA-BF589773D42F}"/>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2E5F9F9B-B6D9-0284-67B6-07FF6A49537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860544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026F-6CDE-0CB4-E747-A0F1C79A110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467B4F9-7D73-7B0E-7999-3C51FE97F8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992881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F6D4-991D-1DC4-84C7-0F296C77FEC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DFF0236A-2157-D6B5-EA20-0BC50B51D88A}"/>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594145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37B0-2DA1-0668-E423-E9D55B40A3E9}"/>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1086403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CFD8-8605-0C15-DC2D-408EEB5B409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B714539-9846-3F17-DCE3-5F8D4A28A916}"/>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F8261C9-3DA1-0071-D549-D460725AA1B9}"/>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053432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A03B-2999-C794-5C57-67CE39212EB6}"/>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3B6D416-CBD3-36A0-CCBF-D6F4C93C6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69292E-497E-9FDC-72C1-481CD57147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950965F-F568-CD20-6EFE-285AAD97DC9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92C092-B545-790D-B69E-7C9A099BBCD3}"/>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556897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5028-53FC-0BEE-E1D3-9B6B187A71A8}"/>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9163764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95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B839-AB41-D8F1-4486-881A60FFB7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8B3EBA6-CFA0-0B47-AC3E-7989B77E5960}"/>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D95D78A-D161-7E97-89B8-D40F65978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00135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60EF-FA75-3A75-520B-204328799E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87D595C-1BCA-A7B9-6790-FF87BCE2991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CD90579-60A7-B759-846D-7618C0D35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792821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E43B-915F-832A-1BC9-C2770EF7E78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EB4ADE0-DE91-8FC8-20F1-633DE0C50E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790103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D64DE-3185-1E76-06F5-3BEEB8F9BD46}"/>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F4494C3-064F-45FD-5ABD-27CF23E2CEEA}"/>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405059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3829-900A-B922-1AA1-44498034A89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84B60C2-6928-47CF-9E43-DCF7BF429BB5}"/>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8576593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F3F4-44BC-FCB6-520D-4AC23D27EDE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3AD2AD3-9C14-28E9-126E-4A3108A3B8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6509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94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3051-4351-AEBD-2099-995D2E39C64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B769727-B55A-B09E-5EA0-1C4D35377EF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869516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FDD5-48B7-0114-5D86-DBE5A08E12C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2AD35A3-71F0-0F02-0B66-04C335F48125}"/>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16938E8-31AA-BFDC-6184-2F086A6E89FD}"/>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902627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DE7B-F825-D539-E5B7-8E9DBC7AB4A5}"/>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89E684D6-754D-8542-8446-D556853471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286737-B5B3-D375-1F70-0C13D18C9E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F8C1F2A4-6E9F-3179-D99D-6093B12E64B1}"/>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8190F9-1240-7CE1-B162-8882A67987CD}"/>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903072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4B0C-C89D-8492-6684-B292A6C42E0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8327458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8660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2A9C-5C34-8372-5D31-C334F0F592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8CDAF83-E5C8-A42C-D7B5-14477855133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5F0074D-4D12-5504-E6AD-6C6EF9464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3859460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D1F3-F607-C423-423E-7FB9010627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AD26A2D-06AD-F9AA-7A49-D4E02116EF8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EB85BC79-B571-1CB5-A742-BB66C9233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9743657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1BF9-D679-736B-51F8-23F5489A24D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ADD6B41-CED2-31EB-69A8-DC48816063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535318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EEE93-8E50-3F5E-9AEC-F1E7EF7D61B4}"/>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BCCB017-1837-1875-0468-40EF891D84D1}"/>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910044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3A0B-4E40-5412-D242-5CFE4B5F900E}"/>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E777523-237F-2006-BCB6-24C48456F3D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28057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0B78-4ED8-816C-4E75-62DA77EA57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B23171A-D1A6-53E7-B9B8-F1BEB5D90A10}"/>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366820B-F085-598B-4D4B-063FECC6B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952965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A8E3-1610-0305-0952-6C5A3BA13DD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E5E69AD-DD74-FD49-6376-C3F7D4A9ED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7233180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388B-D927-2578-9A64-11C5B7021B9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08578CC-590C-BE7F-908F-23B34043E9F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6492053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D998-7780-4D39-7E1F-6F4B3001786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695A3FA-1844-78F7-ECE3-4162AF4BF347}"/>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81809F1-20FE-AE08-6DE9-7AEF1F6C8941}"/>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7673340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D71F-7A84-2481-344E-8250F32C9BC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515803B-6B32-CA16-6782-EB134FD2D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13F58F-0DCB-E3DB-1A5E-7C9242371F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00D7927-C8A3-0107-AFF8-BEAD30EC5D0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84EF58-9C7D-0F95-6A9A-A592AAB4FABA}"/>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553231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D4FA-84B9-EC97-4A0F-2532D9B0443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0095557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4774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DB30-60AB-5789-C8E2-50A1EF4905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73FE1BF-5550-DF05-7F13-B5A2E8F36D3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5953336-845E-2B06-4B0E-410E36F67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967677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0C38-252E-F5D1-0272-6EDA6EDB21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8C1EFDC-3CC4-11C9-870D-DC060B6A103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575C8AB-1AA5-64FE-A0BF-086C1D15E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828466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37C4-0496-F260-6DBA-717DB0941E2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84F4D50-899E-79EE-33ED-0A481A7AF4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227567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C4403-94AC-9B4D-8E2A-26F9A40227DC}"/>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08EA5A0-AB6B-75F1-6849-18FC11B4E06A}"/>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9859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87C6-95E6-813E-EC12-C47ACAF3179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0EEA031-4BCA-1E8E-B98F-0C3D50201E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1313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F51F-1517-FF89-E626-180B8D52D7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FB768F9-5780-FFEF-2192-598675BD6D3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430BF22-CCA1-6C31-3A9F-3EF5663C2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508659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FAD8-C77F-3715-BD6F-EE76A8E67BCB}"/>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506B999B-B054-530F-4DFC-E41610C0BBE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4039803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B4ED-1DDF-2736-C45F-681CF975AE7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6363847-0187-2EE6-DDE1-BB30250924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000554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976A-2D07-42F6-043B-F87ACFCC1F23}"/>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0EF8502-ED64-871E-AAA0-8770F215492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27537033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F820-D35F-6737-9BA0-D07E997B3D7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9E25AB2-1793-3490-B5D4-1296AB8FC25D}"/>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FA541BF-567F-3596-48DE-6B8327AD7B3E}"/>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686514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8E7D-D4CC-F6A8-3E17-C31C89E0FA16}"/>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584C65A0-106E-7A44-CC03-EF61F2D1A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9D6195-6539-0A0A-7D00-01861C66CB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247EFD1-F2C2-1B55-5229-BB5778A3461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C00E4B-BA16-042A-EAA7-D7C124E68988}"/>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897920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B449-9C77-5155-BEC6-F9BCE0EDB37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2171637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8894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32E3-6633-4B74-532B-9AF7F2A7CB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7E9AC75-519F-3E44-6E80-7A8F68C4F70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13F7639-5F61-03AA-EB4C-6B252EBC7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444465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66CC-D8B7-D26C-43FE-0B6830BD8B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082E4F6-6434-19AF-B284-A0EFFAC4A0D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6E73E35-80C8-4BF3-ED07-48BAAA503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899775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1A3B-9BBF-2019-A2FE-584B3D51373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2DF1409-5FD9-1421-6D83-1B06614907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77406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1398-691F-3C5C-C8C6-66A90E595C2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834EBD1-9F12-D36A-CF62-1D2FC685C2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526499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68E2D-61DB-19B2-1711-5657A086CC24}"/>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8B331B4-1109-7D06-B2BF-EEF88332D523}"/>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158362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08CD-D3BC-DF37-D2B4-13801D66738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BFE513F-B880-20FA-421E-0B04A2B8731D}"/>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1241148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D40E-37A4-EF15-DF5A-0319FE62CA6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12AF39E-FE58-B5EF-FF59-2A9181E0F5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357342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6489-4445-3C26-CF30-A94EAAF08A9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1A31D34-6146-3B8A-3594-4A5B1A538E3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1145420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08B9-6CF4-CEE7-6147-4CEDE617443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94E3AED-6519-CE67-445B-AB7D81A78309}"/>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B98B4A8E-B705-2BBA-5E98-5CDD13A712F6}"/>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080826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D245-802B-A59B-1A15-F3AF888250D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7C71E5D-DC27-5529-B86E-300B64A5A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40DC20-7FF0-3D0D-0EC5-D530ABBDFB5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F8A694A-3A5B-4A56-A1C2-592ECA871C4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0A1D12B-5268-FD3A-818F-3BEBE43BF73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630603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B607-20CE-3BD2-7E69-6D6264D1C7F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15801015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3257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A2FE-260C-5D00-04EF-C0668E68BF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AD57CB06-E7B4-B47F-346D-2C038788953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C8AED0C-AB5E-E9CF-1032-071F55056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5447079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A319-E29A-20DD-6F4A-9802A62648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04EF539-64AC-0EEE-0409-E6477A3B03A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E5ADE20-90A8-EB09-3915-CBA08F350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7627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E2A2C-BE9D-212D-DBDB-47F00F3CE820}"/>
              </a:ext>
            </a:extLst>
          </p:cNvPr>
          <p:cNvSpPr>
            <a:spLocks noGrp="1"/>
          </p:cNvSpPr>
          <p:nvPr>
            <p:ph type="title" orient="vert"/>
          </p:nvPr>
        </p:nvSpPr>
        <p:spPr>
          <a:xfrm>
            <a:off x="8893175" y="273050"/>
            <a:ext cx="2790825" cy="13192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EFBC44D-E96E-657F-8531-D9297A512FB6}"/>
              </a:ext>
            </a:extLst>
          </p:cNvPr>
          <p:cNvSpPr>
            <a:spLocks noGrp="1"/>
          </p:cNvSpPr>
          <p:nvPr>
            <p:ph type="body" orient="vert" idx="1"/>
          </p:nvPr>
        </p:nvSpPr>
        <p:spPr>
          <a:xfrm>
            <a:off x="515938" y="273050"/>
            <a:ext cx="8224837" cy="13192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419301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A806-7D70-8E89-DE63-9FC18CFB4B79}"/>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3D52F3D-6A4F-ABC9-0ECB-FA508590D3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551505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E809C-9236-69A0-FE54-058202DBA8FA}"/>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4F27715-D257-F3A1-D6E4-29A3115888D4}"/>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754698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3166-E456-8A37-588E-8E3C7A552EC2}"/>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F30AA7B-65FB-3840-A606-C94B4BC7DF4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5318904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DDEA-010E-0E40-1338-E3765ACA0BD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1762B97-6843-7FDA-7F00-A2DA759820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145616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F2A7-9AE9-9B4E-4EE9-7916470B5A15}"/>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A4B4EEC-803C-A9F6-7086-AB1A52FF943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9829859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5A6C-E493-D32B-241D-63545963E72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FEC1EC3-8D8D-A94D-05B7-7B8C1F19FE74}"/>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0B7BB15-06A1-B4E1-5419-7E7D041FF7BF}"/>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149168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380B-1BA4-B2CD-14CB-FD6B9AAACBD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F552012-E36D-C521-4A71-2CBEBDB8F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0E248C-400C-4960-01DC-23855382A7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F70068DE-88A1-EEBC-1338-E9DA7A75C064}"/>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B11E03-F2BD-FDCC-2497-1538592F1C41}"/>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699376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0C6E-1D42-6497-94B4-1CD49B0FD778}"/>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8785267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2221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E332-4F41-7EE1-82C6-0774B236DC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61C118D-A3BF-BEE2-883B-C551316FC6E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4450AB5-DE58-10B4-3196-383215C44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9309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EB3B-123B-38C3-AF02-2E1AE489CED6}"/>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158AE00-6F04-A7B7-5592-323D8DC211C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2056666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08C6-4CBF-A7DE-75F8-4513E9DFAE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20E5168-FDA6-E66B-7005-4B529900E21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0211F41-1DC1-5C2D-C4D3-F9AF21258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986307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E728-128A-4850-C795-D8846B51AEE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ECC1ED8-F0A8-F293-2846-6EAE15D1D22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891758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B91E-5F34-23EC-0F1C-5ABFD08CCB01}"/>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17F0D6C-4771-3C43-CCF2-44C214E05DB3}"/>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29608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C47C-9A2D-8B4B-EA19-E6A1C89A24F3}"/>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65E79E5-CD72-D2C5-DD0B-03BBA18DEB0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2838463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5B85-51F0-B7D6-FA99-28A31CC7413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6925319-0CC8-D4F0-673C-5F2771DB61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7455938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FE69-3958-DB37-BA6C-42EAB2B25DA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279B901-4354-F5D2-E2FB-0A0B86F5463A}"/>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475535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1CFE-9476-9D29-8B6B-220E97A093B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5A6DDD5-4A80-53B1-B002-6159B512A973}"/>
              </a:ext>
            </a:extLst>
          </p:cNvPr>
          <p:cNvSpPr>
            <a:spLocks noGrp="1"/>
          </p:cNvSpPr>
          <p:nvPr>
            <p:ph sz="half" idx="1"/>
          </p:nvPr>
        </p:nvSpPr>
        <p:spPr>
          <a:xfrm>
            <a:off x="614363" y="587375"/>
            <a:ext cx="1554162" cy="3076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7CE9410-9878-FB54-AB94-74E21FC6DEE7}"/>
              </a:ext>
            </a:extLst>
          </p:cNvPr>
          <p:cNvSpPr>
            <a:spLocks noGrp="1"/>
          </p:cNvSpPr>
          <p:nvPr>
            <p:ph sz="half" idx="2"/>
          </p:nvPr>
        </p:nvSpPr>
        <p:spPr>
          <a:xfrm>
            <a:off x="2320925" y="587375"/>
            <a:ext cx="1554163" cy="3076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720200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7163-2CB8-091D-AA8B-F7C4F1F232E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C00E2F6A-BB80-73C4-8D71-4120FE063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C9B8F4-E919-DB01-C6A0-30BD7EF3A79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4C434619-8CF0-AF92-92FE-74F8693B188D}"/>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F142C1-C697-A5CB-3A6C-33BA275DB601}"/>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457369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55DE-11C7-CB1F-D890-8F934DE46D63}"/>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5223792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56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ED88-B096-1DA4-3D4E-DD9A3EA1114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9EDDBA7-ACE6-75EC-3239-C3C1F13566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0857153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2B7E-040D-1D50-91D3-18BF08485D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8C7002D-D7A5-695F-7A59-1CC0B6F2930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696B162-1EA1-FC63-4119-B0BF8365A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691392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3744-E6DC-AFD6-FA9F-881AFF3F3C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8C7DFA2-A104-7EA1-D3A1-3481E8EA605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BCB6A8A-32C8-F5E7-3200-0A715B96B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9048111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D695-DD47-8CE0-3F97-95289A5D0639}"/>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3C3D055-523D-D5D4-D13F-8222D32E7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011581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E3682-92E8-2ACB-3985-B64B0F522C86}"/>
              </a:ext>
            </a:extLst>
          </p:cNvPr>
          <p:cNvSpPr>
            <a:spLocks noGrp="1"/>
          </p:cNvSpPr>
          <p:nvPr>
            <p:ph type="title" orient="vert"/>
          </p:nvPr>
        </p:nvSpPr>
        <p:spPr>
          <a:xfrm>
            <a:off x="8837613" y="273050"/>
            <a:ext cx="2741612" cy="3390900"/>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A1468BB-B332-DEFB-EC14-F7CD41CA518A}"/>
              </a:ext>
            </a:extLst>
          </p:cNvPr>
          <p:cNvSpPr>
            <a:spLocks noGrp="1"/>
          </p:cNvSpPr>
          <p:nvPr>
            <p:ph type="body" orient="vert" idx="1"/>
          </p:nvPr>
        </p:nvSpPr>
        <p:spPr>
          <a:xfrm>
            <a:off x="609600" y="273050"/>
            <a:ext cx="8075613" cy="33909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7878900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569C-C191-BD18-AC74-8622A69A3F4F}"/>
              </a:ext>
            </a:extLst>
          </p:cNvPr>
          <p:cNvSpPr>
            <a:spLocks noGrp="1"/>
          </p:cNvSpPr>
          <p:nvPr>
            <p:ph type="ctrTitle"/>
          </p:nvPr>
        </p:nvSpPr>
        <p:spPr>
          <a:xfrm>
            <a:off x="1524000" y="1122363"/>
            <a:ext cx="9145588" cy="2387600"/>
          </a:xfrm>
          <a:prstGeom prst="rect">
            <a:avLst/>
          </a:prstGeo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62B541BA-B0E3-A561-DC0C-66441587143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0821782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DE40-67B0-33D4-494B-8DD9D7B9AE73}"/>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2F247D3-F781-50AE-47A0-557302A721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362171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507D-0692-5E56-0FD0-72F4B22BC52F}"/>
              </a:ext>
            </a:extLst>
          </p:cNvPr>
          <p:cNvSpPr>
            <a:spLocks noGrp="1"/>
          </p:cNvSpPr>
          <p:nvPr>
            <p:ph type="title"/>
          </p:nvPr>
        </p:nvSpPr>
        <p:spPr>
          <a:xfrm>
            <a:off x="831850" y="1709738"/>
            <a:ext cx="10517188" cy="2852737"/>
          </a:xfrm>
          <a:prstGeom prst="rect">
            <a:avLst/>
          </a:prstGeo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32D0B1F-C40B-238C-09C2-2C536CACDBF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07239225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ADC1-0F27-C0A8-40F0-3CA56C8FB805}"/>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F958619-7076-37CF-90D0-FBE9CE98F695}"/>
              </a:ext>
            </a:extLst>
          </p:cNvPr>
          <p:cNvSpPr>
            <a:spLocks noGrp="1"/>
          </p:cNvSpPr>
          <p:nvPr>
            <p:ph sz="half" idx="1"/>
          </p:nvPr>
        </p:nvSpPr>
        <p:spPr>
          <a:xfrm>
            <a:off x="541338" y="1355725"/>
            <a:ext cx="1519237" cy="72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EFE38B4-9548-AF38-710F-1533A6B7FA74}"/>
              </a:ext>
            </a:extLst>
          </p:cNvPr>
          <p:cNvSpPr>
            <a:spLocks noGrp="1"/>
          </p:cNvSpPr>
          <p:nvPr>
            <p:ph sz="half" idx="2"/>
          </p:nvPr>
        </p:nvSpPr>
        <p:spPr>
          <a:xfrm>
            <a:off x="2212975" y="1355725"/>
            <a:ext cx="1520825" cy="72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432150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EDB5-8BA2-29F2-46A2-C6BF8991676E}"/>
              </a:ext>
            </a:extLst>
          </p:cNvPr>
          <p:cNvSpPr>
            <a:spLocks noGrp="1"/>
          </p:cNvSpPr>
          <p:nvPr>
            <p:ph type="title"/>
          </p:nvPr>
        </p:nvSpPr>
        <p:spPr>
          <a:xfrm>
            <a:off x="839788" y="365125"/>
            <a:ext cx="10517187" cy="1325563"/>
          </a:xfrm>
          <a:prstGeom prst="rect">
            <a:avLst/>
          </a:prstGeo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B5A60C2-9F18-A416-AD5C-4EC236929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4594AA-FCD0-C83F-FA07-CC5225B076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D4607F2-04E1-93B1-9AF7-A6E42BE9D46A}"/>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F46C4D-BE4C-AF66-FED2-9436BB571809}"/>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035433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85B0-5736-9973-A30C-992E49B81437}"/>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Tree>
    <p:extLst>
      <p:ext uri="{BB962C8B-B14F-4D97-AF65-F5344CB8AC3E}">
        <p14:creationId xmlns:p14="http://schemas.microsoft.com/office/powerpoint/2010/main" val="4017393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6649-EEA7-1661-EF54-EE2DDD71AA6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39D716F-8E0A-CAEC-FB96-6296F9DB501E}"/>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4771538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266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2411-AECC-4FE1-6C98-09CE5EC371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48A103E-DEEB-3D5F-52F5-3BC02CA1868A}"/>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FF84A12-5E00-D8B5-FC83-86C386E66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382304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8BF-6499-EF55-FD49-30D424AD70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0B67420-E666-2702-62BA-8CB588C33096}"/>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F5BEF8C-B6B9-9985-6FA5-3101C16C0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005295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A734-D7AF-D8B8-3527-88FAE878866B}"/>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2132D9D-B805-B465-7937-DF449AA1CE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442087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BB96A-274E-90F2-ADC8-034DBC3BC1B0}"/>
              </a:ext>
            </a:extLst>
          </p:cNvPr>
          <p:cNvSpPr>
            <a:spLocks noGrp="1"/>
          </p:cNvSpPr>
          <p:nvPr>
            <p:ph type="title" orient="vert"/>
          </p:nvPr>
        </p:nvSpPr>
        <p:spPr>
          <a:xfrm>
            <a:off x="8651875" y="365125"/>
            <a:ext cx="2703513" cy="1717675"/>
          </a:xfrm>
          <a:prstGeom prst="rect">
            <a:avLst/>
          </a:prstGeo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D3FE232-46CE-F86D-A32B-46BC153F7C8C}"/>
              </a:ext>
            </a:extLst>
          </p:cNvPr>
          <p:cNvSpPr>
            <a:spLocks noGrp="1"/>
          </p:cNvSpPr>
          <p:nvPr>
            <p:ph type="body" orient="vert" idx="1"/>
          </p:nvPr>
        </p:nvSpPr>
        <p:spPr>
          <a:xfrm>
            <a:off x="541338" y="365125"/>
            <a:ext cx="7958137" cy="1717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2340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6821-6112-046B-E779-70FF0803377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4E6A884-38B0-61D5-B44E-B8869762D341}"/>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3FF3C54-3FA2-86C6-B7DF-007AB0DEE49E}"/>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68421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21A0-CC7E-2030-5076-F4221AB011D2}"/>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5C5441D-1B24-8322-BBCD-56767988B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B32AFF-8C08-467D-8A78-390ADBEB65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6EFB6C5-627B-B57E-01CD-3829AEDA15A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CF0150-D0F9-B331-4D4A-2BD410A0226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4010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A6BB-6593-6C56-6753-CFF80E82295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235179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61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A1CC-FF57-6387-2167-B74C3F7D40A5}"/>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18A733B-2C1C-1EA5-04CC-B0594B51067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59049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0BE4-5FF1-76E8-4C61-506FD39CDE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A941BE8-5CF3-7C1D-FAB5-6F021CBECD7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19033BD-0CBD-9DD7-E17B-E16D88CDE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74963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ADAF-AD41-6F12-7FA0-6BC63601D4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61B4E66-20DA-5E6D-D6FA-6F8B8FDE6EB7}"/>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641A5D1-7FEF-28F5-5ECF-13EDEAEC8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03622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D9A8-4AD5-C24A-9CD3-D1B318B7A80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612E618-0229-EA0D-F9E5-DE075A0855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85922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B2532-9F0F-B7B3-C3DF-19D5B3EA02BA}"/>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36AADF9-0BDF-1791-39C9-EE7186B4BA63}"/>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64384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E320-1727-F4C3-331D-2602829009D6}"/>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37C6BFC-875E-921D-EAD4-70DCFF40B97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132661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7237-A1A5-EB3E-EA84-2C46D8552E6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55B19C7-622B-7BB7-915A-530F403409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9533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7F0F-9684-2539-306F-74721134B9C6}"/>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90826834-D894-6490-8EA1-6D84DF3A034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778238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9559-A467-30AE-7075-0B0CCCDE10E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11817F6-0BC9-54DF-67A0-66E159D32E8C}"/>
              </a:ext>
            </a:extLst>
          </p:cNvPr>
          <p:cNvSpPr>
            <a:spLocks noGrp="1"/>
          </p:cNvSpPr>
          <p:nvPr>
            <p:ph sz="half" idx="1"/>
          </p:nvPr>
        </p:nvSpPr>
        <p:spPr>
          <a:xfrm>
            <a:off x="7194550" y="1084263"/>
            <a:ext cx="2162175" cy="965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B4032ED-BD6F-2C6B-7979-3A9B33E5EC79}"/>
              </a:ext>
            </a:extLst>
          </p:cNvPr>
          <p:cNvSpPr>
            <a:spLocks noGrp="1"/>
          </p:cNvSpPr>
          <p:nvPr>
            <p:ph sz="half" idx="2"/>
          </p:nvPr>
        </p:nvSpPr>
        <p:spPr>
          <a:xfrm>
            <a:off x="9509125" y="1084263"/>
            <a:ext cx="2163763" cy="965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0459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B5DC-55FD-AE39-0C0E-608B9B0FDA41}"/>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E5E3200-99DE-53C7-EBF2-AE0D7924D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4D7C1B-FE08-D11B-C761-5F2B6DEC82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DF4DB1F-231C-83E7-9763-014F298AD62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B9425A-063C-B5C2-8F80-4BB74147E983}"/>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54511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27EB-1758-B440-922B-2662911B4BE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44917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0370-B2C1-6836-3B8F-041354EADEE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3634582-AA51-3790-36C5-50F2F850D4FF}"/>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D6329D7-B7D8-DEBE-6263-493A18597239}"/>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53955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01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2A88-F2E1-44CE-4B4D-2CDF2DE63F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0A2B1CD-8CA3-00E4-3F13-CF8EF8E5A41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D298888-D8E0-BB92-B9AB-954760E2B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49613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07CD-B821-9503-6267-29985C689E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21C8D79-EA57-6441-2639-90780222E7D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E7F43A9-FCF7-10D8-5CD4-6BF393686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977633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C1E6-23EE-F39D-C6E6-209CAD61D2D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DF195D7-4227-B107-4792-E7B7435BA1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3565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D5B9E-1A9A-8CF2-00CF-E31C7428E6F2}"/>
              </a:ext>
            </a:extLst>
          </p:cNvPr>
          <p:cNvSpPr>
            <a:spLocks noGrp="1"/>
          </p:cNvSpPr>
          <p:nvPr>
            <p:ph type="title" orient="vert"/>
          </p:nvPr>
        </p:nvSpPr>
        <p:spPr>
          <a:xfrm>
            <a:off x="8907463" y="273050"/>
            <a:ext cx="2765425" cy="17764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A32D401-0BB8-400C-E4D6-16C0B7065DF5}"/>
              </a:ext>
            </a:extLst>
          </p:cNvPr>
          <p:cNvSpPr>
            <a:spLocks noGrp="1"/>
          </p:cNvSpPr>
          <p:nvPr>
            <p:ph type="body" orient="vert" idx="1"/>
          </p:nvPr>
        </p:nvSpPr>
        <p:spPr>
          <a:xfrm>
            <a:off x="609600" y="273050"/>
            <a:ext cx="8145463" cy="17764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07818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5252-9249-47B2-AA82-2D86C82DCDE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E1C14FD-6C00-AECF-9DBC-6388F0466D46}"/>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664618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2406-64B0-26E4-5132-54D8B01870B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A7EC43A-4959-7028-F81C-CA957D691B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33834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38EE-AC59-6D29-A01C-C1A8DFF7CEB8}"/>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D8871019-C831-503F-EE8D-F4FAFB14D5B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52692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D1D4-D1E0-2692-F7BD-C026F4D3EE3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645820D-F062-DC9B-8BC4-CDB5722F60EE}"/>
              </a:ext>
            </a:extLst>
          </p:cNvPr>
          <p:cNvSpPr>
            <a:spLocks noGrp="1"/>
          </p:cNvSpPr>
          <p:nvPr>
            <p:ph sz="half" idx="1"/>
          </p:nvPr>
        </p:nvSpPr>
        <p:spPr>
          <a:xfrm>
            <a:off x="571500" y="876300"/>
            <a:ext cx="5410200" cy="107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BC2ED32-1084-3F22-35DC-36CCEC11B3A9}"/>
              </a:ext>
            </a:extLst>
          </p:cNvPr>
          <p:cNvSpPr>
            <a:spLocks noGrp="1"/>
          </p:cNvSpPr>
          <p:nvPr>
            <p:ph sz="half" idx="2"/>
          </p:nvPr>
        </p:nvSpPr>
        <p:spPr>
          <a:xfrm>
            <a:off x="6134100" y="876300"/>
            <a:ext cx="5411788" cy="107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22556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7024-4174-E1E8-3652-C5BBADF3C96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A1CE249-BFFC-9DE7-633A-1158AC8E5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A37136-D94A-12A4-7BB0-DC5E98A675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084514D-AB1C-6D3B-7DCB-26A07252C78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02485B-84CE-0B2E-2EB7-8572B6984CF1}"/>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7219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2BF8-8182-C0E3-82F3-735C8E61822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D6D8739-38CD-7160-830A-A7BA0059B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B6336E-9136-850D-E58B-DDA1426F9A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812FD7A-89BD-5E58-B4F5-27EB4B9EB358}"/>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98D1B7-A290-E1DB-D338-BF3CDD5758F8}"/>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32103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C2C7-02CD-FC18-FEED-96E0671766F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645805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639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EF7A-22B8-D4BD-BD3C-FAA50F675F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3ED7F95-F8D1-FA1D-4A15-B28C361196C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A4613FC-4D66-D448-EBDC-47450DEDC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665409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1AFC-C094-BEE5-F44C-CF9CA565FD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086FA4A-1C70-FEE7-DB09-47520C8B05E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4500D85-937C-FEF1-3BFC-19869BE26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69216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C5D6-BD00-8D05-70B8-15856258788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19E37B5-1EF8-8386-C238-B814A942CF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09148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DCDC25-8F06-5263-036E-4ADCD83705AE}"/>
              </a:ext>
            </a:extLst>
          </p:cNvPr>
          <p:cNvSpPr>
            <a:spLocks noGrp="1"/>
          </p:cNvSpPr>
          <p:nvPr>
            <p:ph type="title" orient="vert"/>
          </p:nvPr>
        </p:nvSpPr>
        <p:spPr>
          <a:xfrm>
            <a:off x="8828088" y="273050"/>
            <a:ext cx="2751137" cy="1682750"/>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71124CD-CA4C-CC7F-DBED-73D7245E3EEA}"/>
              </a:ext>
            </a:extLst>
          </p:cNvPr>
          <p:cNvSpPr>
            <a:spLocks noGrp="1"/>
          </p:cNvSpPr>
          <p:nvPr>
            <p:ph type="body" orient="vert" idx="1"/>
          </p:nvPr>
        </p:nvSpPr>
        <p:spPr>
          <a:xfrm>
            <a:off x="571500" y="273050"/>
            <a:ext cx="8104188" cy="1682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37323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97E1-4DAB-2300-8F66-00A35D435509}"/>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C941F2B-F6D6-B248-1A1D-34246ED1FB7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570092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502E-76C9-D0CE-3A12-60644508A01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6590E89-E674-19D8-3484-E82C5FD559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07998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3794-0F7E-4546-DFE6-F25E89B631D5}"/>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BC2BFAF0-E901-A497-3CC4-32C8410B687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533197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4EA9-E392-673B-242D-F314651DF67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7C3DB09-3FB7-0127-4648-A904277DEE37}"/>
              </a:ext>
            </a:extLst>
          </p:cNvPr>
          <p:cNvSpPr>
            <a:spLocks noGrp="1"/>
          </p:cNvSpPr>
          <p:nvPr>
            <p:ph sz="half" idx="1"/>
          </p:nvPr>
        </p:nvSpPr>
        <p:spPr>
          <a:xfrm>
            <a:off x="436563" y="709613"/>
            <a:ext cx="2298700"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212FCB0-39FC-2492-9C5E-8B7E9DA31130}"/>
              </a:ext>
            </a:extLst>
          </p:cNvPr>
          <p:cNvSpPr>
            <a:spLocks noGrp="1"/>
          </p:cNvSpPr>
          <p:nvPr>
            <p:ph sz="half" idx="2"/>
          </p:nvPr>
        </p:nvSpPr>
        <p:spPr>
          <a:xfrm>
            <a:off x="2887663" y="709613"/>
            <a:ext cx="2300287"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8936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4560-ED64-70E1-E0A1-A1DDF8AE0278}"/>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054284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2610-CB90-A27D-735E-F2C18939FBB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2744101-3D5B-E766-32A2-107DE3F63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5CFA23-53A9-8B44-0285-0F4BEDAECA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A42D5DC-F7FB-C2C4-C075-B8259DD673B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86C2AF-9B29-7340-56C2-C583F196890A}"/>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67890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84AA-51A9-F0AC-C9C8-D6950432A67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338051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030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DA26-B1E3-DA81-6B32-7E49E2072C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DA48EEB-BF96-C08A-203C-294D593AE36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4BBD75DF-80AA-2184-0FE5-8A916D9F5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9327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07C7-4B3C-EB10-8042-589414DC7B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009ADD8-6294-093E-2BAE-C8ABB7DB87B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FC7FF11-E903-A0F7-7009-1BD06E1FF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99260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349C-9448-2881-25D4-46164B15AD1D}"/>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F210EC4-5ACE-0F10-5FF9-CB74CDED17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96085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FDC34-7DBB-D112-F65A-31A833AC0C7A}"/>
              </a:ext>
            </a:extLst>
          </p:cNvPr>
          <p:cNvSpPr>
            <a:spLocks noGrp="1"/>
          </p:cNvSpPr>
          <p:nvPr>
            <p:ph type="title" orient="vert"/>
          </p:nvPr>
        </p:nvSpPr>
        <p:spPr>
          <a:xfrm>
            <a:off x="8794750" y="273050"/>
            <a:ext cx="2784475" cy="37306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31604C2-53D9-A09D-C22F-08F6EDD6B76A}"/>
              </a:ext>
            </a:extLst>
          </p:cNvPr>
          <p:cNvSpPr>
            <a:spLocks noGrp="1"/>
          </p:cNvSpPr>
          <p:nvPr>
            <p:ph type="body" orient="vert" idx="1"/>
          </p:nvPr>
        </p:nvSpPr>
        <p:spPr>
          <a:xfrm>
            <a:off x="436563" y="273050"/>
            <a:ext cx="8205787" cy="373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75106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14B7-0AD8-5923-0074-F8F68878F25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41AE49A-B81A-D9D4-06D1-74E857730729}"/>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07600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1CF5-37FF-9069-220B-37A07938621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91B318C-252E-AF5F-9E18-C4786023D2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8616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EE91-34A5-8A8B-AC68-6872F0483F0C}"/>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3F112563-3F21-D7E5-4FF4-A84E3B1B785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9158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90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0FE3-8674-73B6-6272-0F08D4356B1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7FFDFB1-D96C-F7B0-A362-BE818C3AF778}"/>
              </a:ext>
            </a:extLst>
          </p:cNvPr>
          <p:cNvSpPr>
            <a:spLocks noGrp="1"/>
          </p:cNvSpPr>
          <p:nvPr>
            <p:ph sz="half" idx="1"/>
          </p:nvPr>
        </p:nvSpPr>
        <p:spPr>
          <a:xfrm>
            <a:off x="436563" y="709613"/>
            <a:ext cx="2298700"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0B1C888-3CBD-8A27-C3C8-23A800E7440C}"/>
              </a:ext>
            </a:extLst>
          </p:cNvPr>
          <p:cNvSpPr>
            <a:spLocks noGrp="1"/>
          </p:cNvSpPr>
          <p:nvPr>
            <p:ph sz="half" idx="2"/>
          </p:nvPr>
        </p:nvSpPr>
        <p:spPr>
          <a:xfrm>
            <a:off x="2887663" y="709613"/>
            <a:ext cx="2300287"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254402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EF82-BFE7-C78D-7BCF-B6636E26F1A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101E554-0A67-36AB-6646-D48544396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A4BAEA-359C-58DF-BAC0-48B374394A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1E488CE9-A0E0-8137-238F-F4CA948ED441}"/>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3ED5D3-104B-259E-6987-CFAD3146636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218914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7036-082E-DCD1-0F93-3BAD7B702219}"/>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554584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88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6F09-6AE9-E39D-E080-6122DA7414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972D284-CB2B-7BA6-90CB-1A60A0CFB0A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B83D0B6-D0D8-B079-B4F0-3126F47CE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1332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3DE1-239D-7B2E-A443-21EE851F83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78274AA-325A-59F5-F969-F0C7BC73A40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4EF02BE-DFC5-FF51-3B4D-717AB429F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786534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A3B6-D998-3368-D8F2-7F57B6DFD06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8D4D0D7-E15E-2E81-A156-71055903D3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55727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49F44-1C3C-FAFB-161D-8BB1D5374BE6}"/>
              </a:ext>
            </a:extLst>
          </p:cNvPr>
          <p:cNvSpPr>
            <a:spLocks noGrp="1"/>
          </p:cNvSpPr>
          <p:nvPr>
            <p:ph type="title" orient="vert"/>
          </p:nvPr>
        </p:nvSpPr>
        <p:spPr>
          <a:xfrm>
            <a:off x="8794750" y="273050"/>
            <a:ext cx="2784475" cy="37306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5787858-0FB8-9DB1-67E7-D377EDC56F15}"/>
              </a:ext>
            </a:extLst>
          </p:cNvPr>
          <p:cNvSpPr>
            <a:spLocks noGrp="1"/>
          </p:cNvSpPr>
          <p:nvPr>
            <p:ph type="body" orient="vert" idx="1"/>
          </p:nvPr>
        </p:nvSpPr>
        <p:spPr>
          <a:xfrm>
            <a:off x="436563" y="273050"/>
            <a:ext cx="8205787" cy="373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96069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3A9D-AD40-9E3D-7C56-B42228749A2E}"/>
              </a:ext>
            </a:extLst>
          </p:cNvPr>
          <p:cNvSpPr>
            <a:spLocks noGrp="1"/>
          </p:cNvSpPr>
          <p:nvPr>
            <p:ph type="ctrTitle"/>
          </p:nvPr>
        </p:nvSpPr>
        <p:spPr>
          <a:xfrm>
            <a:off x="1524000" y="1122363"/>
            <a:ext cx="9145588" cy="2387600"/>
          </a:xfrm>
        </p:spPr>
        <p:txBody>
          <a:bodyPr/>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53BB891-AC01-705A-7561-79C30DDB7FA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0888B06B-EB07-90CE-F0A0-C45BFD075F9A}"/>
              </a:ext>
            </a:extLst>
          </p:cNvPr>
          <p:cNvSpPr>
            <a:spLocks noGrp="1"/>
          </p:cNvSpPr>
          <p:nvPr>
            <p:ph type="dt" idx="10"/>
          </p:nvPr>
        </p:nvSpPr>
        <p:spPr/>
        <p:txBody>
          <a:bodyPr/>
          <a:lstStyle>
            <a:lvl1pPr>
              <a:defRPr/>
            </a:lvl1pPr>
          </a:lstStyle>
          <a:p>
            <a:r>
              <a:rPr lang="el-GR" altLang="en-GR"/>
              <a:t>14/7/2022</a:t>
            </a:r>
          </a:p>
        </p:txBody>
      </p:sp>
      <p:sp>
        <p:nvSpPr>
          <p:cNvPr id="5" name="Slide Number Placeholder 4">
            <a:extLst>
              <a:ext uri="{FF2B5EF4-FFF2-40B4-BE49-F238E27FC236}">
                <a16:creationId xmlns:a16="http://schemas.microsoft.com/office/drawing/2014/main" id="{8DAA2807-BD75-9AD8-0243-60AEB71B9A43}"/>
              </a:ext>
            </a:extLst>
          </p:cNvPr>
          <p:cNvSpPr>
            <a:spLocks noGrp="1"/>
          </p:cNvSpPr>
          <p:nvPr>
            <p:ph type="sldNum" idx="11"/>
          </p:nvPr>
        </p:nvSpPr>
        <p:spPr/>
        <p:txBody>
          <a:bodyPr/>
          <a:lstStyle>
            <a:lvl1pPr>
              <a:defRPr/>
            </a:lvl1pPr>
          </a:lstStyle>
          <a:p>
            <a:fld id="{24903844-BDD1-0C42-878C-705E19AEF38C}" type="slidenum">
              <a:rPr lang="el-GR" altLang="en-GR"/>
              <a:pPr/>
              <a:t>‹#›</a:t>
            </a:fld>
            <a:endParaRPr lang="el-GR" altLang="en-GR"/>
          </a:p>
        </p:txBody>
      </p:sp>
    </p:spTree>
    <p:extLst>
      <p:ext uri="{BB962C8B-B14F-4D97-AF65-F5344CB8AC3E}">
        <p14:creationId xmlns:p14="http://schemas.microsoft.com/office/powerpoint/2010/main" val="142090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E496-4B04-C4FD-6B22-D9CDA6361AD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AFC247F-9943-9BC0-C18A-06243EB117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C970BA09-681D-B43C-3E08-7708DFC9E262}"/>
              </a:ext>
            </a:extLst>
          </p:cNvPr>
          <p:cNvSpPr>
            <a:spLocks noGrp="1"/>
          </p:cNvSpPr>
          <p:nvPr>
            <p:ph type="dt" idx="10"/>
          </p:nvPr>
        </p:nvSpPr>
        <p:spPr/>
        <p:txBody>
          <a:bodyPr/>
          <a:lstStyle>
            <a:lvl1pPr>
              <a:defRPr/>
            </a:lvl1pPr>
          </a:lstStyle>
          <a:p>
            <a:r>
              <a:rPr lang="el-GR" altLang="en-GR"/>
              <a:t>14/7/2022</a:t>
            </a:r>
          </a:p>
        </p:txBody>
      </p:sp>
      <p:sp>
        <p:nvSpPr>
          <p:cNvPr id="5" name="Slide Number Placeholder 4">
            <a:extLst>
              <a:ext uri="{FF2B5EF4-FFF2-40B4-BE49-F238E27FC236}">
                <a16:creationId xmlns:a16="http://schemas.microsoft.com/office/drawing/2014/main" id="{405A046B-8A00-56B9-7E85-422FCF586586}"/>
              </a:ext>
            </a:extLst>
          </p:cNvPr>
          <p:cNvSpPr>
            <a:spLocks noGrp="1"/>
          </p:cNvSpPr>
          <p:nvPr>
            <p:ph type="sldNum" idx="11"/>
          </p:nvPr>
        </p:nvSpPr>
        <p:spPr/>
        <p:txBody>
          <a:bodyPr/>
          <a:lstStyle>
            <a:lvl1pPr>
              <a:defRPr/>
            </a:lvl1pPr>
          </a:lstStyle>
          <a:p>
            <a:fld id="{B646C7E7-B40D-A348-B88C-D3967C314409}" type="slidenum">
              <a:rPr lang="el-GR" altLang="en-GR"/>
              <a:pPr/>
              <a:t>‹#›</a:t>
            </a:fld>
            <a:endParaRPr lang="el-GR" altLang="en-GR"/>
          </a:p>
        </p:txBody>
      </p:sp>
    </p:spTree>
    <p:extLst>
      <p:ext uri="{BB962C8B-B14F-4D97-AF65-F5344CB8AC3E}">
        <p14:creationId xmlns:p14="http://schemas.microsoft.com/office/powerpoint/2010/main" val="215668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116D-954C-21BC-8AF4-38689CC058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4B54FF5-1896-54F2-9060-1D05CDBAF7B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7F5E551-02E6-D1FB-EC90-8FD15DF00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78485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3DB0-3B84-EDB6-BFAA-44704A9D6C6D}"/>
              </a:ext>
            </a:extLst>
          </p:cNvPr>
          <p:cNvSpPr>
            <a:spLocks noGrp="1"/>
          </p:cNvSpPr>
          <p:nvPr>
            <p:ph type="title"/>
          </p:nvPr>
        </p:nvSpPr>
        <p:spPr>
          <a:xfrm>
            <a:off x="831850" y="1709738"/>
            <a:ext cx="10517188" cy="2852737"/>
          </a:xfrm>
        </p:spPr>
        <p:txBody>
          <a:bodyPr/>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32E33026-A8C0-2E46-AD0E-AD1F45680E1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ADE3AD5E-2617-C99B-C4ED-DE62046529CA}"/>
              </a:ext>
            </a:extLst>
          </p:cNvPr>
          <p:cNvSpPr>
            <a:spLocks noGrp="1"/>
          </p:cNvSpPr>
          <p:nvPr>
            <p:ph type="dt" idx="10"/>
          </p:nvPr>
        </p:nvSpPr>
        <p:spPr/>
        <p:txBody>
          <a:bodyPr/>
          <a:lstStyle>
            <a:lvl1pPr>
              <a:defRPr/>
            </a:lvl1pPr>
          </a:lstStyle>
          <a:p>
            <a:r>
              <a:rPr lang="el-GR" altLang="en-GR"/>
              <a:t>14/7/2022</a:t>
            </a:r>
          </a:p>
        </p:txBody>
      </p:sp>
      <p:sp>
        <p:nvSpPr>
          <p:cNvPr id="5" name="Slide Number Placeholder 4">
            <a:extLst>
              <a:ext uri="{FF2B5EF4-FFF2-40B4-BE49-F238E27FC236}">
                <a16:creationId xmlns:a16="http://schemas.microsoft.com/office/drawing/2014/main" id="{0342A933-EB8C-C613-0C3B-7F4AE9E7A5F3}"/>
              </a:ext>
            </a:extLst>
          </p:cNvPr>
          <p:cNvSpPr>
            <a:spLocks noGrp="1"/>
          </p:cNvSpPr>
          <p:nvPr>
            <p:ph type="sldNum" idx="11"/>
          </p:nvPr>
        </p:nvSpPr>
        <p:spPr/>
        <p:txBody>
          <a:bodyPr/>
          <a:lstStyle>
            <a:lvl1pPr>
              <a:defRPr/>
            </a:lvl1pPr>
          </a:lstStyle>
          <a:p>
            <a:fld id="{4ADA010F-2883-E147-941D-8228E59768FE}" type="slidenum">
              <a:rPr lang="el-GR" altLang="en-GR"/>
              <a:pPr/>
              <a:t>‹#›</a:t>
            </a:fld>
            <a:endParaRPr lang="el-GR" altLang="en-GR"/>
          </a:p>
        </p:txBody>
      </p:sp>
    </p:spTree>
    <p:extLst>
      <p:ext uri="{BB962C8B-B14F-4D97-AF65-F5344CB8AC3E}">
        <p14:creationId xmlns:p14="http://schemas.microsoft.com/office/powerpoint/2010/main" val="20169367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2D10-529F-E9E5-D51A-4EE8D0754EE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E653E42-02A2-63E7-50B9-AC080D7EA49B}"/>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F41CDE2-6CE9-B57C-F154-9788612C8777}"/>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39B926B7-2547-2854-3C2D-165A7B368A22}"/>
              </a:ext>
            </a:extLst>
          </p:cNvPr>
          <p:cNvSpPr>
            <a:spLocks noGrp="1"/>
          </p:cNvSpPr>
          <p:nvPr>
            <p:ph type="dt" idx="10"/>
          </p:nvPr>
        </p:nvSpPr>
        <p:spPr/>
        <p:txBody>
          <a:bodyPr/>
          <a:lstStyle>
            <a:lvl1pPr>
              <a:defRPr/>
            </a:lvl1pPr>
          </a:lstStyle>
          <a:p>
            <a:r>
              <a:rPr lang="el-GR" altLang="en-GR"/>
              <a:t>14/7/2022</a:t>
            </a:r>
          </a:p>
        </p:txBody>
      </p:sp>
      <p:sp>
        <p:nvSpPr>
          <p:cNvPr id="6" name="Slide Number Placeholder 5">
            <a:extLst>
              <a:ext uri="{FF2B5EF4-FFF2-40B4-BE49-F238E27FC236}">
                <a16:creationId xmlns:a16="http://schemas.microsoft.com/office/drawing/2014/main" id="{2F5F202C-C087-0899-B5CB-7C47F6432599}"/>
              </a:ext>
            </a:extLst>
          </p:cNvPr>
          <p:cNvSpPr>
            <a:spLocks noGrp="1"/>
          </p:cNvSpPr>
          <p:nvPr>
            <p:ph type="sldNum" idx="11"/>
          </p:nvPr>
        </p:nvSpPr>
        <p:spPr/>
        <p:txBody>
          <a:bodyPr/>
          <a:lstStyle>
            <a:lvl1pPr>
              <a:defRPr/>
            </a:lvl1pPr>
          </a:lstStyle>
          <a:p>
            <a:fld id="{A392906D-98AD-9141-8675-E202CE1E613C}" type="slidenum">
              <a:rPr lang="el-GR" altLang="en-GR"/>
              <a:pPr/>
              <a:t>‹#›</a:t>
            </a:fld>
            <a:endParaRPr lang="el-GR" altLang="en-GR"/>
          </a:p>
        </p:txBody>
      </p:sp>
    </p:spTree>
    <p:extLst>
      <p:ext uri="{BB962C8B-B14F-4D97-AF65-F5344CB8AC3E}">
        <p14:creationId xmlns:p14="http://schemas.microsoft.com/office/powerpoint/2010/main" val="3770417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DF18-C15D-5AA7-B299-567067800BF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B1AC0B4-1BD4-C405-0B47-A756CD5A2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F91F69-2C0D-1D30-FEB9-87165AB72D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3FDA033-D676-9CB8-450F-22C080A07B4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4AE27A-1E9D-96A7-A051-04CC59ABB438}"/>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254590B0-F7A1-75C1-A279-BB32406C00E5}"/>
              </a:ext>
            </a:extLst>
          </p:cNvPr>
          <p:cNvSpPr>
            <a:spLocks noGrp="1"/>
          </p:cNvSpPr>
          <p:nvPr>
            <p:ph type="dt" idx="10"/>
          </p:nvPr>
        </p:nvSpPr>
        <p:spPr/>
        <p:txBody>
          <a:bodyPr/>
          <a:lstStyle>
            <a:lvl1pPr>
              <a:defRPr/>
            </a:lvl1pPr>
          </a:lstStyle>
          <a:p>
            <a:r>
              <a:rPr lang="el-GR" altLang="en-GR"/>
              <a:t>14/7/2022</a:t>
            </a:r>
          </a:p>
        </p:txBody>
      </p:sp>
      <p:sp>
        <p:nvSpPr>
          <p:cNvPr id="8" name="Slide Number Placeholder 7">
            <a:extLst>
              <a:ext uri="{FF2B5EF4-FFF2-40B4-BE49-F238E27FC236}">
                <a16:creationId xmlns:a16="http://schemas.microsoft.com/office/drawing/2014/main" id="{2A9B7168-92B4-E832-F844-A247DBCF1597}"/>
              </a:ext>
            </a:extLst>
          </p:cNvPr>
          <p:cNvSpPr>
            <a:spLocks noGrp="1"/>
          </p:cNvSpPr>
          <p:nvPr>
            <p:ph type="sldNum" idx="11"/>
          </p:nvPr>
        </p:nvSpPr>
        <p:spPr/>
        <p:txBody>
          <a:bodyPr/>
          <a:lstStyle>
            <a:lvl1pPr>
              <a:defRPr/>
            </a:lvl1pPr>
          </a:lstStyle>
          <a:p>
            <a:fld id="{D3715530-A13C-D54C-B9F5-B0E4DFB17DB1}" type="slidenum">
              <a:rPr lang="el-GR" altLang="en-GR"/>
              <a:pPr/>
              <a:t>‹#›</a:t>
            </a:fld>
            <a:endParaRPr lang="el-GR" altLang="en-GR"/>
          </a:p>
        </p:txBody>
      </p:sp>
    </p:spTree>
    <p:extLst>
      <p:ext uri="{BB962C8B-B14F-4D97-AF65-F5344CB8AC3E}">
        <p14:creationId xmlns:p14="http://schemas.microsoft.com/office/powerpoint/2010/main" val="557861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2581-92C3-E793-9EE9-1F04BB29B7F5}"/>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216D66A6-E181-673D-EA3B-75BDBDCE649B}"/>
              </a:ext>
            </a:extLst>
          </p:cNvPr>
          <p:cNvSpPr>
            <a:spLocks noGrp="1"/>
          </p:cNvSpPr>
          <p:nvPr>
            <p:ph type="dt" idx="10"/>
          </p:nvPr>
        </p:nvSpPr>
        <p:spPr/>
        <p:txBody>
          <a:bodyPr/>
          <a:lstStyle>
            <a:lvl1pPr>
              <a:defRPr/>
            </a:lvl1pPr>
          </a:lstStyle>
          <a:p>
            <a:r>
              <a:rPr lang="el-GR" altLang="en-GR"/>
              <a:t>14/7/2022</a:t>
            </a:r>
          </a:p>
        </p:txBody>
      </p:sp>
      <p:sp>
        <p:nvSpPr>
          <p:cNvPr id="4" name="Slide Number Placeholder 3">
            <a:extLst>
              <a:ext uri="{FF2B5EF4-FFF2-40B4-BE49-F238E27FC236}">
                <a16:creationId xmlns:a16="http://schemas.microsoft.com/office/drawing/2014/main" id="{F8E15D35-E165-EF8C-609F-6F0D0707FF1A}"/>
              </a:ext>
            </a:extLst>
          </p:cNvPr>
          <p:cNvSpPr>
            <a:spLocks noGrp="1"/>
          </p:cNvSpPr>
          <p:nvPr>
            <p:ph type="sldNum" idx="11"/>
          </p:nvPr>
        </p:nvSpPr>
        <p:spPr/>
        <p:txBody>
          <a:bodyPr/>
          <a:lstStyle>
            <a:lvl1pPr>
              <a:defRPr/>
            </a:lvl1pPr>
          </a:lstStyle>
          <a:p>
            <a:fld id="{55DE9AC3-4B79-7D4B-9E56-9D92C27DC4EB}" type="slidenum">
              <a:rPr lang="el-GR" altLang="en-GR"/>
              <a:pPr/>
              <a:t>‹#›</a:t>
            </a:fld>
            <a:endParaRPr lang="el-GR" altLang="en-GR"/>
          </a:p>
        </p:txBody>
      </p:sp>
    </p:spTree>
    <p:extLst>
      <p:ext uri="{BB962C8B-B14F-4D97-AF65-F5344CB8AC3E}">
        <p14:creationId xmlns:p14="http://schemas.microsoft.com/office/powerpoint/2010/main" val="1940821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B3A90-4042-FE8D-6999-1A6510220972}"/>
              </a:ext>
            </a:extLst>
          </p:cNvPr>
          <p:cNvSpPr>
            <a:spLocks noGrp="1"/>
          </p:cNvSpPr>
          <p:nvPr>
            <p:ph type="dt" idx="10"/>
          </p:nvPr>
        </p:nvSpPr>
        <p:spPr/>
        <p:txBody>
          <a:bodyPr/>
          <a:lstStyle>
            <a:lvl1pPr>
              <a:defRPr/>
            </a:lvl1pPr>
          </a:lstStyle>
          <a:p>
            <a:r>
              <a:rPr lang="el-GR" altLang="en-GR"/>
              <a:t>14/7/2022</a:t>
            </a:r>
          </a:p>
        </p:txBody>
      </p:sp>
      <p:sp>
        <p:nvSpPr>
          <p:cNvPr id="3" name="Slide Number Placeholder 2">
            <a:extLst>
              <a:ext uri="{FF2B5EF4-FFF2-40B4-BE49-F238E27FC236}">
                <a16:creationId xmlns:a16="http://schemas.microsoft.com/office/drawing/2014/main" id="{E58D1D32-1B48-B63B-9AA6-5A1BD121214D}"/>
              </a:ext>
            </a:extLst>
          </p:cNvPr>
          <p:cNvSpPr>
            <a:spLocks noGrp="1"/>
          </p:cNvSpPr>
          <p:nvPr>
            <p:ph type="sldNum" idx="11"/>
          </p:nvPr>
        </p:nvSpPr>
        <p:spPr/>
        <p:txBody>
          <a:bodyPr/>
          <a:lstStyle>
            <a:lvl1pPr>
              <a:defRPr/>
            </a:lvl1pPr>
          </a:lstStyle>
          <a:p>
            <a:fld id="{BD6E44F8-5D55-1948-A80B-36B28C025182}" type="slidenum">
              <a:rPr lang="el-GR" altLang="en-GR"/>
              <a:pPr/>
              <a:t>‹#›</a:t>
            </a:fld>
            <a:endParaRPr lang="el-GR" altLang="en-GR"/>
          </a:p>
        </p:txBody>
      </p:sp>
    </p:spTree>
    <p:extLst>
      <p:ext uri="{BB962C8B-B14F-4D97-AF65-F5344CB8AC3E}">
        <p14:creationId xmlns:p14="http://schemas.microsoft.com/office/powerpoint/2010/main" val="30075312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0F27-AF35-F1C7-1F3E-AF1EB8B41BF3}"/>
              </a:ext>
            </a:extLst>
          </p:cNvPr>
          <p:cNvSpPr>
            <a:spLocks noGrp="1"/>
          </p:cNvSpPr>
          <p:nvPr>
            <p:ph type="title"/>
          </p:nvPr>
        </p:nvSpPr>
        <p:spPr>
          <a:xfrm>
            <a:off x="839788" y="457200"/>
            <a:ext cx="3932237" cy="1600200"/>
          </a:xfrm>
        </p:spPr>
        <p:txBody>
          <a:bodyPr/>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5DB6386-A099-8348-9396-43F52C7B783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ACB84E4-239E-57AD-E55B-5E09907A2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156033-259D-F3C4-7050-D3B20D603809}"/>
              </a:ext>
            </a:extLst>
          </p:cNvPr>
          <p:cNvSpPr>
            <a:spLocks noGrp="1"/>
          </p:cNvSpPr>
          <p:nvPr>
            <p:ph type="dt" idx="10"/>
          </p:nvPr>
        </p:nvSpPr>
        <p:spPr/>
        <p:txBody>
          <a:bodyPr/>
          <a:lstStyle>
            <a:lvl1pPr>
              <a:defRPr/>
            </a:lvl1pPr>
          </a:lstStyle>
          <a:p>
            <a:r>
              <a:rPr lang="el-GR" altLang="en-GR"/>
              <a:t>14/7/2022</a:t>
            </a:r>
          </a:p>
        </p:txBody>
      </p:sp>
      <p:sp>
        <p:nvSpPr>
          <p:cNvPr id="6" name="Slide Number Placeholder 5">
            <a:extLst>
              <a:ext uri="{FF2B5EF4-FFF2-40B4-BE49-F238E27FC236}">
                <a16:creationId xmlns:a16="http://schemas.microsoft.com/office/drawing/2014/main" id="{CD1862D2-A467-BFBE-1887-9F687C302517}"/>
              </a:ext>
            </a:extLst>
          </p:cNvPr>
          <p:cNvSpPr>
            <a:spLocks noGrp="1"/>
          </p:cNvSpPr>
          <p:nvPr>
            <p:ph type="sldNum" idx="11"/>
          </p:nvPr>
        </p:nvSpPr>
        <p:spPr/>
        <p:txBody>
          <a:bodyPr/>
          <a:lstStyle>
            <a:lvl1pPr>
              <a:defRPr/>
            </a:lvl1pPr>
          </a:lstStyle>
          <a:p>
            <a:fld id="{4B6B0E8F-0CCE-304C-BA54-73BE241E2D4E}" type="slidenum">
              <a:rPr lang="el-GR" altLang="en-GR"/>
              <a:pPr/>
              <a:t>‹#›</a:t>
            </a:fld>
            <a:endParaRPr lang="el-GR" altLang="en-GR"/>
          </a:p>
        </p:txBody>
      </p:sp>
    </p:spTree>
    <p:extLst>
      <p:ext uri="{BB962C8B-B14F-4D97-AF65-F5344CB8AC3E}">
        <p14:creationId xmlns:p14="http://schemas.microsoft.com/office/powerpoint/2010/main" val="7733432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1C1C-C15D-39A6-5D9D-54F9998041C2}"/>
              </a:ext>
            </a:extLst>
          </p:cNvPr>
          <p:cNvSpPr>
            <a:spLocks noGrp="1"/>
          </p:cNvSpPr>
          <p:nvPr>
            <p:ph type="title"/>
          </p:nvPr>
        </p:nvSpPr>
        <p:spPr>
          <a:xfrm>
            <a:off x="839788" y="457200"/>
            <a:ext cx="3932237" cy="1600200"/>
          </a:xfrm>
        </p:spPr>
        <p:txBody>
          <a:bodyPr/>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561DD86-F83E-E20B-883B-0B0C806B1FE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EA2F0D0-C804-F2CF-8FB5-9E41D7A32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73E8E9-0433-74AC-BA89-1D9618C9AE16}"/>
              </a:ext>
            </a:extLst>
          </p:cNvPr>
          <p:cNvSpPr>
            <a:spLocks noGrp="1"/>
          </p:cNvSpPr>
          <p:nvPr>
            <p:ph type="dt" idx="10"/>
          </p:nvPr>
        </p:nvSpPr>
        <p:spPr/>
        <p:txBody>
          <a:bodyPr/>
          <a:lstStyle>
            <a:lvl1pPr>
              <a:defRPr/>
            </a:lvl1pPr>
          </a:lstStyle>
          <a:p>
            <a:r>
              <a:rPr lang="el-GR" altLang="en-GR"/>
              <a:t>14/7/2022</a:t>
            </a:r>
          </a:p>
        </p:txBody>
      </p:sp>
      <p:sp>
        <p:nvSpPr>
          <p:cNvPr id="6" name="Slide Number Placeholder 5">
            <a:extLst>
              <a:ext uri="{FF2B5EF4-FFF2-40B4-BE49-F238E27FC236}">
                <a16:creationId xmlns:a16="http://schemas.microsoft.com/office/drawing/2014/main" id="{C9080323-B7BD-1E6B-5756-57A4396C249F}"/>
              </a:ext>
            </a:extLst>
          </p:cNvPr>
          <p:cNvSpPr>
            <a:spLocks noGrp="1"/>
          </p:cNvSpPr>
          <p:nvPr>
            <p:ph type="sldNum" idx="11"/>
          </p:nvPr>
        </p:nvSpPr>
        <p:spPr/>
        <p:txBody>
          <a:bodyPr/>
          <a:lstStyle>
            <a:lvl1pPr>
              <a:defRPr/>
            </a:lvl1pPr>
          </a:lstStyle>
          <a:p>
            <a:fld id="{6EC18875-BF17-E044-907A-87946EE78060}" type="slidenum">
              <a:rPr lang="el-GR" altLang="en-GR"/>
              <a:pPr/>
              <a:t>‹#›</a:t>
            </a:fld>
            <a:endParaRPr lang="el-GR" altLang="en-GR"/>
          </a:p>
        </p:txBody>
      </p:sp>
    </p:spTree>
    <p:extLst>
      <p:ext uri="{BB962C8B-B14F-4D97-AF65-F5344CB8AC3E}">
        <p14:creationId xmlns:p14="http://schemas.microsoft.com/office/powerpoint/2010/main" val="3292097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B6FF-7934-D192-F114-8C14A53DDBC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05B4F42-486F-E34C-837D-FEE70C7A82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791BF94-1720-99D9-4AB6-9E5CAD0ABE7D}"/>
              </a:ext>
            </a:extLst>
          </p:cNvPr>
          <p:cNvSpPr>
            <a:spLocks noGrp="1"/>
          </p:cNvSpPr>
          <p:nvPr>
            <p:ph type="dt" idx="10"/>
          </p:nvPr>
        </p:nvSpPr>
        <p:spPr/>
        <p:txBody>
          <a:bodyPr/>
          <a:lstStyle>
            <a:lvl1pPr>
              <a:defRPr/>
            </a:lvl1pPr>
          </a:lstStyle>
          <a:p>
            <a:r>
              <a:rPr lang="el-GR" altLang="en-GR"/>
              <a:t>14/7/2022</a:t>
            </a:r>
          </a:p>
        </p:txBody>
      </p:sp>
      <p:sp>
        <p:nvSpPr>
          <p:cNvPr id="5" name="Slide Number Placeholder 4">
            <a:extLst>
              <a:ext uri="{FF2B5EF4-FFF2-40B4-BE49-F238E27FC236}">
                <a16:creationId xmlns:a16="http://schemas.microsoft.com/office/drawing/2014/main" id="{BB51B257-F7AA-4865-E7A6-F4349C37CACF}"/>
              </a:ext>
            </a:extLst>
          </p:cNvPr>
          <p:cNvSpPr>
            <a:spLocks noGrp="1"/>
          </p:cNvSpPr>
          <p:nvPr>
            <p:ph type="sldNum" idx="11"/>
          </p:nvPr>
        </p:nvSpPr>
        <p:spPr/>
        <p:txBody>
          <a:bodyPr/>
          <a:lstStyle>
            <a:lvl1pPr>
              <a:defRPr/>
            </a:lvl1pPr>
          </a:lstStyle>
          <a:p>
            <a:fld id="{F0E96C4B-A457-2F44-832C-B42816D32645}" type="slidenum">
              <a:rPr lang="el-GR" altLang="en-GR"/>
              <a:pPr/>
              <a:t>‹#›</a:t>
            </a:fld>
            <a:endParaRPr lang="el-GR" altLang="en-GR"/>
          </a:p>
        </p:txBody>
      </p:sp>
    </p:spTree>
    <p:extLst>
      <p:ext uri="{BB962C8B-B14F-4D97-AF65-F5344CB8AC3E}">
        <p14:creationId xmlns:p14="http://schemas.microsoft.com/office/powerpoint/2010/main" val="7219983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A9606-F189-2008-3224-19B9720C7D43}"/>
              </a:ext>
            </a:extLst>
          </p:cNvPr>
          <p:cNvSpPr>
            <a:spLocks noGrp="1"/>
          </p:cNvSpPr>
          <p:nvPr>
            <p:ph type="title" orient="vert"/>
          </p:nvPr>
        </p:nvSpPr>
        <p:spPr>
          <a:xfrm>
            <a:off x="8837613" y="1122363"/>
            <a:ext cx="2741612" cy="4456112"/>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9F7D806-BC75-52B0-5091-903EC65235AE}"/>
              </a:ext>
            </a:extLst>
          </p:cNvPr>
          <p:cNvSpPr>
            <a:spLocks noGrp="1"/>
          </p:cNvSpPr>
          <p:nvPr>
            <p:ph type="body" orient="vert" idx="1"/>
          </p:nvPr>
        </p:nvSpPr>
        <p:spPr>
          <a:xfrm>
            <a:off x="609600" y="1122363"/>
            <a:ext cx="8075613" cy="4456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D60AFB5A-A402-DDD0-BC35-622CCB5F0F67}"/>
              </a:ext>
            </a:extLst>
          </p:cNvPr>
          <p:cNvSpPr>
            <a:spLocks noGrp="1"/>
          </p:cNvSpPr>
          <p:nvPr>
            <p:ph type="dt" idx="10"/>
          </p:nvPr>
        </p:nvSpPr>
        <p:spPr/>
        <p:txBody>
          <a:bodyPr/>
          <a:lstStyle>
            <a:lvl1pPr>
              <a:defRPr/>
            </a:lvl1pPr>
          </a:lstStyle>
          <a:p>
            <a:r>
              <a:rPr lang="el-GR" altLang="en-GR"/>
              <a:t>14/7/2022</a:t>
            </a:r>
          </a:p>
        </p:txBody>
      </p:sp>
      <p:sp>
        <p:nvSpPr>
          <p:cNvPr id="5" name="Slide Number Placeholder 4">
            <a:extLst>
              <a:ext uri="{FF2B5EF4-FFF2-40B4-BE49-F238E27FC236}">
                <a16:creationId xmlns:a16="http://schemas.microsoft.com/office/drawing/2014/main" id="{DE222BCC-FC1C-07B0-8595-9F30A108851B}"/>
              </a:ext>
            </a:extLst>
          </p:cNvPr>
          <p:cNvSpPr>
            <a:spLocks noGrp="1"/>
          </p:cNvSpPr>
          <p:nvPr>
            <p:ph type="sldNum" idx="11"/>
          </p:nvPr>
        </p:nvSpPr>
        <p:spPr/>
        <p:txBody>
          <a:bodyPr/>
          <a:lstStyle>
            <a:lvl1pPr>
              <a:defRPr/>
            </a:lvl1pPr>
          </a:lstStyle>
          <a:p>
            <a:fld id="{FE31BE93-2BA8-D74B-B5AE-6DF37D799D07}" type="slidenum">
              <a:rPr lang="el-GR" altLang="en-GR"/>
              <a:pPr/>
              <a:t>‹#›</a:t>
            </a:fld>
            <a:endParaRPr lang="el-GR" altLang="en-GR"/>
          </a:p>
        </p:txBody>
      </p:sp>
    </p:spTree>
    <p:extLst>
      <p:ext uri="{BB962C8B-B14F-4D97-AF65-F5344CB8AC3E}">
        <p14:creationId xmlns:p14="http://schemas.microsoft.com/office/powerpoint/2010/main" val="1225476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C106-82E2-556F-3160-6D12733694AC}"/>
              </a:ext>
            </a:extLst>
          </p:cNvPr>
          <p:cNvSpPr>
            <a:spLocks noGrp="1"/>
          </p:cNvSpPr>
          <p:nvPr>
            <p:ph type="title"/>
          </p:nvPr>
        </p:nvSpPr>
        <p:spPr>
          <a:xfrm>
            <a:off x="1524000" y="1122363"/>
            <a:ext cx="9140825" cy="2384425"/>
          </a:xfrm>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BAF0822C-C7FF-E34F-3A29-2CCAC7EBF8B4}"/>
              </a:ext>
            </a:extLst>
          </p:cNvPr>
          <p:cNvSpPr>
            <a:spLocks noGrp="1"/>
          </p:cNvSpPr>
          <p:nvPr>
            <p:ph type="dt" idx="10"/>
          </p:nvPr>
        </p:nvSpPr>
        <p:spPr>
          <a:xfrm>
            <a:off x="838200" y="6356350"/>
            <a:ext cx="2740025" cy="361950"/>
          </a:xfrm>
        </p:spPr>
        <p:txBody>
          <a:bodyPr/>
          <a:lstStyle>
            <a:lvl1pPr>
              <a:defRPr/>
            </a:lvl1pPr>
          </a:lstStyle>
          <a:p>
            <a:r>
              <a:rPr lang="el-GR" altLang="en-GR"/>
              <a:t>14/7/2022</a:t>
            </a:r>
          </a:p>
        </p:txBody>
      </p:sp>
      <p:sp>
        <p:nvSpPr>
          <p:cNvPr id="4" name="Slide Number Placeholder 3">
            <a:extLst>
              <a:ext uri="{FF2B5EF4-FFF2-40B4-BE49-F238E27FC236}">
                <a16:creationId xmlns:a16="http://schemas.microsoft.com/office/drawing/2014/main" id="{30F22041-8569-6ECB-16F0-1DE99FAAFAA1}"/>
              </a:ext>
            </a:extLst>
          </p:cNvPr>
          <p:cNvSpPr>
            <a:spLocks noGrp="1"/>
          </p:cNvSpPr>
          <p:nvPr>
            <p:ph type="sldNum" idx="11"/>
          </p:nvPr>
        </p:nvSpPr>
        <p:spPr>
          <a:xfrm>
            <a:off x="8610600" y="6356350"/>
            <a:ext cx="2740025" cy="361950"/>
          </a:xfrm>
        </p:spPr>
        <p:txBody>
          <a:bodyPr/>
          <a:lstStyle>
            <a:lvl1pPr>
              <a:defRPr/>
            </a:lvl1pPr>
          </a:lstStyle>
          <a:p>
            <a:fld id="{0B41FB67-B8B0-9C47-A4AE-FE3B9726E3DD}" type="slidenum">
              <a:rPr lang="el-GR" altLang="en-GR"/>
              <a:pPr/>
              <a:t>‹#›</a:t>
            </a:fld>
            <a:endParaRPr lang="el-GR" altLang="en-GR"/>
          </a:p>
        </p:txBody>
      </p:sp>
    </p:spTree>
    <p:extLst>
      <p:ext uri="{BB962C8B-B14F-4D97-AF65-F5344CB8AC3E}">
        <p14:creationId xmlns:p14="http://schemas.microsoft.com/office/powerpoint/2010/main" val="132124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5DEE-6611-E9FA-5956-E4FFC5033F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4E63C8E1-FF75-0CBA-1143-BB9FE7477EEF}"/>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A68B5528-FDEC-7998-57E6-219E7DB0F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828957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FF2E-7FC7-6308-0429-124273F07BD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BB3C414-761C-F52C-AF79-23A24AD9B18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6180670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6AF9-67E0-0D48-BC45-D972E328735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E490336-A9E9-9E0C-A7A7-9E7A7A2803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22609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DCE53-BD0C-0AAF-81CF-8EE6E973E004}"/>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353EDE48-3DDD-15B9-7D70-AFB53FF660B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106605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5C9B-3EBC-D06B-4B40-84C4A2807C9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08F1E9B-C519-96DB-DD01-061613ABFB5E}"/>
              </a:ext>
            </a:extLst>
          </p:cNvPr>
          <p:cNvSpPr>
            <a:spLocks noGrp="1"/>
          </p:cNvSpPr>
          <p:nvPr>
            <p:ph sz="half" idx="1"/>
          </p:nvPr>
        </p:nvSpPr>
        <p:spPr>
          <a:xfrm>
            <a:off x="5272088" y="1403350"/>
            <a:ext cx="2754312"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068C428-F9B4-9448-37C7-3E80C381878C}"/>
              </a:ext>
            </a:extLst>
          </p:cNvPr>
          <p:cNvSpPr>
            <a:spLocks noGrp="1"/>
          </p:cNvSpPr>
          <p:nvPr>
            <p:ph sz="half" idx="2"/>
          </p:nvPr>
        </p:nvSpPr>
        <p:spPr>
          <a:xfrm>
            <a:off x="8178800" y="1403350"/>
            <a:ext cx="27559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564706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7001-64BE-8699-9366-3C301E09EF85}"/>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AADE0C7-4104-6754-16B9-07EDCE04F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8A8A23-63FC-B72A-78B0-05CD1062873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DCCFB30-2FA1-41F2-11DA-E83FF2B4DBFA}"/>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F08BF39-0E44-7D25-4707-56E758C35AFB}"/>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824557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061-F6DF-F371-2A7A-F250155003F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736736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009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8E18-6054-6E45-AD3E-DA3EF69DE3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A76D30A-B1A9-0F5A-9872-A58B0317BAF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C03E5C5-1F4C-EC6B-BD61-C42D955CB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085364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D893-A514-4ADF-D0F4-3416EE118A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E4F2D90-54A6-0088-43DA-4B2B63C2B92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C3FD792-DB69-5444-04CA-8D429F679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9946557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5A03-B534-9D65-6ABB-B187274BF4B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16D7CFA-F69A-C0A5-A87C-71D1FF0FAE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7866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3.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4.emf"/><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4E1DA8FE-EE2F-D38B-D01E-CF7E1BF48C31}"/>
              </a:ext>
            </a:extLst>
          </p:cNvPr>
          <p:cNvSpPr>
            <a:spLocks noChangeArrowheads="1"/>
          </p:cNvSpPr>
          <p:nvPr/>
        </p:nvSpPr>
        <p:spPr bwMode="auto">
          <a:xfrm>
            <a:off x="404813" y="369888"/>
            <a:ext cx="11380787" cy="512127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6" name="AutoShape 2">
            <a:extLst>
              <a:ext uri="{FF2B5EF4-FFF2-40B4-BE49-F238E27FC236}">
                <a16:creationId xmlns:a16="http://schemas.microsoft.com/office/drawing/2014/main" id="{0C16564C-4436-5107-03C4-E15AE2B3ACC9}"/>
              </a:ext>
            </a:extLst>
          </p:cNvPr>
          <p:cNvSpPr>
            <a:spLocks noChangeArrowheads="1"/>
          </p:cNvSpPr>
          <p:nvPr/>
        </p:nvSpPr>
        <p:spPr bwMode="auto">
          <a:xfrm rot="10800000" flipV="1">
            <a:off x="242888" y="3838575"/>
            <a:ext cx="4359275" cy="1995488"/>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7" name="Rectangle 3">
            <a:extLst>
              <a:ext uri="{FF2B5EF4-FFF2-40B4-BE49-F238E27FC236}">
                <a16:creationId xmlns:a16="http://schemas.microsoft.com/office/drawing/2014/main" id="{91119C92-15BA-C7F6-4D7E-DE6C2C27D0B0}"/>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028" name="Group 4">
            <a:extLst>
              <a:ext uri="{FF2B5EF4-FFF2-40B4-BE49-F238E27FC236}">
                <a16:creationId xmlns:a16="http://schemas.microsoft.com/office/drawing/2014/main" id="{9FA43C74-BB80-8602-E0D6-E639ACBE979A}"/>
              </a:ext>
            </a:extLst>
          </p:cNvPr>
          <p:cNvGrpSpPr>
            <a:grpSpLocks/>
          </p:cNvGrpSpPr>
          <p:nvPr/>
        </p:nvGrpSpPr>
        <p:grpSpPr bwMode="auto">
          <a:xfrm>
            <a:off x="0" y="6110288"/>
            <a:ext cx="1874838" cy="512762"/>
            <a:chOff x="0" y="3849"/>
            <a:chExt cx="1181" cy="323"/>
          </a:xfrm>
        </p:grpSpPr>
        <p:sp>
          <p:nvSpPr>
            <p:cNvPr id="1029" name="Rectangle 5">
              <a:extLst>
                <a:ext uri="{FF2B5EF4-FFF2-40B4-BE49-F238E27FC236}">
                  <a16:creationId xmlns:a16="http://schemas.microsoft.com/office/drawing/2014/main" id="{6D8CAE17-2947-109A-B30B-96BD42E05CB4}"/>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0" name="Rectangle 6">
              <a:extLst>
                <a:ext uri="{FF2B5EF4-FFF2-40B4-BE49-F238E27FC236}">
                  <a16:creationId xmlns:a16="http://schemas.microsoft.com/office/drawing/2014/main" id="{EC680C83-B287-3823-0E9B-1BF07DB47706}"/>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1" name="Rectangle 7">
              <a:extLst>
                <a:ext uri="{FF2B5EF4-FFF2-40B4-BE49-F238E27FC236}">
                  <a16:creationId xmlns:a16="http://schemas.microsoft.com/office/drawing/2014/main" id="{F5F6F0B7-1C42-4021-92BE-8E2D2E704051}"/>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032" name="Rectangle 8">
              <a:extLst>
                <a:ext uri="{FF2B5EF4-FFF2-40B4-BE49-F238E27FC236}">
                  <a16:creationId xmlns:a16="http://schemas.microsoft.com/office/drawing/2014/main" id="{F640806E-40B8-D0D5-C176-B330514BF18E}"/>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033" name="Rectangle 9">
            <a:extLst>
              <a:ext uri="{FF2B5EF4-FFF2-40B4-BE49-F238E27FC236}">
                <a16:creationId xmlns:a16="http://schemas.microsoft.com/office/drawing/2014/main" id="{60593F09-A874-E8CA-657E-53033BC70629}"/>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a:extLst>
              <a:ext uri="{FF2B5EF4-FFF2-40B4-BE49-F238E27FC236}">
                <a16:creationId xmlns:a16="http://schemas.microsoft.com/office/drawing/2014/main" id="{EFDCD4D5-0166-52D8-5E72-F3584E34B131}"/>
              </a:ext>
            </a:extLst>
          </p:cNvPr>
          <p:cNvSpPr>
            <a:spLocks noChangeArrowheads="1"/>
          </p:cNvSpPr>
          <p:nvPr/>
        </p:nvSpPr>
        <p:spPr bwMode="auto">
          <a:xfrm rot="10800000">
            <a:off x="0" y="-47625"/>
            <a:ext cx="12192000" cy="2157413"/>
          </a:xfrm>
          <a:custGeom>
            <a:avLst/>
            <a:gdLst>
              <a:gd name="G0" fmla="+- 32767 0 0"/>
              <a:gd name="G1" fmla="*/ G0 1 65480"/>
              <a:gd name="G2" fmla="+- 32768 0 0"/>
              <a:gd name="G3" fmla="*/ G2 1 52079"/>
              <a:gd name="G4" fmla="+- 32767 0 0"/>
              <a:gd name="G5" fmla="*/ G4 1 65480"/>
              <a:gd name="G6" fmla="+- 32768 0 0"/>
              <a:gd name="G7" fmla="*/ G6 1 52079"/>
              <a:gd name="G8" fmla="+- 32767 0 0"/>
              <a:gd name="G9" fmla="*/ G8 1 65480"/>
              <a:gd name="G10" fmla="+- 32768 0 0"/>
              <a:gd name="G11" fmla="*/ G10 1 52079"/>
              <a:gd name="G12" fmla="+- 32767 0 0"/>
              <a:gd name="G13" fmla="*/ G12 1 65480"/>
              <a:gd name="G14" fmla="+- 32768 0 0"/>
              <a:gd name="G15" fmla="*/ G14 1 52079"/>
              <a:gd name="G16" fmla="+- 32768 0 0"/>
              <a:gd name="G17" fmla="*/ G16 1 65480"/>
              <a:gd name="G18" fmla="+- 32768 0 0"/>
              <a:gd name="G19" fmla="*/ G18 1 52079"/>
              <a:gd name="G20" fmla="+- 32768 0 0"/>
              <a:gd name="G21" fmla="*/ G20 1 65480"/>
              <a:gd name="G22" fmla="+- 32768 0 0"/>
              <a:gd name="G23" fmla="*/ G22 1 52079"/>
              <a:gd name="G24" fmla="+- 0 0 0"/>
              <a:gd name="G25" fmla="*/ G24 1 65480"/>
              <a:gd name="G26" fmla="+- 32768 0 0"/>
              <a:gd name="G27" fmla="*/ G26 1 52079"/>
              <a:gd name="G28" fmla="+- 0 0 0"/>
              <a:gd name="G29" fmla="*/ G28 1 65480"/>
              <a:gd name="G30" fmla="+- 32768 0 0"/>
              <a:gd name="G31" fmla="*/ G30 1 52079"/>
              <a:gd name="G32" fmla="+- 0 0 0"/>
              <a:gd name="G33" fmla="*/ G32 1 65480"/>
              <a:gd name="G34" fmla="+- 32768 0 0"/>
              <a:gd name="G35" fmla="*/ G34 1 52079"/>
              <a:gd name="G36" fmla="+- 0 0 0"/>
              <a:gd name="G37" fmla="*/ G36 1 65480"/>
              <a:gd name="G38" fmla="+- 32768 0 0"/>
              <a:gd name="G39" fmla="*/ G38 1 52079"/>
              <a:gd name="G40" fmla="+- 0 0 0"/>
              <a:gd name="G41" fmla="*/ G40 1 65480"/>
              <a:gd name="G42" fmla="+- 32767 0 0"/>
              <a:gd name="G43" fmla="*/ G42 1 52079"/>
              <a:gd name="G44" fmla="+- 32768 0 0"/>
              <a:gd name="G45" fmla="*/ G44 1 65480"/>
              <a:gd name="G46" fmla="+- 32767 0 0"/>
              <a:gd name="G47" fmla="*/ G46 1 52079"/>
              <a:gd name="G48" fmla="+- 32768 0 0"/>
              <a:gd name="G49" fmla="*/ G48 1 65480"/>
              <a:gd name="G50" fmla="+- 32767 0 0"/>
              <a:gd name="G51" fmla="*/ G50 1 52079"/>
              <a:gd name="G52" fmla="+- 32767 0 0"/>
              <a:gd name="G53" fmla="*/ G52 1 65480"/>
              <a:gd name="G54" fmla="+- 0 0 0"/>
              <a:gd name="G55" fmla="*/ G54 1 52079"/>
              <a:gd name="G56" fmla="+- 32767 0 0"/>
              <a:gd name="G57" fmla="*/ G56 1 65480"/>
              <a:gd name="G58" fmla="+- 0 0 0"/>
              <a:gd name="G59" fmla="*/ G58 1 52079"/>
              <a:gd name="G60" fmla="+- 32768 0 0"/>
              <a:gd name="G61" fmla="*/ G60 1 65480"/>
              <a:gd name="G62" fmla="+- 0 0 0"/>
              <a:gd name="G63" fmla="*/ G62 1 52079"/>
              <a:gd name="G64" fmla="+- 32768 0 0"/>
              <a:gd name="G65" fmla="*/ G64 1 65480"/>
              <a:gd name="G66" fmla="+- 0 0 0"/>
              <a:gd name="G67" fmla="*/ G66 1 52079"/>
              <a:gd name="G68" fmla="+- 32767 0 0"/>
              <a:gd name="G69" fmla="*/ G68 1 65480"/>
              <a:gd name="G70" fmla="+- 0 0 0"/>
              <a:gd name="G71" fmla="*/ G70 1 52079"/>
              <a:gd name="G72" fmla="+- 32768 0 0"/>
              <a:gd name="G73" fmla="*/ G72 1 65480"/>
              <a:gd name="G74" fmla="+- 0 0 0"/>
              <a:gd name="G75" fmla="*/ G74 1 52079"/>
              <a:gd name="G76" fmla="+- 32767 0 0"/>
              <a:gd name="G77" fmla="*/ G76 1 65480"/>
              <a:gd name="G78" fmla="+- 0 0 0"/>
              <a:gd name="G79" fmla="*/ G78 1 52079"/>
              <a:gd name="G80" fmla="+- 33867 0 0"/>
              <a:gd name="G81" fmla="+- 5992 0 0"/>
            </a:gdLst>
            <a:ahLst/>
            <a:cxnLst>
              <a:cxn ang="0">
                <a:pos x="r" y="vc"/>
              </a:cxn>
              <a:cxn ang="5400000">
                <a:pos x="hc" y="b"/>
              </a:cxn>
              <a:cxn ang="10800000">
                <a:pos x="l" y="vc"/>
              </a:cxn>
              <a:cxn ang="16200000">
                <a:pos x="hc" y="t"/>
              </a:cxn>
            </a:cxnLst>
            <a:rect l="0" t="0" r="0" b="0"/>
            <a:pathLst>
              <a:path>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2" name="Rectangle 2">
            <a:extLst>
              <a:ext uri="{FF2B5EF4-FFF2-40B4-BE49-F238E27FC236}">
                <a16:creationId xmlns:a16="http://schemas.microsoft.com/office/drawing/2014/main" id="{9303FF92-9C0F-1034-450C-493E2D9D3A5D}"/>
              </a:ext>
            </a:extLst>
          </p:cNvPr>
          <p:cNvSpPr>
            <a:spLocks noGrp="1" noChangeArrowheads="1"/>
          </p:cNvSpPr>
          <p:nvPr>
            <p:ph type="body" idx="1"/>
          </p:nvPr>
        </p:nvSpPr>
        <p:spPr bwMode="auto">
          <a:xfrm>
            <a:off x="571500" y="876300"/>
            <a:ext cx="10974388"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0243" name="Rectangle 3">
            <a:extLst>
              <a:ext uri="{FF2B5EF4-FFF2-40B4-BE49-F238E27FC236}">
                <a16:creationId xmlns:a16="http://schemas.microsoft.com/office/drawing/2014/main" id="{EA7B7C6B-3076-3005-01FA-4A80C40080F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0C35B905-254B-BCE4-D730-B5F9592FF2AF}"/>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1266" name="Line 2">
            <a:extLst>
              <a:ext uri="{FF2B5EF4-FFF2-40B4-BE49-F238E27FC236}">
                <a16:creationId xmlns:a16="http://schemas.microsoft.com/office/drawing/2014/main" id="{D3CADC4E-4999-EEA0-8F97-521FB6DE5970}"/>
              </a:ext>
            </a:extLst>
          </p:cNvPr>
          <p:cNvSpPr>
            <a:spLocks noChangeShapeType="1"/>
          </p:cNvSpPr>
          <p:nvPr/>
        </p:nvSpPr>
        <p:spPr bwMode="auto">
          <a:xfrm>
            <a:off x="4256088" y="-14288"/>
            <a:ext cx="1587" cy="685323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1267" name="AutoShape 3">
            <a:extLst>
              <a:ext uri="{FF2B5EF4-FFF2-40B4-BE49-F238E27FC236}">
                <a16:creationId xmlns:a16="http://schemas.microsoft.com/office/drawing/2014/main" id="{406AE6D5-0B02-2D72-6163-8B1BEA5B53F2}"/>
              </a:ext>
            </a:extLst>
          </p:cNvPr>
          <p:cNvSpPr>
            <a:spLocks noChangeArrowheads="1"/>
          </p:cNvSpPr>
          <p:nvPr/>
        </p:nvSpPr>
        <p:spPr bwMode="auto">
          <a:xfrm rot="5400000">
            <a:off x="4191000"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1268" name="Group 4">
            <a:extLst>
              <a:ext uri="{FF2B5EF4-FFF2-40B4-BE49-F238E27FC236}">
                <a16:creationId xmlns:a16="http://schemas.microsoft.com/office/drawing/2014/main" id="{5223C724-C58A-90B7-64AF-3D40C47FE5D2}"/>
              </a:ext>
            </a:extLst>
          </p:cNvPr>
          <p:cNvGrpSpPr>
            <a:grpSpLocks/>
          </p:cNvGrpSpPr>
          <p:nvPr/>
        </p:nvGrpSpPr>
        <p:grpSpPr bwMode="auto">
          <a:xfrm>
            <a:off x="0" y="6110288"/>
            <a:ext cx="1874838" cy="512762"/>
            <a:chOff x="0" y="3849"/>
            <a:chExt cx="1181" cy="323"/>
          </a:xfrm>
        </p:grpSpPr>
        <p:sp>
          <p:nvSpPr>
            <p:cNvPr id="11269" name="Rectangle 5">
              <a:extLst>
                <a:ext uri="{FF2B5EF4-FFF2-40B4-BE49-F238E27FC236}">
                  <a16:creationId xmlns:a16="http://schemas.microsoft.com/office/drawing/2014/main" id="{D33F6BDC-9E14-24DD-7BF5-B6BFEF49A3D3}"/>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0" name="Rectangle 6">
              <a:extLst>
                <a:ext uri="{FF2B5EF4-FFF2-40B4-BE49-F238E27FC236}">
                  <a16:creationId xmlns:a16="http://schemas.microsoft.com/office/drawing/2014/main" id="{440E3AE8-6014-07B0-CE01-C0CDC0163CFE}"/>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1" name="Rectangle 7">
              <a:extLst>
                <a:ext uri="{FF2B5EF4-FFF2-40B4-BE49-F238E27FC236}">
                  <a16:creationId xmlns:a16="http://schemas.microsoft.com/office/drawing/2014/main" id="{F5C0CD92-C197-4453-A69A-1FE6B4150D4C}"/>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1272" name="Rectangle 8">
              <a:extLst>
                <a:ext uri="{FF2B5EF4-FFF2-40B4-BE49-F238E27FC236}">
                  <a16:creationId xmlns:a16="http://schemas.microsoft.com/office/drawing/2014/main" id="{6ABC6423-5F77-980D-D594-A6BE9C604D20}"/>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1273" name="Rectangle 9">
            <a:extLst>
              <a:ext uri="{FF2B5EF4-FFF2-40B4-BE49-F238E27FC236}">
                <a16:creationId xmlns:a16="http://schemas.microsoft.com/office/drawing/2014/main" id="{DAE34C97-6078-CA9B-7FA6-C3424A1B012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06354E7F-9925-9D00-2599-3D72426188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811" t="-1273"/>
          <a:stretch>
            <a:fillRect/>
          </a:stretch>
        </p:blipFill>
        <p:spPr bwMode="auto">
          <a:xfrm>
            <a:off x="4695825" y="533400"/>
            <a:ext cx="7494588" cy="5754688"/>
          </a:xfrm>
          <a:prstGeom prst="rect">
            <a:avLst/>
          </a:prstGeom>
          <a:noFill/>
          <a:ln>
            <a:noFill/>
          </a:ln>
          <a:effectLst/>
          <a:extLst>
            <a:ext uri="{909E8E84-426E-40DD-AFC4-6F175D3DCCD1}">
              <a14:hiddenFill xmlns:a14="http://schemas.microsoft.com/office/drawing/2010/main">
                <a:blipFill dpi="0" rotWithShape="0">
                  <a:blip/>
                  <a:srcRect l="-4811" t="-1273"/>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a:extLst>
              <a:ext uri="{FF2B5EF4-FFF2-40B4-BE49-F238E27FC236}">
                <a16:creationId xmlns:a16="http://schemas.microsoft.com/office/drawing/2014/main" id="{6987D3C2-FDFD-DA2A-5E1A-0068F698C3F9}"/>
              </a:ext>
            </a:extLst>
          </p:cNvPr>
          <p:cNvSpPr>
            <a:spLocks noGrp="1" noChangeArrowheads="1"/>
          </p:cNvSpPr>
          <p:nvPr>
            <p:ph type="body" idx="1"/>
          </p:nvPr>
        </p:nvSpPr>
        <p:spPr bwMode="auto">
          <a:xfrm>
            <a:off x="5978525" y="1512888"/>
            <a:ext cx="4095750"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2291" name="Group 3">
            <a:extLst>
              <a:ext uri="{FF2B5EF4-FFF2-40B4-BE49-F238E27FC236}">
                <a16:creationId xmlns:a16="http://schemas.microsoft.com/office/drawing/2014/main" id="{9E473F79-9EB0-66E5-FD7D-78366439C9A2}"/>
              </a:ext>
            </a:extLst>
          </p:cNvPr>
          <p:cNvGrpSpPr>
            <a:grpSpLocks/>
          </p:cNvGrpSpPr>
          <p:nvPr/>
        </p:nvGrpSpPr>
        <p:grpSpPr bwMode="auto">
          <a:xfrm>
            <a:off x="0" y="0"/>
            <a:ext cx="1671638" cy="1768475"/>
            <a:chOff x="0" y="0"/>
            <a:chExt cx="1053" cy="1114"/>
          </a:xfrm>
        </p:grpSpPr>
        <p:sp>
          <p:nvSpPr>
            <p:cNvPr id="12292" name="AutoShape 4">
              <a:extLst>
                <a:ext uri="{FF2B5EF4-FFF2-40B4-BE49-F238E27FC236}">
                  <a16:creationId xmlns:a16="http://schemas.microsoft.com/office/drawing/2014/main" id="{7821DC2C-9586-336A-13C3-A10308DAD4BB}"/>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3" name="AutoShape 5">
              <a:extLst>
                <a:ext uri="{FF2B5EF4-FFF2-40B4-BE49-F238E27FC236}">
                  <a16:creationId xmlns:a16="http://schemas.microsoft.com/office/drawing/2014/main" id="{49E33F2F-4B7E-E59A-0790-58731C1A9865}"/>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2294" name="Rectangle 6">
            <a:extLst>
              <a:ext uri="{FF2B5EF4-FFF2-40B4-BE49-F238E27FC236}">
                <a16:creationId xmlns:a16="http://schemas.microsoft.com/office/drawing/2014/main" id="{79D7C723-C028-CA62-8A8F-25B3F95425A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13" name="Group 1">
            <a:extLst>
              <a:ext uri="{FF2B5EF4-FFF2-40B4-BE49-F238E27FC236}">
                <a16:creationId xmlns:a16="http://schemas.microsoft.com/office/drawing/2014/main" id="{5EDDF015-5335-86F8-C80B-FC3DD571B640}"/>
              </a:ext>
            </a:extLst>
          </p:cNvPr>
          <p:cNvGrpSpPr>
            <a:grpSpLocks/>
          </p:cNvGrpSpPr>
          <p:nvPr/>
        </p:nvGrpSpPr>
        <p:grpSpPr bwMode="auto">
          <a:xfrm>
            <a:off x="0" y="0"/>
            <a:ext cx="1671638" cy="1768475"/>
            <a:chOff x="0" y="0"/>
            <a:chExt cx="1053" cy="1114"/>
          </a:xfrm>
        </p:grpSpPr>
        <p:sp>
          <p:nvSpPr>
            <p:cNvPr id="13314" name="AutoShape 2">
              <a:extLst>
                <a:ext uri="{FF2B5EF4-FFF2-40B4-BE49-F238E27FC236}">
                  <a16:creationId xmlns:a16="http://schemas.microsoft.com/office/drawing/2014/main" id="{2480C991-4940-4279-70DE-6F0C921EFF70}"/>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5" name="AutoShape 3">
              <a:extLst>
                <a:ext uri="{FF2B5EF4-FFF2-40B4-BE49-F238E27FC236}">
                  <a16:creationId xmlns:a16="http://schemas.microsoft.com/office/drawing/2014/main" id="{CF3AFA03-113D-9936-3031-8E42BC84DBC3}"/>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3316" name="Group 4">
            <a:extLst>
              <a:ext uri="{FF2B5EF4-FFF2-40B4-BE49-F238E27FC236}">
                <a16:creationId xmlns:a16="http://schemas.microsoft.com/office/drawing/2014/main" id="{17D9AE2F-4A94-82A1-D993-20FDCBFC1DEC}"/>
              </a:ext>
            </a:extLst>
          </p:cNvPr>
          <p:cNvGrpSpPr>
            <a:grpSpLocks/>
          </p:cNvGrpSpPr>
          <p:nvPr/>
        </p:nvGrpSpPr>
        <p:grpSpPr bwMode="auto">
          <a:xfrm>
            <a:off x="10313988" y="6092825"/>
            <a:ext cx="1873250" cy="512763"/>
            <a:chOff x="6497" y="3838"/>
            <a:chExt cx="1180" cy="323"/>
          </a:xfrm>
        </p:grpSpPr>
        <p:sp>
          <p:nvSpPr>
            <p:cNvPr id="13317" name="Rectangle 5">
              <a:extLst>
                <a:ext uri="{FF2B5EF4-FFF2-40B4-BE49-F238E27FC236}">
                  <a16:creationId xmlns:a16="http://schemas.microsoft.com/office/drawing/2014/main" id="{A9E36DEA-1F75-2464-72F8-8D4B4C2E8944}"/>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8" name="Rectangle 6">
              <a:extLst>
                <a:ext uri="{FF2B5EF4-FFF2-40B4-BE49-F238E27FC236}">
                  <a16:creationId xmlns:a16="http://schemas.microsoft.com/office/drawing/2014/main" id="{4553C1AF-7C4A-48E0-5E96-1632770CF954}"/>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9" name="Rectangle 7">
              <a:extLst>
                <a:ext uri="{FF2B5EF4-FFF2-40B4-BE49-F238E27FC236}">
                  <a16:creationId xmlns:a16="http://schemas.microsoft.com/office/drawing/2014/main" id="{42F6D2A2-AF97-3E60-C3DA-F0F6D0A5EFD9}"/>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3320" name="Rectangle 8">
              <a:extLst>
                <a:ext uri="{FF2B5EF4-FFF2-40B4-BE49-F238E27FC236}">
                  <a16:creationId xmlns:a16="http://schemas.microsoft.com/office/drawing/2014/main" id="{291593DE-1D78-22EB-5CEC-1FC7F1F3B061}"/>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3321" name="Rectangle 9">
            <a:extLst>
              <a:ext uri="{FF2B5EF4-FFF2-40B4-BE49-F238E27FC236}">
                <a16:creationId xmlns:a16="http://schemas.microsoft.com/office/drawing/2014/main" id="{492D039C-CE6A-D2A6-1DE7-DF3909DAFBDB}"/>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3322" name="Rectangle 10">
            <a:extLst>
              <a:ext uri="{FF2B5EF4-FFF2-40B4-BE49-F238E27FC236}">
                <a16:creationId xmlns:a16="http://schemas.microsoft.com/office/drawing/2014/main" id="{2831A6DA-90AD-D582-5610-E4C0BBF90C2C}"/>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ACF29C1C-0CCB-C053-70A3-C33782B15013}"/>
              </a:ext>
            </a:extLst>
          </p:cNvPr>
          <p:cNvSpPr>
            <a:spLocks noChangeArrowheads="1"/>
          </p:cNvSpPr>
          <p:nvPr/>
        </p:nvSpPr>
        <p:spPr bwMode="auto">
          <a:xfrm>
            <a:off x="404813" y="369888"/>
            <a:ext cx="11380787" cy="5580062"/>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38" name="Rectangle 2">
            <a:extLst>
              <a:ext uri="{FF2B5EF4-FFF2-40B4-BE49-F238E27FC236}">
                <a16:creationId xmlns:a16="http://schemas.microsoft.com/office/drawing/2014/main" id="{0130A7E8-B1F7-84D3-02AE-B2AB427B7BD9}"/>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4339" name="Group 3">
            <a:extLst>
              <a:ext uri="{FF2B5EF4-FFF2-40B4-BE49-F238E27FC236}">
                <a16:creationId xmlns:a16="http://schemas.microsoft.com/office/drawing/2014/main" id="{53FA74D4-4EF4-CECC-766E-916B6E37F94E}"/>
              </a:ext>
            </a:extLst>
          </p:cNvPr>
          <p:cNvGrpSpPr>
            <a:grpSpLocks/>
          </p:cNvGrpSpPr>
          <p:nvPr/>
        </p:nvGrpSpPr>
        <p:grpSpPr bwMode="auto">
          <a:xfrm>
            <a:off x="10313988" y="6092825"/>
            <a:ext cx="1873250" cy="512763"/>
            <a:chOff x="6497" y="3838"/>
            <a:chExt cx="1180" cy="323"/>
          </a:xfrm>
        </p:grpSpPr>
        <p:sp>
          <p:nvSpPr>
            <p:cNvPr id="14340" name="Rectangle 4">
              <a:extLst>
                <a:ext uri="{FF2B5EF4-FFF2-40B4-BE49-F238E27FC236}">
                  <a16:creationId xmlns:a16="http://schemas.microsoft.com/office/drawing/2014/main" id="{E5869D7C-D8BF-2E8B-5DA5-D18924018200}"/>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1" name="Rectangle 5">
              <a:extLst>
                <a:ext uri="{FF2B5EF4-FFF2-40B4-BE49-F238E27FC236}">
                  <a16:creationId xmlns:a16="http://schemas.microsoft.com/office/drawing/2014/main" id="{8CAF4F41-9BCB-E528-D9F3-19D602B11E67}"/>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2" name="Rectangle 6">
              <a:extLst>
                <a:ext uri="{FF2B5EF4-FFF2-40B4-BE49-F238E27FC236}">
                  <a16:creationId xmlns:a16="http://schemas.microsoft.com/office/drawing/2014/main" id="{AE12C740-EA44-5F14-D8FE-D76EB18AF165}"/>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4343" name="Rectangle 7">
              <a:extLst>
                <a:ext uri="{FF2B5EF4-FFF2-40B4-BE49-F238E27FC236}">
                  <a16:creationId xmlns:a16="http://schemas.microsoft.com/office/drawing/2014/main" id="{49B8EFFC-3234-7D1A-9C37-D7ED855AECC6}"/>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4344" name="Rectangle 8">
            <a:extLst>
              <a:ext uri="{FF2B5EF4-FFF2-40B4-BE49-F238E27FC236}">
                <a16:creationId xmlns:a16="http://schemas.microsoft.com/office/drawing/2014/main" id="{6F9F5C6D-FEDC-B933-31FF-52E721BA263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674CD7B9-301E-FDDC-42A3-DA46986BD46B}"/>
              </a:ext>
            </a:extLst>
          </p:cNvPr>
          <p:cNvSpPr>
            <a:spLocks noChangeArrowheads="1"/>
          </p:cNvSpPr>
          <p:nvPr/>
        </p:nvSpPr>
        <p:spPr bwMode="auto">
          <a:xfrm>
            <a:off x="2921000" y="342900"/>
            <a:ext cx="8864600" cy="283845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2" name="Rectangle 2">
            <a:extLst>
              <a:ext uri="{FF2B5EF4-FFF2-40B4-BE49-F238E27FC236}">
                <a16:creationId xmlns:a16="http://schemas.microsoft.com/office/drawing/2014/main" id="{3E49F3D0-F47F-8747-5564-FD313735E5AE}"/>
              </a:ext>
            </a:extLst>
          </p:cNvPr>
          <p:cNvSpPr>
            <a:spLocks noGrp="1" noChangeArrowheads="1"/>
          </p:cNvSpPr>
          <p:nvPr>
            <p:ph type="body" idx="1"/>
          </p:nvPr>
        </p:nvSpPr>
        <p:spPr bwMode="auto">
          <a:xfrm>
            <a:off x="1358900" y="2068513"/>
            <a:ext cx="8988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5363" name="Group 3">
            <a:extLst>
              <a:ext uri="{FF2B5EF4-FFF2-40B4-BE49-F238E27FC236}">
                <a16:creationId xmlns:a16="http://schemas.microsoft.com/office/drawing/2014/main" id="{23EAB5E8-62B5-8A7A-088F-DDF912A1C20C}"/>
              </a:ext>
            </a:extLst>
          </p:cNvPr>
          <p:cNvGrpSpPr>
            <a:grpSpLocks/>
          </p:cNvGrpSpPr>
          <p:nvPr/>
        </p:nvGrpSpPr>
        <p:grpSpPr bwMode="auto">
          <a:xfrm>
            <a:off x="10313988" y="6092825"/>
            <a:ext cx="1873250" cy="512763"/>
            <a:chOff x="6497" y="3838"/>
            <a:chExt cx="1180" cy="323"/>
          </a:xfrm>
        </p:grpSpPr>
        <p:sp>
          <p:nvSpPr>
            <p:cNvPr id="15364" name="Rectangle 4">
              <a:extLst>
                <a:ext uri="{FF2B5EF4-FFF2-40B4-BE49-F238E27FC236}">
                  <a16:creationId xmlns:a16="http://schemas.microsoft.com/office/drawing/2014/main" id="{5B88BAA3-A993-3B84-C335-3D8977D353CD}"/>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5" name="Rectangle 5">
              <a:extLst>
                <a:ext uri="{FF2B5EF4-FFF2-40B4-BE49-F238E27FC236}">
                  <a16:creationId xmlns:a16="http://schemas.microsoft.com/office/drawing/2014/main" id="{A40C00FB-1671-30DC-9AD2-97AC10A33F5A}"/>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6" name="Rectangle 6">
              <a:extLst>
                <a:ext uri="{FF2B5EF4-FFF2-40B4-BE49-F238E27FC236}">
                  <a16:creationId xmlns:a16="http://schemas.microsoft.com/office/drawing/2014/main" id="{D7DA98FF-D918-A1C0-AD69-4328F7F586AB}"/>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5367" name="Rectangle 7">
              <a:extLst>
                <a:ext uri="{FF2B5EF4-FFF2-40B4-BE49-F238E27FC236}">
                  <a16:creationId xmlns:a16="http://schemas.microsoft.com/office/drawing/2014/main" id="{AB4052DF-C9BE-BF43-8426-109E393D80C0}"/>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grpSp>
        <p:nvGrpSpPr>
          <p:cNvPr id="15368" name="Group 8">
            <a:extLst>
              <a:ext uri="{FF2B5EF4-FFF2-40B4-BE49-F238E27FC236}">
                <a16:creationId xmlns:a16="http://schemas.microsoft.com/office/drawing/2014/main" id="{2CAE8E8A-09A6-3C75-9A81-60856053E195}"/>
              </a:ext>
            </a:extLst>
          </p:cNvPr>
          <p:cNvGrpSpPr>
            <a:grpSpLocks/>
          </p:cNvGrpSpPr>
          <p:nvPr/>
        </p:nvGrpSpPr>
        <p:grpSpPr bwMode="auto">
          <a:xfrm>
            <a:off x="390525" y="4397375"/>
            <a:ext cx="2078038" cy="2085975"/>
            <a:chOff x="246" y="2770"/>
            <a:chExt cx="1309" cy="1314"/>
          </a:xfrm>
        </p:grpSpPr>
        <p:sp>
          <p:nvSpPr>
            <p:cNvPr id="15369" name="AutoShape 9">
              <a:extLst>
                <a:ext uri="{FF2B5EF4-FFF2-40B4-BE49-F238E27FC236}">
                  <a16:creationId xmlns:a16="http://schemas.microsoft.com/office/drawing/2014/main" id="{26D6E61F-A7A2-ADF6-8ADC-C07E7452F67E}"/>
                </a:ext>
              </a:extLst>
            </p:cNvPr>
            <p:cNvSpPr>
              <a:spLocks noChangeArrowheads="1"/>
            </p:cNvSpPr>
            <p:nvPr/>
          </p:nvSpPr>
          <p:spPr bwMode="auto">
            <a:xfrm flipH="1" flipV="1">
              <a:off x="246" y="3005"/>
              <a:ext cx="1081" cy="1078"/>
            </a:xfrm>
            <a:custGeom>
              <a:avLst/>
              <a:gdLst>
                <a:gd name="G0" fmla="+- 32768 0 0"/>
                <a:gd name="G1" fmla="*/ G0 1 34741"/>
                <a:gd name="G2" fmla="+- 32767 0 0"/>
                <a:gd name="G3" fmla="*/ G2 1 32361"/>
                <a:gd name="G4" fmla="+- 32768 0 0"/>
                <a:gd name="G5" fmla="*/ G4 1 34741"/>
                <a:gd name="G6" fmla="+- 32768 0 0"/>
                <a:gd name="G7" fmla="*/ G6 1 32361"/>
                <a:gd name="G8" fmla="+- 32768 0 0"/>
                <a:gd name="G9" fmla="*/ G8 1 34741"/>
                <a:gd name="G10" fmla="+- 32767 0 0"/>
                <a:gd name="G11" fmla="*/ G10 1 32361"/>
                <a:gd name="G12" fmla="+- 32768 0 0"/>
                <a:gd name="G13" fmla="*/ G12 1 34741"/>
                <a:gd name="G14" fmla="+- 32768 0 0"/>
                <a:gd name="G15" fmla="*/ G14 1 32361"/>
                <a:gd name="G16" fmla="+- 0 0 0"/>
                <a:gd name="G17" fmla="*/ G16 1 34741"/>
                <a:gd name="G18" fmla="+- 0 0 0"/>
                <a:gd name="G19" fmla="*/ G18 1 32361"/>
                <a:gd name="G20" fmla="+- 32768 0 0"/>
                <a:gd name="G21" fmla="*/ G20 1 34741"/>
                <a:gd name="G22" fmla="+- 0 0 0"/>
                <a:gd name="G23" fmla="*/ G22 1 32361"/>
                <a:gd name="G24" fmla="+- 32768 0 0"/>
                <a:gd name="G25" fmla="*/ G24 1 34741"/>
                <a:gd name="G26" fmla="+- 32767 0 0"/>
                <a:gd name="G27" fmla="*/ G26 1 32361"/>
                <a:gd name="G28" fmla="+- 4775 0 0"/>
                <a:gd name="G29" fmla="+- 4767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70" name="AutoShape 10">
              <a:extLst>
                <a:ext uri="{FF2B5EF4-FFF2-40B4-BE49-F238E27FC236}">
                  <a16:creationId xmlns:a16="http://schemas.microsoft.com/office/drawing/2014/main" id="{FBC640AE-B9C4-BC2C-A8A1-7574CCB71B35}"/>
                </a:ext>
              </a:extLst>
            </p:cNvPr>
            <p:cNvSpPr>
              <a:spLocks noChangeArrowheads="1"/>
            </p:cNvSpPr>
            <p:nvPr/>
          </p:nvSpPr>
          <p:spPr bwMode="auto">
            <a:xfrm flipH="1" flipV="1">
              <a:off x="476" y="3235"/>
              <a:ext cx="307" cy="616"/>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62 0 0"/>
                <a:gd name="G17" fmla="+- 272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71" name="AutoShape 11">
              <a:extLst>
                <a:ext uri="{FF2B5EF4-FFF2-40B4-BE49-F238E27FC236}">
                  <a16:creationId xmlns:a16="http://schemas.microsoft.com/office/drawing/2014/main" id="{3CEA5B9A-4575-4473-3C75-313455791AD4}"/>
                </a:ext>
              </a:extLst>
            </p:cNvPr>
            <p:cNvSpPr>
              <a:spLocks noChangeArrowheads="1"/>
            </p:cNvSpPr>
            <p:nvPr/>
          </p:nvSpPr>
          <p:spPr bwMode="auto">
            <a:xfrm flipH="1" flipV="1">
              <a:off x="476" y="2770"/>
              <a:ext cx="1079" cy="770"/>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767 0 0"/>
                <a:gd name="G21" fmla="+- 3410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5372" name="Rectangle 12">
            <a:extLst>
              <a:ext uri="{FF2B5EF4-FFF2-40B4-BE49-F238E27FC236}">
                <a16:creationId xmlns:a16="http://schemas.microsoft.com/office/drawing/2014/main" id="{58B9EA92-86FE-7BE8-4DB6-D2D4683B007F}"/>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CFF35A8-3ACC-8BCE-F85C-B7053E8B6E9B}"/>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6386" name="Line 2">
            <a:extLst>
              <a:ext uri="{FF2B5EF4-FFF2-40B4-BE49-F238E27FC236}">
                <a16:creationId xmlns:a16="http://schemas.microsoft.com/office/drawing/2014/main" id="{6BE027B9-6DFA-2B54-802E-0EB3D4C95BD4}"/>
              </a:ext>
            </a:extLst>
          </p:cNvPr>
          <p:cNvSpPr>
            <a:spLocks noChangeShapeType="1"/>
          </p:cNvSpPr>
          <p:nvPr/>
        </p:nvSpPr>
        <p:spPr bwMode="auto">
          <a:xfrm>
            <a:off x="4256088" y="-14288"/>
            <a:ext cx="1587" cy="685323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6387" name="AutoShape 3">
            <a:extLst>
              <a:ext uri="{FF2B5EF4-FFF2-40B4-BE49-F238E27FC236}">
                <a16:creationId xmlns:a16="http://schemas.microsoft.com/office/drawing/2014/main" id="{E2020AF1-88D8-9C92-3F7B-0A54183A4B1C}"/>
              </a:ext>
            </a:extLst>
          </p:cNvPr>
          <p:cNvSpPr>
            <a:spLocks noChangeArrowheads="1"/>
          </p:cNvSpPr>
          <p:nvPr/>
        </p:nvSpPr>
        <p:spPr bwMode="auto">
          <a:xfrm rot="5400000">
            <a:off x="4191000"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6388" name="Group 4">
            <a:extLst>
              <a:ext uri="{FF2B5EF4-FFF2-40B4-BE49-F238E27FC236}">
                <a16:creationId xmlns:a16="http://schemas.microsoft.com/office/drawing/2014/main" id="{74266E41-E17A-518E-5B3A-478AEA9AF2FC}"/>
              </a:ext>
            </a:extLst>
          </p:cNvPr>
          <p:cNvGrpSpPr>
            <a:grpSpLocks/>
          </p:cNvGrpSpPr>
          <p:nvPr/>
        </p:nvGrpSpPr>
        <p:grpSpPr bwMode="auto">
          <a:xfrm>
            <a:off x="0" y="6110288"/>
            <a:ext cx="1874838" cy="512762"/>
            <a:chOff x="0" y="3849"/>
            <a:chExt cx="1181" cy="323"/>
          </a:xfrm>
        </p:grpSpPr>
        <p:sp>
          <p:nvSpPr>
            <p:cNvPr id="16389" name="Rectangle 5">
              <a:extLst>
                <a:ext uri="{FF2B5EF4-FFF2-40B4-BE49-F238E27FC236}">
                  <a16:creationId xmlns:a16="http://schemas.microsoft.com/office/drawing/2014/main" id="{5054F169-899F-835C-2917-29A4C20B050C}"/>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0" name="Rectangle 6">
              <a:extLst>
                <a:ext uri="{FF2B5EF4-FFF2-40B4-BE49-F238E27FC236}">
                  <a16:creationId xmlns:a16="http://schemas.microsoft.com/office/drawing/2014/main" id="{2CB27228-3DAE-FEFD-F7CE-07C27EB98825}"/>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1" name="Rectangle 7">
              <a:extLst>
                <a:ext uri="{FF2B5EF4-FFF2-40B4-BE49-F238E27FC236}">
                  <a16:creationId xmlns:a16="http://schemas.microsoft.com/office/drawing/2014/main" id="{885AA6C6-6953-26D6-9B71-7B7BC81A6A54}"/>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6392" name="Rectangle 8">
              <a:extLst>
                <a:ext uri="{FF2B5EF4-FFF2-40B4-BE49-F238E27FC236}">
                  <a16:creationId xmlns:a16="http://schemas.microsoft.com/office/drawing/2014/main" id="{D4753F3C-B4F9-2EFB-3892-2EC036BD787B}"/>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6393" name="Rectangle 9">
            <a:extLst>
              <a:ext uri="{FF2B5EF4-FFF2-40B4-BE49-F238E27FC236}">
                <a16:creationId xmlns:a16="http://schemas.microsoft.com/office/drawing/2014/main" id="{C7F17EBC-9024-B397-1C0D-A8EA35A741A4}"/>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63E3A824-3605-D512-609B-D1BB53DD46FA}"/>
              </a:ext>
            </a:extLst>
          </p:cNvPr>
          <p:cNvSpPr>
            <a:spLocks noChangeArrowheads="1"/>
          </p:cNvSpPr>
          <p:nvPr/>
        </p:nvSpPr>
        <p:spPr bwMode="auto">
          <a:xfrm>
            <a:off x="404813" y="369888"/>
            <a:ext cx="11380787" cy="5121275"/>
          </a:xfrm>
          <a:prstGeom prst="rect">
            <a:avLst/>
          </a:prstGeom>
          <a:solidFill>
            <a:srgbClr val="DD1B5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0" name="AutoShape 2">
            <a:extLst>
              <a:ext uri="{FF2B5EF4-FFF2-40B4-BE49-F238E27FC236}">
                <a16:creationId xmlns:a16="http://schemas.microsoft.com/office/drawing/2014/main" id="{35A0E2DD-A85A-61F0-FA0B-BC6D2357E860}"/>
              </a:ext>
            </a:extLst>
          </p:cNvPr>
          <p:cNvSpPr>
            <a:spLocks noChangeArrowheads="1"/>
          </p:cNvSpPr>
          <p:nvPr/>
        </p:nvSpPr>
        <p:spPr bwMode="auto">
          <a:xfrm rot="10800000" flipV="1">
            <a:off x="242888" y="3838575"/>
            <a:ext cx="4359275" cy="1995488"/>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1" name="Rectangle 3">
            <a:extLst>
              <a:ext uri="{FF2B5EF4-FFF2-40B4-BE49-F238E27FC236}">
                <a16:creationId xmlns:a16="http://schemas.microsoft.com/office/drawing/2014/main" id="{58742F18-458B-8E24-FDDB-2CE81D810DDF}"/>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7412" name="Group 4">
            <a:extLst>
              <a:ext uri="{FF2B5EF4-FFF2-40B4-BE49-F238E27FC236}">
                <a16:creationId xmlns:a16="http://schemas.microsoft.com/office/drawing/2014/main" id="{FDA376B4-1F34-E54A-FA42-85F100324894}"/>
              </a:ext>
            </a:extLst>
          </p:cNvPr>
          <p:cNvGrpSpPr>
            <a:grpSpLocks/>
          </p:cNvGrpSpPr>
          <p:nvPr/>
        </p:nvGrpSpPr>
        <p:grpSpPr bwMode="auto">
          <a:xfrm>
            <a:off x="0" y="6110288"/>
            <a:ext cx="1874838" cy="512762"/>
            <a:chOff x="0" y="3849"/>
            <a:chExt cx="1181" cy="323"/>
          </a:xfrm>
        </p:grpSpPr>
        <p:sp>
          <p:nvSpPr>
            <p:cNvPr id="17413" name="Rectangle 5">
              <a:extLst>
                <a:ext uri="{FF2B5EF4-FFF2-40B4-BE49-F238E27FC236}">
                  <a16:creationId xmlns:a16="http://schemas.microsoft.com/office/drawing/2014/main" id="{9B7930D7-E382-AACA-A56A-51B7548280C0}"/>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4" name="Rectangle 6">
              <a:extLst>
                <a:ext uri="{FF2B5EF4-FFF2-40B4-BE49-F238E27FC236}">
                  <a16:creationId xmlns:a16="http://schemas.microsoft.com/office/drawing/2014/main" id="{04A01EA6-93AB-7468-277D-5DC3A18970D9}"/>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5" name="Rectangle 7">
              <a:extLst>
                <a:ext uri="{FF2B5EF4-FFF2-40B4-BE49-F238E27FC236}">
                  <a16:creationId xmlns:a16="http://schemas.microsoft.com/office/drawing/2014/main" id="{DD5F41BA-15BB-A304-30C6-82B329BFDA5A}"/>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7416" name="Rectangle 8">
              <a:extLst>
                <a:ext uri="{FF2B5EF4-FFF2-40B4-BE49-F238E27FC236}">
                  <a16:creationId xmlns:a16="http://schemas.microsoft.com/office/drawing/2014/main" id="{313189F4-60BE-47C7-7621-3A70CA9A80F9}"/>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7417" name="Rectangle 9">
            <a:extLst>
              <a:ext uri="{FF2B5EF4-FFF2-40B4-BE49-F238E27FC236}">
                <a16:creationId xmlns:a16="http://schemas.microsoft.com/office/drawing/2014/main" id="{5390A292-6714-5D83-B118-6F95911E5FBF}"/>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433" name="Group 1">
            <a:extLst>
              <a:ext uri="{FF2B5EF4-FFF2-40B4-BE49-F238E27FC236}">
                <a16:creationId xmlns:a16="http://schemas.microsoft.com/office/drawing/2014/main" id="{27DE3B6D-D1C5-2881-B3D6-8D0CEE99A028}"/>
              </a:ext>
            </a:extLst>
          </p:cNvPr>
          <p:cNvGrpSpPr>
            <a:grpSpLocks/>
          </p:cNvGrpSpPr>
          <p:nvPr/>
        </p:nvGrpSpPr>
        <p:grpSpPr bwMode="auto">
          <a:xfrm>
            <a:off x="0" y="0"/>
            <a:ext cx="1671638" cy="1768475"/>
            <a:chOff x="0" y="0"/>
            <a:chExt cx="1053" cy="1114"/>
          </a:xfrm>
        </p:grpSpPr>
        <p:sp>
          <p:nvSpPr>
            <p:cNvPr id="18434" name="AutoShape 2">
              <a:extLst>
                <a:ext uri="{FF2B5EF4-FFF2-40B4-BE49-F238E27FC236}">
                  <a16:creationId xmlns:a16="http://schemas.microsoft.com/office/drawing/2014/main" id="{909D7228-5150-8BA0-0AC6-6954D7C1A32A}"/>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5" name="AutoShape 3">
              <a:extLst>
                <a:ext uri="{FF2B5EF4-FFF2-40B4-BE49-F238E27FC236}">
                  <a16:creationId xmlns:a16="http://schemas.microsoft.com/office/drawing/2014/main" id="{F565F742-B4BC-2FAA-78B5-547244C57F58}"/>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8436" name="Group 4">
            <a:extLst>
              <a:ext uri="{FF2B5EF4-FFF2-40B4-BE49-F238E27FC236}">
                <a16:creationId xmlns:a16="http://schemas.microsoft.com/office/drawing/2014/main" id="{E11F4338-B172-5BFE-7E69-2D86CFD9A250}"/>
              </a:ext>
            </a:extLst>
          </p:cNvPr>
          <p:cNvGrpSpPr>
            <a:grpSpLocks/>
          </p:cNvGrpSpPr>
          <p:nvPr/>
        </p:nvGrpSpPr>
        <p:grpSpPr bwMode="auto">
          <a:xfrm>
            <a:off x="10313988" y="6092825"/>
            <a:ext cx="1873250" cy="512763"/>
            <a:chOff x="6497" y="3838"/>
            <a:chExt cx="1180" cy="323"/>
          </a:xfrm>
        </p:grpSpPr>
        <p:sp>
          <p:nvSpPr>
            <p:cNvPr id="18437" name="Rectangle 5">
              <a:extLst>
                <a:ext uri="{FF2B5EF4-FFF2-40B4-BE49-F238E27FC236}">
                  <a16:creationId xmlns:a16="http://schemas.microsoft.com/office/drawing/2014/main" id="{388094D9-4FFA-9F19-6E0D-10CC8314CDA4}"/>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8" name="Rectangle 6">
              <a:extLst>
                <a:ext uri="{FF2B5EF4-FFF2-40B4-BE49-F238E27FC236}">
                  <a16:creationId xmlns:a16="http://schemas.microsoft.com/office/drawing/2014/main" id="{008625A9-A799-8E7B-FAB9-75EEC311741F}"/>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9" name="Rectangle 7">
              <a:extLst>
                <a:ext uri="{FF2B5EF4-FFF2-40B4-BE49-F238E27FC236}">
                  <a16:creationId xmlns:a16="http://schemas.microsoft.com/office/drawing/2014/main" id="{FAD7A9F3-0D40-63BC-405B-4D4DD775B62D}"/>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8440" name="Rectangle 8">
              <a:extLst>
                <a:ext uri="{FF2B5EF4-FFF2-40B4-BE49-F238E27FC236}">
                  <a16:creationId xmlns:a16="http://schemas.microsoft.com/office/drawing/2014/main" id="{523B3435-D54A-B08D-2D9B-E21596E119C9}"/>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8441" name="Rectangle 9">
            <a:extLst>
              <a:ext uri="{FF2B5EF4-FFF2-40B4-BE49-F238E27FC236}">
                <a16:creationId xmlns:a16="http://schemas.microsoft.com/office/drawing/2014/main" id="{1BFC495D-C8FC-94D8-45F6-C41926A448AD}"/>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8442" name="Rectangle 10">
            <a:extLst>
              <a:ext uri="{FF2B5EF4-FFF2-40B4-BE49-F238E27FC236}">
                <a16:creationId xmlns:a16="http://schemas.microsoft.com/office/drawing/2014/main" id="{0360BA84-9D10-D67E-0C04-05F51D2118AA}"/>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457" name="Group 1">
            <a:extLst>
              <a:ext uri="{FF2B5EF4-FFF2-40B4-BE49-F238E27FC236}">
                <a16:creationId xmlns:a16="http://schemas.microsoft.com/office/drawing/2014/main" id="{27FD70CC-3B3A-B0E0-2FD0-25D0221E9457}"/>
              </a:ext>
            </a:extLst>
          </p:cNvPr>
          <p:cNvGrpSpPr>
            <a:grpSpLocks/>
          </p:cNvGrpSpPr>
          <p:nvPr/>
        </p:nvGrpSpPr>
        <p:grpSpPr bwMode="auto">
          <a:xfrm>
            <a:off x="0" y="0"/>
            <a:ext cx="1671638" cy="1768475"/>
            <a:chOff x="0" y="0"/>
            <a:chExt cx="1053" cy="1114"/>
          </a:xfrm>
        </p:grpSpPr>
        <p:sp>
          <p:nvSpPr>
            <p:cNvPr id="19458" name="AutoShape 2">
              <a:extLst>
                <a:ext uri="{FF2B5EF4-FFF2-40B4-BE49-F238E27FC236}">
                  <a16:creationId xmlns:a16="http://schemas.microsoft.com/office/drawing/2014/main" id="{52EBFFF5-4D54-323F-FF93-7C713C58EF62}"/>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59" name="AutoShape 3">
              <a:extLst>
                <a:ext uri="{FF2B5EF4-FFF2-40B4-BE49-F238E27FC236}">
                  <a16:creationId xmlns:a16="http://schemas.microsoft.com/office/drawing/2014/main" id="{3874223E-C958-1AF7-78B2-BFA69D62A769}"/>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9460" name="Group 4">
            <a:extLst>
              <a:ext uri="{FF2B5EF4-FFF2-40B4-BE49-F238E27FC236}">
                <a16:creationId xmlns:a16="http://schemas.microsoft.com/office/drawing/2014/main" id="{217E3A97-CE96-F1AC-D8C0-D673A0897664}"/>
              </a:ext>
            </a:extLst>
          </p:cNvPr>
          <p:cNvGrpSpPr>
            <a:grpSpLocks/>
          </p:cNvGrpSpPr>
          <p:nvPr/>
        </p:nvGrpSpPr>
        <p:grpSpPr bwMode="auto">
          <a:xfrm>
            <a:off x="10313988" y="6092825"/>
            <a:ext cx="1873250" cy="512763"/>
            <a:chOff x="6497" y="3838"/>
            <a:chExt cx="1180" cy="323"/>
          </a:xfrm>
        </p:grpSpPr>
        <p:sp>
          <p:nvSpPr>
            <p:cNvPr id="19461" name="Rectangle 5">
              <a:extLst>
                <a:ext uri="{FF2B5EF4-FFF2-40B4-BE49-F238E27FC236}">
                  <a16:creationId xmlns:a16="http://schemas.microsoft.com/office/drawing/2014/main" id="{D714FC86-C7F2-4B43-539C-F957CE269B2F}"/>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2" name="Rectangle 6">
              <a:extLst>
                <a:ext uri="{FF2B5EF4-FFF2-40B4-BE49-F238E27FC236}">
                  <a16:creationId xmlns:a16="http://schemas.microsoft.com/office/drawing/2014/main" id="{4F281EB5-9DE1-8916-14B1-693356554A49}"/>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3" name="Rectangle 7">
              <a:extLst>
                <a:ext uri="{FF2B5EF4-FFF2-40B4-BE49-F238E27FC236}">
                  <a16:creationId xmlns:a16="http://schemas.microsoft.com/office/drawing/2014/main" id="{3BAE597E-D01E-29C4-E51E-92AE7AC4EF8B}"/>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9464" name="Rectangle 8">
              <a:extLst>
                <a:ext uri="{FF2B5EF4-FFF2-40B4-BE49-F238E27FC236}">
                  <a16:creationId xmlns:a16="http://schemas.microsoft.com/office/drawing/2014/main" id="{C48B1065-3933-AB95-C95B-4FA46B091E29}"/>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9465" name="Rectangle 9">
            <a:extLst>
              <a:ext uri="{FF2B5EF4-FFF2-40B4-BE49-F238E27FC236}">
                <a16:creationId xmlns:a16="http://schemas.microsoft.com/office/drawing/2014/main" id="{55978602-2BFD-C5A8-CD5B-83481AE7EAD2}"/>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9466" name="Rectangle 10">
            <a:extLst>
              <a:ext uri="{FF2B5EF4-FFF2-40B4-BE49-F238E27FC236}">
                <a16:creationId xmlns:a16="http://schemas.microsoft.com/office/drawing/2014/main" id="{6BA9A89C-9D03-5115-8920-9838067F85AE}"/>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804AD7CF-77AF-F97A-77D9-52E0E325F500}"/>
              </a:ext>
            </a:extLst>
          </p:cNvPr>
          <p:cNvSpPr>
            <a:spLocks noChangeArrowheads="1"/>
          </p:cNvSpPr>
          <p:nvPr/>
        </p:nvSpPr>
        <p:spPr bwMode="auto">
          <a:xfrm>
            <a:off x="0" y="-1588"/>
            <a:ext cx="12192000" cy="6858001"/>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0" name="AutoShape 2">
            <a:extLst>
              <a:ext uri="{FF2B5EF4-FFF2-40B4-BE49-F238E27FC236}">
                <a16:creationId xmlns:a16="http://schemas.microsoft.com/office/drawing/2014/main" id="{69F6662E-5B27-B6B4-620E-5C41B94B0077}"/>
              </a:ext>
            </a:extLst>
          </p:cNvPr>
          <p:cNvSpPr>
            <a:spLocks noChangeArrowheads="1"/>
          </p:cNvSpPr>
          <p:nvPr/>
        </p:nvSpPr>
        <p:spPr bwMode="auto">
          <a:xfrm>
            <a:off x="3633788" y="3429000"/>
            <a:ext cx="8558212" cy="3429000"/>
          </a:xfrm>
          <a:custGeom>
            <a:avLst/>
            <a:gdLst>
              <a:gd name="G0" fmla="*/ 100000 65535 1"/>
              <a:gd name="G1" fmla="+- 34464 0 100000"/>
              <a:gd name="G2" fmla="?: G1 100000 34464"/>
              <a:gd name="G3" fmla="?: G0 0 G1"/>
              <a:gd name="G4" fmla="*/ 23772 G3 1"/>
              <a:gd name="G5" fmla="*/ G4 1 3392"/>
              <a:gd name="G6" fmla="*/ 23772 G3 1"/>
              <a:gd name="G7" fmla="*/ G6 1 34464"/>
              <a:gd name="G8" fmla="+- 11886 0 0"/>
              <a:gd name="G9" fmla="+- G5 G8 0"/>
              <a:gd name="G10" fmla="*/ 1 9525 2"/>
              <a:gd name="G11" fmla="+- 9525 0 0"/>
              <a:gd name="G12" fmla="+- 23772 0 0"/>
            </a:gdLst>
            <a:ahLst/>
            <a:cxnLst>
              <a:cxn ang="0">
                <a:pos x="r" y="vc"/>
              </a:cxn>
              <a:cxn ang="5400000">
                <a:pos x="hc" y="b"/>
              </a:cxn>
              <a:cxn ang="10800000">
                <a:pos x="l" y="vc"/>
              </a:cxn>
              <a:cxn ang="16200000">
                <a:pos x="hc" y="t"/>
              </a:cxn>
            </a:cxnLst>
            <a:rect l="0" t="0" r="0" b="0"/>
            <a:pathLst>
              <a:path>
                <a:moveTo>
                  <a:pt x="0" y="9525"/>
                </a:moveTo>
                <a:lnTo>
                  <a:pt x="0" y="0"/>
                </a:lnTo>
                <a:lnTo>
                  <a:pt x="23772" y="9525"/>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1" name="AutoShape 3">
            <a:extLst>
              <a:ext uri="{FF2B5EF4-FFF2-40B4-BE49-F238E27FC236}">
                <a16:creationId xmlns:a16="http://schemas.microsoft.com/office/drawing/2014/main" id="{B46C9E59-06B9-88C0-6C65-4F01BF843487}"/>
              </a:ext>
            </a:extLst>
          </p:cNvPr>
          <p:cNvSpPr>
            <a:spLocks noChangeArrowheads="1"/>
          </p:cNvSpPr>
          <p:nvPr/>
        </p:nvSpPr>
        <p:spPr bwMode="auto">
          <a:xfrm flipH="1" flipV="1">
            <a:off x="0" y="0"/>
            <a:ext cx="7596188" cy="4160838"/>
          </a:xfrm>
          <a:custGeom>
            <a:avLst/>
            <a:gdLst>
              <a:gd name="G0" fmla="*/ 100000 65535 1"/>
              <a:gd name="G1" fmla="+- 34464 0 100000"/>
              <a:gd name="G2" fmla="?: G1 100000 34464"/>
              <a:gd name="G3" fmla="?: G0 0 G1"/>
              <a:gd name="G4" fmla="*/ 21102 G3 1"/>
              <a:gd name="G5" fmla="*/ G4 1 3392"/>
              <a:gd name="G6" fmla="*/ 21102 G3 1"/>
              <a:gd name="G7" fmla="*/ G6 1 34464"/>
              <a:gd name="G8" fmla="+- 10551 0 0"/>
              <a:gd name="G9" fmla="+- G5 G8 0"/>
              <a:gd name="G10" fmla="+- 5780 0 0"/>
              <a:gd name="G11" fmla="+- 11560 0 0"/>
              <a:gd name="G12" fmla="+- 21102 0 0"/>
            </a:gdLst>
            <a:ahLst/>
            <a:cxnLst>
              <a:cxn ang="0">
                <a:pos x="r" y="vc"/>
              </a:cxn>
              <a:cxn ang="5400000">
                <a:pos x="hc" y="b"/>
              </a:cxn>
              <a:cxn ang="10800000">
                <a:pos x="l" y="vc"/>
              </a:cxn>
              <a:cxn ang="16200000">
                <a:pos x="hc" y="t"/>
              </a:cxn>
            </a:cxnLst>
            <a:rect l="0" t="0" r="0" b="0"/>
            <a:pathLst>
              <a:path>
                <a:moveTo>
                  <a:pt x="0" y="11560"/>
                </a:moveTo>
                <a:lnTo>
                  <a:pt x="0" y="0"/>
                </a:lnTo>
                <a:lnTo>
                  <a:pt x="21102" y="1156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2" name="Rectangle 4">
            <a:extLst>
              <a:ext uri="{FF2B5EF4-FFF2-40B4-BE49-F238E27FC236}">
                <a16:creationId xmlns:a16="http://schemas.microsoft.com/office/drawing/2014/main" id="{204E980E-B947-461D-C0ED-E336EC8B3BE4}"/>
              </a:ext>
            </a:extLst>
          </p:cNvPr>
          <p:cNvSpPr>
            <a:spLocks noChangeArrowheads="1"/>
          </p:cNvSpPr>
          <p:nvPr/>
        </p:nvSpPr>
        <p:spPr bwMode="auto">
          <a:xfrm>
            <a:off x="231775" y="242888"/>
            <a:ext cx="11749088" cy="63436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3" name="Rectangle 5">
            <a:extLst>
              <a:ext uri="{FF2B5EF4-FFF2-40B4-BE49-F238E27FC236}">
                <a16:creationId xmlns:a16="http://schemas.microsoft.com/office/drawing/2014/main" id="{11389F7E-58EE-23C5-6C94-68897EFCEA4A}"/>
              </a:ext>
            </a:extLst>
          </p:cNvPr>
          <p:cNvSpPr>
            <a:spLocks noGrp="1" noChangeArrowheads="1"/>
          </p:cNvSpPr>
          <p:nvPr>
            <p:ph type="body" idx="1"/>
          </p:nvPr>
        </p:nvSpPr>
        <p:spPr bwMode="auto">
          <a:xfrm>
            <a:off x="515938" y="750888"/>
            <a:ext cx="111680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054" name="Group 6">
            <a:extLst>
              <a:ext uri="{FF2B5EF4-FFF2-40B4-BE49-F238E27FC236}">
                <a16:creationId xmlns:a16="http://schemas.microsoft.com/office/drawing/2014/main" id="{E92B5898-B06F-D215-C373-EFC89D58745A}"/>
              </a:ext>
            </a:extLst>
          </p:cNvPr>
          <p:cNvGrpSpPr>
            <a:grpSpLocks/>
          </p:cNvGrpSpPr>
          <p:nvPr/>
        </p:nvGrpSpPr>
        <p:grpSpPr bwMode="auto">
          <a:xfrm>
            <a:off x="10313988" y="5867400"/>
            <a:ext cx="1873250" cy="512763"/>
            <a:chOff x="6497" y="3696"/>
            <a:chExt cx="1180" cy="323"/>
          </a:xfrm>
        </p:grpSpPr>
        <p:sp>
          <p:nvSpPr>
            <p:cNvPr id="2055" name="Rectangle 7">
              <a:extLst>
                <a:ext uri="{FF2B5EF4-FFF2-40B4-BE49-F238E27FC236}">
                  <a16:creationId xmlns:a16="http://schemas.microsoft.com/office/drawing/2014/main" id="{8F9798F1-BB2F-B3A2-6E4B-FAE256AC1039}"/>
                </a:ext>
              </a:extLst>
            </p:cNvPr>
            <p:cNvSpPr>
              <a:spLocks noChangeArrowheads="1"/>
            </p:cNvSpPr>
            <p:nvPr/>
          </p:nvSpPr>
          <p:spPr bwMode="auto">
            <a:xfrm>
              <a:off x="6497" y="3706"/>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6" name="Rectangle 8">
              <a:extLst>
                <a:ext uri="{FF2B5EF4-FFF2-40B4-BE49-F238E27FC236}">
                  <a16:creationId xmlns:a16="http://schemas.microsoft.com/office/drawing/2014/main" id="{B917FFEC-A4B3-9F0C-4DFA-C08565E85F7D}"/>
                </a:ext>
              </a:extLst>
            </p:cNvPr>
            <p:cNvSpPr>
              <a:spLocks noChangeArrowheads="1"/>
            </p:cNvSpPr>
            <p:nvPr/>
          </p:nvSpPr>
          <p:spPr bwMode="auto">
            <a:xfrm>
              <a:off x="6630" y="3823"/>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7" name="Rectangle 9">
              <a:extLst>
                <a:ext uri="{FF2B5EF4-FFF2-40B4-BE49-F238E27FC236}">
                  <a16:creationId xmlns:a16="http://schemas.microsoft.com/office/drawing/2014/main" id="{D23BBB7D-E1D7-D51B-80EB-00AD4E97C6DF}"/>
                </a:ext>
              </a:extLst>
            </p:cNvPr>
            <p:cNvSpPr>
              <a:spLocks noChangeArrowheads="1"/>
            </p:cNvSpPr>
            <p:nvPr/>
          </p:nvSpPr>
          <p:spPr bwMode="auto">
            <a:xfrm>
              <a:off x="6669" y="3810"/>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2058" name="Rectangle 10">
              <a:extLst>
                <a:ext uri="{FF2B5EF4-FFF2-40B4-BE49-F238E27FC236}">
                  <a16:creationId xmlns:a16="http://schemas.microsoft.com/office/drawing/2014/main" id="{F47ACD8A-6986-CD7B-B57B-75E8BC79C364}"/>
                </a:ext>
              </a:extLst>
            </p:cNvPr>
            <p:cNvSpPr>
              <a:spLocks noChangeArrowheads="1"/>
            </p:cNvSpPr>
            <p:nvPr/>
          </p:nvSpPr>
          <p:spPr bwMode="auto">
            <a:xfrm>
              <a:off x="6497" y="3696"/>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2059" name="Rectangle 11">
            <a:extLst>
              <a:ext uri="{FF2B5EF4-FFF2-40B4-BE49-F238E27FC236}">
                <a16:creationId xmlns:a16="http://schemas.microsoft.com/office/drawing/2014/main" id="{7FF8F8DA-641F-73DF-C30D-E288B5562A6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954B8CAF-75BB-E9BB-2096-693BBB9B5B42}"/>
              </a:ext>
            </a:extLst>
          </p:cNvPr>
          <p:cNvSpPr>
            <a:spLocks noChangeArrowheads="1"/>
          </p:cNvSpPr>
          <p:nvPr/>
        </p:nvSpPr>
        <p:spPr bwMode="auto">
          <a:xfrm>
            <a:off x="404813" y="369888"/>
            <a:ext cx="11380787" cy="558006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2" name="Rectangle 2">
            <a:extLst>
              <a:ext uri="{FF2B5EF4-FFF2-40B4-BE49-F238E27FC236}">
                <a16:creationId xmlns:a16="http://schemas.microsoft.com/office/drawing/2014/main" id="{3490D63D-586C-7E99-33BD-A41392B93621}"/>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0483" name="Group 3">
            <a:extLst>
              <a:ext uri="{FF2B5EF4-FFF2-40B4-BE49-F238E27FC236}">
                <a16:creationId xmlns:a16="http://schemas.microsoft.com/office/drawing/2014/main" id="{FEDEA6C1-1921-2EF2-9591-0DB540DD3282}"/>
              </a:ext>
            </a:extLst>
          </p:cNvPr>
          <p:cNvGrpSpPr>
            <a:grpSpLocks/>
          </p:cNvGrpSpPr>
          <p:nvPr/>
        </p:nvGrpSpPr>
        <p:grpSpPr bwMode="auto">
          <a:xfrm>
            <a:off x="10313988" y="6092825"/>
            <a:ext cx="1873250" cy="512763"/>
            <a:chOff x="6497" y="3838"/>
            <a:chExt cx="1180" cy="323"/>
          </a:xfrm>
        </p:grpSpPr>
        <p:sp>
          <p:nvSpPr>
            <p:cNvPr id="20484" name="Rectangle 4">
              <a:extLst>
                <a:ext uri="{FF2B5EF4-FFF2-40B4-BE49-F238E27FC236}">
                  <a16:creationId xmlns:a16="http://schemas.microsoft.com/office/drawing/2014/main" id="{2EDF6D7B-4518-9EB5-8E0A-91B532CFF838}"/>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5" name="Rectangle 5">
              <a:extLst>
                <a:ext uri="{FF2B5EF4-FFF2-40B4-BE49-F238E27FC236}">
                  <a16:creationId xmlns:a16="http://schemas.microsoft.com/office/drawing/2014/main" id="{AA25D093-6677-E52E-AB1E-AA8F058296E4}"/>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6" name="Rectangle 6">
              <a:extLst>
                <a:ext uri="{FF2B5EF4-FFF2-40B4-BE49-F238E27FC236}">
                  <a16:creationId xmlns:a16="http://schemas.microsoft.com/office/drawing/2014/main" id="{FCFE5E89-AFD0-74C5-E74A-C6CFDC8591A5}"/>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20487" name="Rectangle 7">
              <a:extLst>
                <a:ext uri="{FF2B5EF4-FFF2-40B4-BE49-F238E27FC236}">
                  <a16:creationId xmlns:a16="http://schemas.microsoft.com/office/drawing/2014/main" id="{B4EAD7A7-6DF8-9261-58F7-78EAABE8A482}"/>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20488" name="Rectangle 8">
            <a:extLst>
              <a:ext uri="{FF2B5EF4-FFF2-40B4-BE49-F238E27FC236}">
                <a16:creationId xmlns:a16="http://schemas.microsoft.com/office/drawing/2014/main" id="{E135A639-6D2F-6143-96AC-3D3BDA07E9B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4C592EA3-8529-D744-6F8D-F88E51ADA39B}"/>
              </a:ext>
            </a:extLst>
          </p:cNvPr>
          <p:cNvSpPr>
            <a:spLocks noChangeArrowheads="1"/>
          </p:cNvSpPr>
          <p:nvPr/>
        </p:nvSpPr>
        <p:spPr bwMode="auto">
          <a:xfrm>
            <a:off x="404813" y="369888"/>
            <a:ext cx="11380787" cy="5580062"/>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6" name="Rectangle 2">
            <a:extLst>
              <a:ext uri="{FF2B5EF4-FFF2-40B4-BE49-F238E27FC236}">
                <a16:creationId xmlns:a16="http://schemas.microsoft.com/office/drawing/2014/main" id="{0F57F711-308B-5139-A0ED-0665950EDA70}"/>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1507" name="Group 3">
            <a:extLst>
              <a:ext uri="{FF2B5EF4-FFF2-40B4-BE49-F238E27FC236}">
                <a16:creationId xmlns:a16="http://schemas.microsoft.com/office/drawing/2014/main" id="{D759C19E-5860-0CD9-CBDD-6530DBECB056}"/>
              </a:ext>
            </a:extLst>
          </p:cNvPr>
          <p:cNvGrpSpPr>
            <a:grpSpLocks/>
          </p:cNvGrpSpPr>
          <p:nvPr/>
        </p:nvGrpSpPr>
        <p:grpSpPr bwMode="auto">
          <a:xfrm>
            <a:off x="10313988" y="6092825"/>
            <a:ext cx="1873250" cy="512763"/>
            <a:chOff x="6497" y="3838"/>
            <a:chExt cx="1180" cy="323"/>
          </a:xfrm>
        </p:grpSpPr>
        <p:sp>
          <p:nvSpPr>
            <p:cNvPr id="21508" name="Rectangle 4">
              <a:extLst>
                <a:ext uri="{FF2B5EF4-FFF2-40B4-BE49-F238E27FC236}">
                  <a16:creationId xmlns:a16="http://schemas.microsoft.com/office/drawing/2014/main" id="{1312FC57-3DB0-A823-FB03-D9A94B1D636D}"/>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9" name="Rectangle 5">
              <a:extLst>
                <a:ext uri="{FF2B5EF4-FFF2-40B4-BE49-F238E27FC236}">
                  <a16:creationId xmlns:a16="http://schemas.microsoft.com/office/drawing/2014/main" id="{BDEB5FDE-FE32-316C-CFE9-18F17AE9CCA6}"/>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0" name="Rectangle 6">
              <a:extLst>
                <a:ext uri="{FF2B5EF4-FFF2-40B4-BE49-F238E27FC236}">
                  <a16:creationId xmlns:a16="http://schemas.microsoft.com/office/drawing/2014/main" id="{D8F4E06E-5B23-D92D-5C1E-F27829AD1117}"/>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21511" name="Rectangle 7">
              <a:extLst>
                <a:ext uri="{FF2B5EF4-FFF2-40B4-BE49-F238E27FC236}">
                  <a16:creationId xmlns:a16="http://schemas.microsoft.com/office/drawing/2014/main" id="{11D6C88C-2FEE-3C87-7C47-18911A472357}"/>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21512" name="Rectangle 8">
            <a:extLst>
              <a:ext uri="{FF2B5EF4-FFF2-40B4-BE49-F238E27FC236}">
                <a16:creationId xmlns:a16="http://schemas.microsoft.com/office/drawing/2014/main" id="{B1B5CC40-539E-379D-98EA-A7C566A0C259}"/>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18513DA9-84D2-3E0A-B553-EF36059E2BDF}"/>
              </a:ext>
            </a:extLst>
          </p:cNvPr>
          <p:cNvSpPr>
            <a:spLocks noGrp="1" noChangeArrowheads="1"/>
          </p:cNvSpPr>
          <p:nvPr>
            <p:ph type="body" idx="1"/>
          </p:nvPr>
        </p:nvSpPr>
        <p:spPr bwMode="auto">
          <a:xfrm>
            <a:off x="614363" y="587375"/>
            <a:ext cx="3260725"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22530" name="Rectangle 2">
            <a:extLst>
              <a:ext uri="{FF2B5EF4-FFF2-40B4-BE49-F238E27FC236}">
                <a16:creationId xmlns:a16="http://schemas.microsoft.com/office/drawing/2014/main" id="{C3E05A08-C4F1-17FB-2EF5-EBE85CBE2641}"/>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3" name="Group 1">
            <a:extLst>
              <a:ext uri="{FF2B5EF4-FFF2-40B4-BE49-F238E27FC236}">
                <a16:creationId xmlns:a16="http://schemas.microsoft.com/office/drawing/2014/main" id="{83C264AC-766D-870D-935F-50A4029A0A4A}"/>
              </a:ext>
            </a:extLst>
          </p:cNvPr>
          <p:cNvGrpSpPr>
            <a:grpSpLocks/>
          </p:cNvGrpSpPr>
          <p:nvPr/>
        </p:nvGrpSpPr>
        <p:grpSpPr bwMode="auto">
          <a:xfrm>
            <a:off x="0" y="0"/>
            <a:ext cx="5430838" cy="6854825"/>
            <a:chOff x="0" y="0"/>
            <a:chExt cx="3421" cy="4318"/>
          </a:xfrm>
        </p:grpSpPr>
        <p:sp>
          <p:nvSpPr>
            <p:cNvPr id="23554" name="AutoShape 2">
              <a:extLst>
                <a:ext uri="{FF2B5EF4-FFF2-40B4-BE49-F238E27FC236}">
                  <a16:creationId xmlns:a16="http://schemas.microsoft.com/office/drawing/2014/main" id="{5887D5AF-7F5C-047B-A766-46E6406B89BD}"/>
                </a:ext>
              </a:extLst>
            </p:cNvPr>
            <p:cNvSpPr>
              <a:spLocks noChangeArrowheads="1"/>
            </p:cNvSpPr>
            <p:nvPr/>
          </p:nvSpPr>
          <p:spPr bwMode="auto">
            <a:xfrm flipH="1" flipV="1">
              <a:off x="0" y="1855"/>
              <a:ext cx="976" cy="2463"/>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4314 0 0"/>
                <a:gd name="G17" fmla="+- 10871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55" name="AutoShape 3">
              <a:extLst>
                <a:ext uri="{FF2B5EF4-FFF2-40B4-BE49-F238E27FC236}">
                  <a16:creationId xmlns:a16="http://schemas.microsoft.com/office/drawing/2014/main" id="{FFB826B2-699E-2DAD-FB21-8BBD76B6B886}"/>
                </a:ext>
              </a:extLst>
            </p:cNvPr>
            <p:cNvSpPr>
              <a:spLocks noChangeArrowheads="1"/>
            </p:cNvSpPr>
            <p:nvPr/>
          </p:nvSpPr>
          <p:spPr bwMode="auto">
            <a:xfrm flipH="1" flipV="1">
              <a:off x="0" y="0"/>
              <a:ext cx="3421" cy="3083"/>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15094 0 0"/>
                <a:gd name="G21" fmla="+- 1360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23556" name="Rectangle 4">
            <a:extLst>
              <a:ext uri="{FF2B5EF4-FFF2-40B4-BE49-F238E27FC236}">
                <a16:creationId xmlns:a16="http://schemas.microsoft.com/office/drawing/2014/main" id="{8661C940-2B10-1421-8287-324031D40082}"/>
              </a:ext>
            </a:extLst>
          </p:cNvPr>
          <p:cNvSpPr>
            <a:spLocks noGrp="1" noChangeArrowheads="1"/>
          </p:cNvSpPr>
          <p:nvPr>
            <p:ph type="body" idx="1"/>
          </p:nvPr>
        </p:nvSpPr>
        <p:spPr bwMode="auto">
          <a:xfrm>
            <a:off x="541338" y="1355725"/>
            <a:ext cx="3192462"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3557" name="Group 5">
            <a:extLst>
              <a:ext uri="{FF2B5EF4-FFF2-40B4-BE49-F238E27FC236}">
                <a16:creationId xmlns:a16="http://schemas.microsoft.com/office/drawing/2014/main" id="{E4415B06-0AE7-3894-C6FA-55EFA06835CA}"/>
              </a:ext>
            </a:extLst>
          </p:cNvPr>
          <p:cNvGrpSpPr>
            <a:grpSpLocks/>
          </p:cNvGrpSpPr>
          <p:nvPr/>
        </p:nvGrpSpPr>
        <p:grpSpPr bwMode="auto">
          <a:xfrm>
            <a:off x="1000125" y="5822950"/>
            <a:ext cx="2732088" cy="676275"/>
            <a:chOff x="630" y="3668"/>
            <a:chExt cx="1721" cy="426"/>
          </a:xfrm>
        </p:grpSpPr>
        <p:sp>
          <p:nvSpPr>
            <p:cNvPr id="23558" name="Rectangle 6">
              <a:extLst>
                <a:ext uri="{FF2B5EF4-FFF2-40B4-BE49-F238E27FC236}">
                  <a16:creationId xmlns:a16="http://schemas.microsoft.com/office/drawing/2014/main" id="{1C7F37FB-778F-25D4-B176-0DFA9CFDF415}"/>
                </a:ext>
              </a:extLst>
            </p:cNvPr>
            <p:cNvSpPr>
              <a:spLocks noChangeArrowheads="1"/>
            </p:cNvSpPr>
            <p:nvPr/>
          </p:nvSpPr>
          <p:spPr bwMode="auto">
            <a:xfrm>
              <a:off x="630" y="3668"/>
              <a:ext cx="1721" cy="426"/>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23559" name="Picture 7">
              <a:extLst>
                <a:ext uri="{FF2B5EF4-FFF2-40B4-BE49-F238E27FC236}">
                  <a16:creationId xmlns:a16="http://schemas.microsoft.com/office/drawing/2014/main" id="{E1D3B574-00EC-BFEE-5DC5-4C2548E3D1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44447"/>
            <a:stretch>
              <a:fillRect/>
            </a:stretch>
          </p:blipFill>
          <p:spPr bwMode="auto">
            <a:xfrm>
              <a:off x="864" y="3740"/>
              <a:ext cx="1253" cy="286"/>
            </a:xfrm>
            <a:prstGeom prst="rect">
              <a:avLst/>
            </a:prstGeom>
            <a:noFill/>
            <a:ln>
              <a:noFill/>
            </a:ln>
            <a:effectLst/>
            <a:extLst>
              <a:ext uri="{909E8E84-426E-40DD-AFC4-6F175D3DCCD1}">
                <a14:hiddenFill xmlns:a14="http://schemas.microsoft.com/office/drawing/2010/main">
                  <a:blipFill dpi="0" rotWithShape="0">
                    <a:blip/>
                    <a:srcRect r="444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3560" name="Picture 8">
            <a:extLst>
              <a:ext uri="{FF2B5EF4-FFF2-40B4-BE49-F238E27FC236}">
                <a16:creationId xmlns:a16="http://schemas.microsoft.com/office/drawing/2014/main" id="{8AF84776-45CB-C4AC-A37D-CFBDA0439E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749300"/>
            <a:ext cx="4017963" cy="261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45D9993-8D07-04EE-D095-C50FF6688C5A}"/>
              </a:ext>
            </a:extLst>
          </p:cNvPr>
          <p:cNvSpPr>
            <a:spLocks noChangeArrowheads="1"/>
          </p:cNvSpPr>
          <p:nvPr/>
        </p:nvSpPr>
        <p:spPr bwMode="auto">
          <a:xfrm>
            <a:off x="404813" y="369888"/>
            <a:ext cx="11380787" cy="512127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4" name="AutoShape 2">
            <a:extLst>
              <a:ext uri="{FF2B5EF4-FFF2-40B4-BE49-F238E27FC236}">
                <a16:creationId xmlns:a16="http://schemas.microsoft.com/office/drawing/2014/main" id="{6BC93C61-B040-2EA7-219C-16122BE564B7}"/>
              </a:ext>
            </a:extLst>
          </p:cNvPr>
          <p:cNvSpPr>
            <a:spLocks noChangeArrowheads="1"/>
          </p:cNvSpPr>
          <p:nvPr/>
        </p:nvSpPr>
        <p:spPr bwMode="auto">
          <a:xfrm rot="10800000" flipV="1">
            <a:off x="242888" y="3838575"/>
            <a:ext cx="4359275" cy="1995488"/>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5" name="Rectangle 3">
            <a:extLst>
              <a:ext uri="{FF2B5EF4-FFF2-40B4-BE49-F238E27FC236}">
                <a16:creationId xmlns:a16="http://schemas.microsoft.com/office/drawing/2014/main" id="{9A5890E7-DE2A-6DFC-1598-FC3B52093636}"/>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3076" name="Group 4">
            <a:extLst>
              <a:ext uri="{FF2B5EF4-FFF2-40B4-BE49-F238E27FC236}">
                <a16:creationId xmlns:a16="http://schemas.microsoft.com/office/drawing/2014/main" id="{8D499E39-9953-4181-9B29-0EC127406DF8}"/>
              </a:ext>
            </a:extLst>
          </p:cNvPr>
          <p:cNvGrpSpPr>
            <a:grpSpLocks/>
          </p:cNvGrpSpPr>
          <p:nvPr/>
        </p:nvGrpSpPr>
        <p:grpSpPr bwMode="auto">
          <a:xfrm>
            <a:off x="0" y="6110288"/>
            <a:ext cx="1874838" cy="512762"/>
            <a:chOff x="0" y="3849"/>
            <a:chExt cx="1181" cy="323"/>
          </a:xfrm>
        </p:grpSpPr>
        <p:sp>
          <p:nvSpPr>
            <p:cNvPr id="3077" name="Rectangle 5">
              <a:extLst>
                <a:ext uri="{FF2B5EF4-FFF2-40B4-BE49-F238E27FC236}">
                  <a16:creationId xmlns:a16="http://schemas.microsoft.com/office/drawing/2014/main" id="{EF23628D-5825-E05C-5C1F-04A094E58973}"/>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8" name="Rectangle 6">
              <a:extLst>
                <a:ext uri="{FF2B5EF4-FFF2-40B4-BE49-F238E27FC236}">
                  <a16:creationId xmlns:a16="http://schemas.microsoft.com/office/drawing/2014/main" id="{ABAAF674-8619-5F00-ECC9-70DBDF8CD964}"/>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9" name="Rectangle 7">
              <a:extLst>
                <a:ext uri="{FF2B5EF4-FFF2-40B4-BE49-F238E27FC236}">
                  <a16:creationId xmlns:a16="http://schemas.microsoft.com/office/drawing/2014/main" id="{6FA86EC3-7F66-E321-246F-CDA7047DD66C}"/>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3080" name="Rectangle 8">
              <a:extLst>
                <a:ext uri="{FF2B5EF4-FFF2-40B4-BE49-F238E27FC236}">
                  <a16:creationId xmlns:a16="http://schemas.microsoft.com/office/drawing/2014/main" id="{1CED3645-D37F-21CE-4440-A4755025845B}"/>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3081" name="Rectangle 9">
            <a:extLst>
              <a:ext uri="{FF2B5EF4-FFF2-40B4-BE49-F238E27FC236}">
                <a16:creationId xmlns:a16="http://schemas.microsoft.com/office/drawing/2014/main" id="{EDEE0710-DF49-834A-D88E-C337F33EF489}"/>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Line 1">
            <a:extLst>
              <a:ext uri="{FF2B5EF4-FFF2-40B4-BE49-F238E27FC236}">
                <a16:creationId xmlns:a16="http://schemas.microsoft.com/office/drawing/2014/main" id="{88745CC7-1A3F-0DE3-47F1-E61F2A2E5C21}"/>
              </a:ext>
            </a:extLst>
          </p:cNvPr>
          <p:cNvSpPr>
            <a:spLocks noChangeShapeType="1"/>
          </p:cNvSpPr>
          <p:nvPr/>
        </p:nvSpPr>
        <p:spPr bwMode="auto">
          <a:xfrm>
            <a:off x="5300663" y="1576388"/>
            <a:ext cx="946150" cy="1587"/>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4098" name="Rectangle 2">
            <a:extLst>
              <a:ext uri="{FF2B5EF4-FFF2-40B4-BE49-F238E27FC236}">
                <a16:creationId xmlns:a16="http://schemas.microsoft.com/office/drawing/2014/main" id="{FE37A4DC-4F5D-F866-8A54-92D78F70E75D}"/>
              </a:ext>
            </a:extLst>
          </p:cNvPr>
          <p:cNvSpPr>
            <a:spLocks noGrp="1" noChangeArrowheads="1"/>
          </p:cNvSpPr>
          <p:nvPr>
            <p:ph type="body" idx="1"/>
          </p:nvPr>
        </p:nvSpPr>
        <p:spPr bwMode="auto">
          <a:xfrm>
            <a:off x="7194550" y="1084263"/>
            <a:ext cx="44783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4099" name="AutoShape 3">
            <a:extLst>
              <a:ext uri="{FF2B5EF4-FFF2-40B4-BE49-F238E27FC236}">
                <a16:creationId xmlns:a16="http://schemas.microsoft.com/office/drawing/2014/main" id="{4A054542-73B7-5C38-EC7E-BCFC6D535D72}"/>
              </a:ext>
            </a:extLst>
          </p:cNvPr>
          <p:cNvSpPr>
            <a:spLocks noChangeArrowheads="1"/>
          </p:cNvSpPr>
          <p:nvPr/>
        </p:nvSpPr>
        <p:spPr bwMode="auto">
          <a:xfrm rot="5400000">
            <a:off x="6153944" y="1135856"/>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0" name="Line 4">
            <a:extLst>
              <a:ext uri="{FF2B5EF4-FFF2-40B4-BE49-F238E27FC236}">
                <a16:creationId xmlns:a16="http://schemas.microsoft.com/office/drawing/2014/main" id="{EF8D1E9B-1663-1F9D-3C19-ED4DF47BFD17}"/>
              </a:ext>
            </a:extLst>
          </p:cNvPr>
          <p:cNvSpPr>
            <a:spLocks noChangeShapeType="1"/>
          </p:cNvSpPr>
          <p:nvPr/>
        </p:nvSpPr>
        <p:spPr bwMode="auto">
          <a:xfrm>
            <a:off x="5300663" y="2770188"/>
            <a:ext cx="946150" cy="1587"/>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4101" name="AutoShape 5">
            <a:extLst>
              <a:ext uri="{FF2B5EF4-FFF2-40B4-BE49-F238E27FC236}">
                <a16:creationId xmlns:a16="http://schemas.microsoft.com/office/drawing/2014/main" id="{C00B8B52-2F10-6A27-174E-807F1D7491B4}"/>
              </a:ext>
            </a:extLst>
          </p:cNvPr>
          <p:cNvSpPr>
            <a:spLocks noChangeArrowheads="1"/>
          </p:cNvSpPr>
          <p:nvPr/>
        </p:nvSpPr>
        <p:spPr bwMode="auto">
          <a:xfrm rot="5400000">
            <a:off x="6153944" y="2329656"/>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2" name="Line 6">
            <a:extLst>
              <a:ext uri="{FF2B5EF4-FFF2-40B4-BE49-F238E27FC236}">
                <a16:creationId xmlns:a16="http://schemas.microsoft.com/office/drawing/2014/main" id="{CA29CCBF-69AC-B78A-8570-DD3214B74D68}"/>
              </a:ext>
            </a:extLst>
          </p:cNvPr>
          <p:cNvSpPr>
            <a:spLocks noChangeShapeType="1"/>
          </p:cNvSpPr>
          <p:nvPr/>
        </p:nvSpPr>
        <p:spPr bwMode="auto">
          <a:xfrm>
            <a:off x="5329238" y="3949700"/>
            <a:ext cx="946150" cy="158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4103" name="AutoShape 7">
            <a:extLst>
              <a:ext uri="{FF2B5EF4-FFF2-40B4-BE49-F238E27FC236}">
                <a16:creationId xmlns:a16="http://schemas.microsoft.com/office/drawing/2014/main" id="{9071A0C0-BFA1-B004-576D-C8DA48F391CD}"/>
              </a:ext>
            </a:extLst>
          </p:cNvPr>
          <p:cNvSpPr>
            <a:spLocks noChangeArrowheads="1"/>
          </p:cNvSpPr>
          <p:nvPr/>
        </p:nvSpPr>
        <p:spPr bwMode="auto">
          <a:xfrm rot="5400000">
            <a:off x="6182519" y="3509169"/>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4" name="Line 8">
            <a:extLst>
              <a:ext uri="{FF2B5EF4-FFF2-40B4-BE49-F238E27FC236}">
                <a16:creationId xmlns:a16="http://schemas.microsoft.com/office/drawing/2014/main" id="{8B7DADEF-011B-15A3-AA18-D512FBD7AF10}"/>
              </a:ext>
            </a:extLst>
          </p:cNvPr>
          <p:cNvSpPr>
            <a:spLocks noChangeShapeType="1"/>
          </p:cNvSpPr>
          <p:nvPr/>
        </p:nvSpPr>
        <p:spPr bwMode="auto">
          <a:xfrm>
            <a:off x="5329238" y="5143500"/>
            <a:ext cx="946150"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4105" name="AutoShape 9">
            <a:extLst>
              <a:ext uri="{FF2B5EF4-FFF2-40B4-BE49-F238E27FC236}">
                <a16:creationId xmlns:a16="http://schemas.microsoft.com/office/drawing/2014/main" id="{E8CE9146-41B9-C8A6-2A62-018185893EA7}"/>
              </a:ext>
            </a:extLst>
          </p:cNvPr>
          <p:cNvSpPr>
            <a:spLocks noChangeArrowheads="1"/>
          </p:cNvSpPr>
          <p:nvPr/>
        </p:nvSpPr>
        <p:spPr bwMode="auto">
          <a:xfrm rot="5400000">
            <a:off x="6182519" y="4702969"/>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6" name="Rectangle 10">
            <a:extLst>
              <a:ext uri="{FF2B5EF4-FFF2-40B4-BE49-F238E27FC236}">
                <a16:creationId xmlns:a16="http://schemas.microsoft.com/office/drawing/2014/main" id="{CBED126C-565B-27FB-2704-04B74A545DF3}"/>
              </a:ext>
            </a:extLst>
          </p:cNvPr>
          <p:cNvSpPr>
            <a:spLocks noChangeArrowheads="1"/>
          </p:cNvSpPr>
          <p:nvPr/>
        </p:nvSpPr>
        <p:spPr bwMode="auto">
          <a:xfrm>
            <a:off x="246063" y="314325"/>
            <a:ext cx="5505450" cy="6243638"/>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7" name="Rectangle 11">
            <a:extLst>
              <a:ext uri="{FF2B5EF4-FFF2-40B4-BE49-F238E27FC236}">
                <a16:creationId xmlns:a16="http://schemas.microsoft.com/office/drawing/2014/main" id="{DDBFEB88-920D-19A0-6A63-1CF988AF8701}"/>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a:extLst>
              <a:ext uri="{FF2B5EF4-FFF2-40B4-BE49-F238E27FC236}">
                <a16:creationId xmlns:a16="http://schemas.microsoft.com/office/drawing/2014/main" id="{A15B150F-0445-6237-F341-011E8E64C6C0}"/>
              </a:ext>
            </a:extLst>
          </p:cNvPr>
          <p:cNvSpPr>
            <a:spLocks noChangeArrowheads="1"/>
          </p:cNvSpPr>
          <p:nvPr/>
        </p:nvSpPr>
        <p:spPr bwMode="auto">
          <a:xfrm rot="10800000">
            <a:off x="0" y="-47625"/>
            <a:ext cx="12192000" cy="2157413"/>
          </a:xfrm>
          <a:custGeom>
            <a:avLst/>
            <a:gdLst>
              <a:gd name="G0" fmla="+- 32767 0 0"/>
              <a:gd name="G1" fmla="*/ G0 1 65480"/>
              <a:gd name="G2" fmla="+- 32768 0 0"/>
              <a:gd name="G3" fmla="*/ G2 1 52079"/>
              <a:gd name="G4" fmla="+- 32767 0 0"/>
              <a:gd name="G5" fmla="*/ G4 1 65480"/>
              <a:gd name="G6" fmla="+- 32768 0 0"/>
              <a:gd name="G7" fmla="*/ G6 1 52079"/>
              <a:gd name="G8" fmla="+- 32767 0 0"/>
              <a:gd name="G9" fmla="*/ G8 1 65480"/>
              <a:gd name="G10" fmla="+- 32768 0 0"/>
              <a:gd name="G11" fmla="*/ G10 1 52079"/>
              <a:gd name="G12" fmla="+- 32767 0 0"/>
              <a:gd name="G13" fmla="*/ G12 1 65480"/>
              <a:gd name="G14" fmla="+- 32768 0 0"/>
              <a:gd name="G15" fmla="*/ G14 1 52079"/>
              <a:gd name="G16" fmla="+- 32768 0 0"/>
              <a:gd name="G17" fmla="*/ G16 1 65480"/>
              <a:gd name="G18" fmla="+- 32768 0 0"/>
              <a:gd name="G19" fmla="*/ G18 1 52079"/>
              <a:gd name="G20" fmla="+- 32768 0 0"/>
              <a:gd name="G21" fmla="*/ G20 1 65480"/>
              <a:gd name="G22" fmla="+- 32768 0 0"/>
              <a:gd name="G23" fmla="*/ G22 1 52079"/>
              <a:gd name="G24" fmla="+- 0 0 0"/>
              <a:gd name="G25" fmla="*/ G24 1 65480"/>
              <a:gd name="G26" fmla="+- 32768 0 0"/>
              <a:gd name="G27" fmla="*/ G26 1 52079"/>
              <a:gd name="G28" fmla="+- 0 0 0"/>
              <a:gd name="G29" fmla="*/ G28 1 65480"/>
              <a:gd name="G30" fmla="+- 32768 0 0"/>
              <a:gd name="G31" fmla="*/ G30 1 52079"/>
              <a:gd name="G32" fmla="+- 0 0 0"/>
              <a:gd name="G33" fmla="*/ G32 1 65480"/>
              <a:gd name="G34" fmla="+- 32768 0 0"/>
              <a:gd name="G35" fmla="*/ G34 1 52079"/>
              <a:gd name="G36" fmla="+- 0 0 0"/>
              <a:gd name="G37" fmla="*/ G36 1 65480"/>
              <a:gd name="G38" fmla="+- 32768 0 0"/>
              <a:gd name="G39" fmla="*/ G38 1 52079"/>
              <a:gd name="G40" fmla="+- 0 0 0"/>
              <a:gd name="G41" fmla="*/ G40 1 65480"/>
              <a:gd name="G42" fmla="+- 32767 0 0"/>
              <a:gd name="G43" fmla="*/ G42 1 52079"/>
              <a:gd name="G44" fmla="+- 32768 0 0"/>
              <a:gd name="G45" fmla="*/ G44 1 65480"/>
              <a:gd name="G46" fmla="+- 32767 0 0"/>
              <a:gd name="G47" fmla="*/ G46 1 52079"/>
              <a:gd name="G48" fmla="+- 32768 0 0"/>
              <a:gd name="G49" fmla="*/ G48 1 65480"/>
              <a:gd name="G50" fmla="+- 32767 0 0"/>
              <a:gd name="G51" fmla="*/ G50 1 52079"/>
              <a:gd name="G52" fmla="+- 32767 0 0"/>
              <a:gd name="G53" fmla="*/ G52 1 65480"/>
              <a:gd name="G54" fmla="+- 0 0 0"/>
              <a:gd name="G55" fmla="*/ G54 1 52079"/>
              <a:gd name="G56" fmla="+- 32767 0 0"/>
              <a:gd name="G57" fmla="*/ G56 1 65480"/>
              <a:gd name="G58" fmla="+- 0 0 0"/>
              <a:gd name="G59" fmla="*/ G58 1 52079"/>
              <a:gd name="G60" fmla="+- 32768 0 0"/>
              <a:gd name="G61" fmla="*/ G60 1 65480"/>
              <a:gd name="G62" fmla="+- 0 0 0"/>
              <a:gd name="G63" fmla="*/ G62 1 52079"/>
              <a:gd name="G64" fmla="+- 32768 0 0"/>
              <a:gd name="G65" fmla="*/ G64 1 65480"/>
              <a:gd name="G66" fmla="+- 0 0 0"/>
              <a:gd name="G67" fmla="*/ G66 1 52079"/>
              <a:gd name="G68" fmla="+- 32767 0 0"/>
              <a:gd name="G69" fmla="*/ G68 1 65480"/>
              <a:gd name="G70" fmla="+- 0 0 0"/>
              <a:gd name="G71" fmla="*/ G70 1 52079"/>
              <a:gd name="G72" fmla="+- 32768 0 0"/>
              <a:gd name="G73" fmla="*/ G72 1 65480"/>
              <a:gd name="G74" fmla="+- 0 0 0"/>
              <a:gd name="G75" fmla="*/ G74 1 52079"/>
              <a:gd name="G76" fmla="+- 32767 0 0"/>
              <a:gd name="G77" fmla="*/ G76 1 65480"/>
              <a:gd name="G78" fmla="+- 0 0 0"/>
              <a:gd name="G79" fmla="*/ G78 1 52079"/>
              <a:gd name="G80" fmla="+- 33867 0 0"/>
              <a:gd name="G81" fmla="+- 5992 0 0"/>
            </a:gdLst>
            <a:ahLst/>
            <a:cxnLst>
              <a:cxn ang="0">
                <a:pos x="r" y="vc"/>
              </a:cxn>
              <a:cxn ang="5400000">
                <a:pos x="hc" y="b"/>
              </a:cxn>
              <a:cxn ang="10800000">
                <a:pos x="l" y="vc"/>
              </a:cxn>
              <a:cxn ang="16200000">
                <a:pos x="hc" y="t"/>
              </a:cxn>
            </a:cxnLst>
            <a:rect l="0" t="0" r="0" b="0"/>
            <a:pathLst>
              <a:path>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2" name="Rectangle 2">
            <a:extLst>
              <a:ext uri="{FF2B5EF4-FFF2-40B4-BE49-F238E27FC236}">
                <a16:creationId xmlns:a16="http://schemas.microsoft.com/office/drawing/2014/main" id="{35879AE4-30B4-BD0C-DEC2-6C43C4EC0882}"/>
              </a:ext>
            </a:extLst>
          </p:cNvPr>
          <p:cNvSpPr>
            <a:spLocks noGrp="1" noChangeArrowheads="1"/>
          </p:cNvSpPr>
          <p:nvPr>
            <p:ph type="body" idx="1"/>
          </p:nvPr>
        </p:nvSpPr>
        <p:spPr bwMode="auto">
          <a:xfrm>
            <a:off x="571500" y="876300"/>
            <a:ext cx="10974388"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pic>
        <p:nvPicPr>
          <p:cNvPr id="5123" name="Picture 3">
            <a:extLst>
              <a:ext uri="{FF2B5EF4-FFF2-40B4-BE49-F238E27FC236}">
                <a16:creationId xmlns:a16="http://schemas.microsoft.com/office/drawing/2014/main" id="{2131F8C0-C211-9EC5-C5E2-07FA28877E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9500" y="739775"/>
            <a:ext cx="4762500" cy="5611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4">
            <a:extLst>
              <a:ext uri="{FF2B5EF4-FFF2-40B4-BE49-F238E27FC236}">
                <a16:creationId xmlns:a16="http://schemas.microsoft.com/office/drawing/2014/main" id="{B725EDA7-BD6C-B223-46FD-6CC6C5F271B8}"/>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95CF00E2-B1C6-4867-4D3B-A317A582C338}"/>
              </a:ext>
            </a:extLst>
          </p:cNvPr>
          <p:cNvSpPr>
            <a:spLocks noChangeArrowheads="1"/>
          </p:cNvSpPr>
          <p:nvPr/>
        </p:nvSpPr>
        <p:spPr bwMode="auto">
          <a:xfrm>
            <a:off x="0" y="350838"/>
            <a:ext cx="5629275" cy="388302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6" name="Rectangle 2">
            <a:extLst>
              <a:ext uri="{FF2B5EF4-FFF2-40B4-BE49-F238E27FC236}">
                <a16:creationId xmlns:a16="http://schemas.microsoft.com/office/drawing/2014/main" id="{8B07B7A4-F9E1-28E3-C5F5-D69BB1F099EF}"/>
              </a:ext>
            </a:extLst>
          </p:cNvPr>
          <p:cNvSpPr>
            <a:spLocks noGrp="1" noChangeArrowheads="1"/>
          </p:cNvSpPr>
          <p:nvPr>
            <p:ph type="body" idx="1"/>
          </p:nvPr>
        </p:nvSpPr>
        <p:spPr bwMode="auto">
          <a:xfrm>
            <a:off x="436563" y="709613"/>
            <a:ext cx="4751387"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6147" name="Group 3">
            <a:extLst>
              <a:ext uri="{FF2B5EF4-FFF2-40B4-BE49-F238E27FC236}">
                <a16:creationId xmlns:a16="http://schemas.microsoft.com/office/drawing/2014/main" id="{41361040-BCB5-DEAA-4F04-2C65AF5125D6}"/>
              </a:ext>
            </a:extLst>
          </p:cNvPr>
          <p:cNvGrpSpPr>
            <a:grpSpLocks/>
          </p:cNvGrpSpPr>
          <p:nvPr/>
        </p:nvGrpSpPr>
        <p:grpSpPr bwMode="auto">
          <a:xfrm>
            <a:off x="0" y="6110288"/>
            <a:ext cx="1874838" cy="512762"/>
            <a:chOff x="0" y="3849"/>
            <a:chExt cx="1181" cy="323"/>
          </a:xfrm>
        </p:grpSpPr>
        <p:sp>
          <p:nvSpPr>
            <p:cNvPr id="6148" name="Rectangle 4">
              <a:extLst>
                <a:ext uri="{FF2B5EF4-FFF2-40B4-BE49-F238E27FC236}">
                  <a16:creationId xmlns:a16="http://schemas.microsoft.com/office/drawing/2014/main" id="{F0F92ED0-5718-722E-B187-2713B6D6659F}"/>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9" name="Rectangle 5">
              <a:extLst>
                <a:ext uri="{FF2B5EF4-FFF2-40B4-BE49-F238E27FC236}">
                  <a16:creationId xmlns:a16="http://schemas.microsoft.com/office/drawing/2014/main" id="{59B607F0-CCAB-1FA7-8A57-47863B50BAC6}"/>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50" name="Rectangle 6">
              <a:extLst>
                <a:ext uri="{FF2B5EF4-FFF2-40B4-BE49-F238E27FC236}">
                  <a16:creationId xmlns:a16="http://schemas.microsoft.com/office/drawing/2014/main" id="{733D33C0-7703-C3DA-8F66-38635158205E}"/>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6151" name="Rectangle 7">
              <a:extLst>
                <a:ext uri="{FF2B5EF4-FFF2-40B4-BE49-F238E27FC236}">
                  <a16:creationId xmlns:a16="http://schemas.microsoft.com/office/drawing/2014/main" id="{E455D243-CF08-FE7F-8429-8E115A7F346E}"/>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6152" name="Rectangle 8">
            <a:extLst>
              <a:ext uri="{FF2B5EF4-FFF2-40B4-BE49-F238E27FC236}">
                <a16:creationId xmlns:a16="http://schemas.microsoft.com/office/drawing/2014/main" id="{2F08205A-4AB0-6126-5B74-EBC80FFCB2D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BAFA29A-82E5-320B-6DBB-80441D5D91F9}"/>
              </a:ext>
            </a:extLst>
          </p:cNvPr>
          <p:cNvSpPr>
            <a:spLocks noChangeArrowheads="1"/>
          </p:cNvSpPr>
          <p:nvPr/>
        </p:nvSpPr>
        <p:spPr bwMode="auto">
          <a:xfrm>
            <a:off x="0" y="0"/>
            <a:ext cx="7332663" cy="4233863"/>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0" name="Rectangle 2">
            <a:extLst>
              <a:ext uri="{FF2B5EF4-FFF2-40B4-BE49-F238E27FC236}">
                <a16:creationId xmlns:a16="http://schemas.microsoft.com/office/drawing/2014/main" id="{D30B8AF9-E7CD-D7E5-8DBE-566AC0A1DB8E}"/>
              </a:ext>
            </a:extLst>
          </p:cNvPr>
          <p:cNvSpPr>
            <a:spLocks noGrp="1" noChangeArrowheads="1"/>
          </p:cNvSpPr>
          <p:nvPr>
            <p:ph type="body" idx="1"/>
          </p:nvPr>
        </p:nvSpPr>
        <p:spPr bwMode="auto">
          <a:xfrm>
            <a:off x="436563" y="709613"/>
            <a:ext cx="4751387"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7171" name="Group 3">
            <a:extLst>
              <a:ext uri="{FF2B5EF4-FFF2-40B4-BE49-F238E27FC236}">
                <a16:creationId xmlns:a16="http://schemas.microsoft.com/office/drawing/2014/main" id="{43EEC567-CC01-787B-C0D4-E40FA9D947BA}"/>
              </a:ext>
            </a:extLst>
          </p:cNvPr>
          <p:cNvGrpSpPr>
            <a:grpSpLocks/>
          </p:cNvGrpSpPr>
          <p:nvPr/>
        </p:nvGrpSpPr>
        <p:grpSpPr bwMode="auto">
          <a:xfrm>
            <a:off x="0" y="6110288"/>
            <a:ext cx="1874838" cy="512762"/>
            <a:chOff x="0" y="3849"/>
            <a:chExt cx="1181" cy="323"/>
          </a:xfrm>
        </p:grpSpPr>
        <p:sp>
          <p:nvSpPr>
            <p:cNvPr id="7172" name="Rectangle 4">
              <a:extLst>
                <a:ext uri="{FF2B5EF4-FFF2-40B4-BE49-F238E27FC236}">
                  <a16:creationId xmlns:a16="http://schemas.microsoft.com/office/drawing/2014/main" id="{FB38A452-74F6-8CBD-8C5A-63E8C197585C}"/>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3" name="Rectangle 5">
              <a:extLst>
                <a:ext uri="{FF2B5EF4-FFF2-40B4-BE49-F238E27FC236}">
                  <a16:creationId xmlns:a16="http://schemas.microsoft.com/office/drawing/2014/main" id="{F4BEAA0D-E23A-85E4-3704-F8FDD9DC55B8}"/>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4" name="Rectangle 6">
              <a:extLst>
                <a:ext uri="{FF2B5EF4-FFF2-40B4-BE49-F238E27FC236}">
                  <a16:creationId xmlns:a16="http://schemas.microsoft.com/office/drawing/2014/main" id="{1A7AE040-8016-DF16-8239-448510EDBED6}"/>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7175" name="Rectangle 7">
              <a:extLst>
                <a:ext uri="{FF2B5EF4-FFF2-40B4-BE49-F238E27FC236}">
                  <a16:creationId xmlns:a16="http://schemas.microsoft.com/office/drawing/2014/main" id="{9559AE55-DBBE-F336-4A0E-0986FF62A0A5}"/>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7176" name="Rectangle 8">
            <a:extLst>
              <a:ext uri="{FF2B5EF4-FFF2-40B4-BE49-F238E27FC236}">
                <a16:creationId xmlns:a16="http://schemas.microsoft.com/office/drawing/2014/main" id="{24C81F41-E518-0289-0991-9E0BDF10947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E5119A7-1540-7248-6886-BE1B2C09C356}"/>
              </a:ext>
            </a:extLst>
          </p:cNvPr>
          <p:cNvSpPr>
            <a:spLocks noGrp="1" noChangeArrowheads="1"/>
          </p:cNvSpPr>
          <p:nvPr>
            <p:ph type="title"/>
          </p:nvPr>
        </p:nvSpPr>
        <p:spPr bwMode="auto">
          <a:xfrm>
            <a:off x="1524000" y="1122363"/>
            <a:ext cx="91408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GR"/>
              <a:t>Πατήστε για επεξεργασία της μορφής κειμένου του τίτλου</a:t>
            </a:r>
          </a:p>
        </p:txBody>
      </p:sp>
      <p:sp>
        <p:nvSpPr>
          <p:cNvPr id="8194" name="Rectangle 2">
            <a:extLst>
              <a:ext uri="{FF2B5EF4-FFF2-40B4-BE49-F238E27FC236}">
                <a16:creationId xmlns:a16="http://schemas.microsoft.com/office/drawing/2014/main" id="{CE63DF3D-EBBE-9F5B-814E-553BB3CB7AE4}"/>
              </a:ext>
            </a:extLst>
          </p:cNvPr>
          <p:cNvSpPr>
            <a:spLocks noGrp="1" noChangeArrowheads="1"/>
          </p:cNvSpPr>
          <p:nvPr>
            <p:ph type="dt"/>
          </p:nvPr>
        </p:nvSpPr>
        <p:spPr bwMode="auto">
          <a:xfrm>
            <a:off x="838200" y="6356350"/>
            <a:ext cx="2740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200">
                <a:solidFill>
                  <a:srgbClr val="8B8B8B"/>
                </a:solidFill>
                <a:latin typeface="+mn-lt"/>
                <a:cs typeface="Segoe UI" panose="020B0502040204020203" pitchFamily="34" charset="0"/>
              </a:defRPr>
            </a:lvl1pPr>
          </a:lstStyle>
          <a:p>
            <a:r>
              <a:rPr lang="el-GR" altLang="en-GR"/>
              <a:t>14/7/2022</a:t>
            </a:r>
          </a:p>
        </p:txBody>
      </p:sp>
      <p:sp>
        <p:nvSpPr>
          <p:cNvPr id="8195" name="Text Box 3">
            <a:extLst>
              <a:ext uri="{FF2B5EF4-FFF2-40B4-BE49-F238E27FC236}">
                <a16:creationId xmlns:a16="http://schemas.microsoft.com/office/drawing/2014/main" id="{0254B9BB-7986-8C53-8E4D-A62910A4702D}"/>
              </a:ext>
            </a:extLst>
          </p:cNvPr>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6" name="Rectangle 4">
            <a:extLst>
              <a:ext uri="{FF2B5EF4-FFF2-40B4-BE49-F238E27FC236}">
                <a16:creationId xmlns:a16="http://schemas.microsoft.com/office/drawing/2014/main" id="{55CCFD0A-3E50-D036-C24A-9F96786F0A56}"/>
              </a:ext>
            </a:extLst>
          </p:cNvPr>
          <p:cNvSpPr>
            <a:spLocks noGrp="1" noChangeArrowheads="1"/>
          </p:cNvSpPr>
          <p:nvPr>
            <p:ph type="sldNum"/>
          </p:nvPr>
        </p:nvSpPr>
        <p:spPr bwMode="auto">
          <a:xfrm>
            <a:off x="8610600" y="6356350"/>
            <a:ext cx="2740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200">
                <a:solidFill>
                  <a:srgbClr val="8B8B8B"/>
                </a:solidFill>
                <a:latin typeface="+mn-lt"/>
                <a:cs typeface="Segoe UI" panose="020B0502040204020203" pitchFamily="34" charset="0"/>
              </a:defRPr>
            </a:lvl1pPr>
          </a:lstStyle>
          <a:p>
            <a:fld id="{3F98A5E7-80E2-CA4F-868C-5BEFBF63E03F}" type="slidenum">
              <a:rPr lang="el-GR" altLang="en-GR"/>
              <a:pPr/>
              <a:t>‹#›</a:t>
            </a:fld>
            <a:endParaRPr lang="el-GR" altLang="en-GR"/>
          </a:p>
        </p:txBody>
      </p:sp>
      <p:sp>
        <p:nvSpPr>
          <p:cNvPr id="8197" name="Rectangle 5">
            <a:extLst>
              <a:ext uri="{FF2B5EF4-FFF2-40B4-BE49-F238E27FC236}">
                <a16:creationId xmlns:a16="http://schemas.microsoft.com/office/drawing/2014/main" id="{6DF30FF6-88BA-5A39-6674-BDF43FEAE244}"/>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924" r:id="rId12"/>
  </p:sldLayoutIdLst>
  <p:hf sldNum="0" hdr="0" ftr="0"/>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217" name="Group 1">
            <a:extLst>
              <a:ext uri="{FF2B5EF4-FFF2-40B4-BE49-F238E27FC236}">
                <a16:creationId xmlns:a16="http://schemas.microsoft.com/office/drawing/2014/main" id="{5F460D96-BC66-9EB4-A9ED-81D3EE1EE9FA}"/>
              </a:ext>
            </a:extLst>
          </p:cNvPr>
          <p:cNvGrpSpPr>
            <a:grpSpLocks/>
          </p:cNvGrpSpPr>
          <p:nvPr/>
        </p:nvGrpSpPr>
        <p:grpSpPr bwMode="auto">
          <a:xfrm>
            <a:off x="0" y="-9525"/>
            <a:ext cx="4887913" cy="6750050"/>
            <a:chOff x="0" y="-6"/>
            <a:chExt cx="3079" cy="4252"/>
          </a:xfrm>
        </p:grpSpPr>
        <p:sp>
          <p:nvSpPr>
            <p:cNvPr id="9218" name="AutoShape 2">
              <a:extLst>
                <a:ext uri="{FF2B5EF4-FFF2-40B4-BE49-F238E27FC236}">
                  <a16:creationId xmlns:a16="http://schemas.microsoft.com/office/drawing/2014/main" id="{9DB939F6-DC41-27D4-8A2F-D26D5BDD3DF6}"/>
                </a:ext>
              </a:extLst>
            </p:cNvPr>
            <p:cNvSpPr>
              <a:spLocks noChangeArrowheads="1"/>
            </p:cNvSpPr>
            <p:nvPr/>
          </p:nvSpPr>
          <p:spPr bwMode="auto">
            <a:xfrm flipH="1" flipV="1">
              <a:off x="0" y="1821"/>
              <a:ext cx="878" cy="242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3883 0 0"/>
                <a:gd name="G17" fmla="+- 1070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19" name="AutoShape 3">
              <a:extLst>
                <a:ext uri="{FF2B5EF4-FFF2-40B4-BE49-F238E27FC236}">
                  <a16:creationId xmlns:a16="http://schemas.microsoft.com/office/drawing/2014/main" id="{5001FF9C-3FE8-8BDE-269D-77CEB84E3667}"/>
                </a:ext>
              </a:extLst>
            </p:cNvPr>
            <p:cNvSpPr>
              <a:spLocks noChangeArrowheads="1"/>
            </p:cNvSpPr>
            <p:nvPr/>
          </p:nvSpPr>
          <p:spPr bwMode="auto">
            <a:xfrm flipH="1" flipV="1">
              <a:off x="0" y="-6"/>
              <a:ext cx="3079" cy="3036"/>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13587 0 0"/>
                <a:gd name="G21" fmla="+- 13398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pic>
        <p:nvPicPr>
          <p:cNvPr id="9220" name="Picture 4">
            <a:extLst>
              <a:ext uri="{FF2B5EF4-FFF2-40B4-BE49-F238E27FC236}">
                <a16:creationId xmlns:a16="http://schemas.microsoft.com/office/drawing/2014/main" id="{41945AFE-8F08-EAEA-1FA3-1D0A9F1081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9400" y="957263"/>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Rectangle 5">
            <a:extLst>
              <a:ext uri="{FF2B5EF4-FFF2-40B4-BE49-F238E27FC236}">
                <a16:creationId xmlns:a16="http://schemas.microsoft.com/office/drawing/2014/main" id="{F5D3DDBB-CF59-9674-0FB4-93E13035D0E3}"/>
              </a:ext>
            </a:extLst>
          </p:cNvPr>
          <p:cNvSpPr>
            <a:spLocks noGrp="1" noChangeArrowheads="1"/>
          </p:cNvSpPr>
          <p:nvPr>
            <p:ph type="body" idx="1"/>
          </p:nvPr>
        </p:nvSpPr>
        <p:spPr bwMode="auto">
          <a:xfrm>
            <a:off x="5272088" y="1403350"/>
            <a:ext cx="5662612" cy="347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9222" name="Group 6">
            <a:extLst>
              <a:ext uri="{FF2B5EF4-FFF2-40B4-BE49-F238E27FC236}">
                <a16:creationId xmlns:a16="http://schemas.microsoft.com/office/drawing/2014/main" id="{BEC6F9DE-55E3-33D5-7D80-19FE22826A72}"/>
              </a:ext>
            </a:extLst>
          </p:cNvPr>
          <p:cNvGrpSpPr>
            <a:grpSpLocks/>
          </p:cNvGrpSpPr>
          <p:nvPr/>
        </p:nvGrpSpPr>
        <p:grpSpPr bwMode="auto">
          <a:xfrm>
            <a:off x="0" y="6110288"/>
            <a:ext cx="1874838" cy="512762"/>
            <a:chOff x="0" y="3849"/>
            <a:chExt cx="1181" cy="323"/>
          </a:xfrm>
        </p:grpSpPr>
        <p:sp>
          <p:nvSpPr>
            <p:cNvPr id="9223" name="Rectangle 7">
              <a:extLst>
                <a:ext uri="{FF2B5EF4-FFF2-40B4-BE49-F238E27FC236}">
                  <a16:creationId xmlns:a16="http://schemas.microsoft.com/office/drawing/2014/main" id="{29E60CD6-FF09-E153-C3B0-183953B683A3}"/>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4" name="Rectangle 8">
              <a:extLst>
                <a:ext uri="{FF2B5EF4-FFF2-40B4-BE49-F238E27FC236}">
                  <a16:creationId xmlns:a16="http://schemas.microsoft.com/office/drawing/2014/main" id="{9FE8696E-2F9D-84BF-62E8-0D9470F63C5F}"/>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5" name="Rectangle 9">
              <a:extLst>
                <a:ext uri="{FF2B5EF4-FFF2-40B4-BE49-F238E27FC236}">
                  <a16:creationId xmlns:a16="http://schemas.microsoft.com/office/drawing/2014/main" id="{F24A3E02-D73B-9794-6DE6-251DEFBFB04E}"/>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9226" name="Rectangle 10">
              <a:extLst>
                <a:ext uri="{FF2B5EF4-FFF2-40B4-BE49-F238E27FC236}">
                  <a16:creationId xmlns:a16="http://schemas.microsoft.com/office/drawing/2014/main" id="{DA8026C8-72BF-1B72-C45E-6ADF59DD3C35}"/>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9227" name="Rectangle 11">
            <a:extLst>
              <a:ext uri="{FF2B5EF4-FFF2-40B4-BE49-F238E27FC236}">
                <a16:creationId xmlns:a16="http://schemas.microsoft.com/office/drawing/2014/main" id="{265B9DE8-E8E0-B4E9-F6CB-97522A427BBF}"/>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fewire.com/looking-for-specific-phrase-3482479" TargetMode="External"/><Relationship Id="rId2" Type="http://schemas.openxmlformats.org/officeDocument/2006/relationships/notesSlide" Target="../notesSlides/notesSlide14.xml"/><Relationship Id="rId1" Type="http://schemas.openxmlformats.org/officeDocument/2006/relationships/slideLayout" Target="../slideLayouts/slideLayout89.xml"/><Relationship Id="rId5" Type="http://schemas.openxmlformats.org/officeDocument/2006/relationships/hyperlink" Target="https://www.lifewire.com/how-to-search-specific-domain-in-google-3481807" TargetMode="External"/><Relationship Id="rId4" Type="http://schemas.openxmlformats.org/officeDocument/2006/relationships/hyperlink" Target="https://www.lifewire.com/searching-for-part-of-word-in-google-348230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ifewire.com/highlight-keyword-google-cache-search-1616811" TargetMode="External"/><Relationship Id="rId2" Type="http://schemas.openxmlformats.org/officeDocument/2006/relationships/notesSlide" Target="../notesSlides/notesSlide15.xml"/><Relationship Id="rId1" Type="http://schemas.openxmlformats.org/officeDocument/2006/relationships/slideLayout" Target="../slideLayouts/slideLayout89.xml"/><Relationship Id="rId4" Type="http://schemas.openxmlformats.org/officeDocument/2006/relationships/hyperlink" Target="https://www.lifewire.com/use-google-to-find-open-files-3482196"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6.xml"/><Relationship Id="rId1" Type="http://schemas.openxmlformats.org/officeDocument/2006/relationships/video" Target="https://www.youtube.com/embed/LTJygQwYV84?feature=oembed" TargetMode="External"/><Relationship Id="rId6" Type="http://schemas.openxmlformats.org/officeDocument/2006/relationships/image" Target="../media/image19.jpeg"/><Relationship Id="rId5" Type="http://schemas.openxmlformats.org/officeDocument/2006/relationships/hyperlink" Target="https://www.youtube.com/watch?v=LTJygQwYV84"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www.pearltrees.com/" TargetMode="External"/><Relationship Id="rId2" Type="http://schemas.openxmlformats.org/officeDocument/2006/relationships/notesSlide" Target="../notesSlides/notesSlide19.xml"/><Relationship Id="rId1" Type="http://schemas.openxmlformats.org/officeDocument/2006/relationships/slideLayout" Target="../slideLayouts/slideLayout10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hyperlink" Target="https://www.undp.org/sustainable-development-goa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6.xml"/><Relationship Id="rId5" Type="http://schemas.openxmlformats.org/officeDocument/2006/relationships/image" Target="../media/image26.jpeg"/><Relationship Id="rId4" Type="http://schemas.openxmlformats.org/officeDocument/2006/relationships/hyperlink" Target="https://www.youtube.com/watch?v=icP6t-U8iO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18.xml"/><Relationship Id="rId5" Type="http://schemas.openxmlformats.org/officeDocument/2006/relationships/hyperlink" Target="https://www.thewikigame.com/group" TargetMode="Externa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techrepublic.com/blog/10-things/10-tips-for-smarter-more-efficient-internet-search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6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hyperlink" Target="https://www.youtube.com/watch?v=Br15JuVn50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ec.europa.eu/info/strategy/priorities-2019-2024/europe-fit-digital-age/europes-digital-decade-digital-targets-2030_e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3.xml"/></Relationships>
</file>

<file path=ppt/slides/_rels/slide31.xml.rels><?xml version="1.0" encoding="UTF-8" standalone="yes"?>
<Relationships xmlns="http://schemas.openxmlformats.org/package/2006/relationships"><Relationship Id="rId3" Type="http://schemas.openxmlformats.org/officeDocument/2006/relationships/hyperlink" Target="https://www.broadbandcommission.org/working-groups/digital-gender-divide-2017/"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62.xml"/><Relationship Id="rId5" Type="http://schemas.openxmlformats.org/officeDocument/2006/relationships/image" Target="../media/image36.pn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29.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2.xml"/><Relationship Id="rId5" Type="http://schemas.openxmlformats.org/officeDocument/2006/relationships/hyperlink" Target="https://searchdatamanagement.techtarget.com/definition/data" TargetMode="Externa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5.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06.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162.xml"/><Relationship Id="rId4" Type="http://schemas.openxmlformats.org/officeDocument/2006/relationships/hyperlink" Target="https://www.youtube.com/channel/UCjjXLipqgmrebx6yqcVqaW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0.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95.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png"/><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hyperlink" Target="https://onedrive.live.com/" TargetMode="External"/><Relationship Id="rId5" Type="http://schemas.openxmlformats.org/officeDocument/2006/relationships/hyperlink" Target="https://www.dropbox.com/" TargetMode="External"/><Relationship Id="rId4" Type="http://schemas.openxmlformats.org/officeDocument/2006/relationships/hyperlink" Target="https://www.google.com/driv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96.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8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2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8.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6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62.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9.xml"/><Relationship Id="rId1" Type="http://schemas.openxmlformats.org/officeDocument/2006/relationships/slideLayout" Target="../slideLayouts/slideLayout2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8" Type="http://schemas.openxmlformats.org/officeDocument/2006/relationships/hyperlink" Target="https://search.yahoo.com/" TargetMode="External"/><Relationship Id="rId3" Type="http://schemas.openxmlformats.org/officeDocument/2006/relationships/image" Target="../media/image66.jpeg"/><Relationship Id="rId7" Type="http://schemas.openxmlformats.org/officeDocument/2006/relationships/hyperlink" Target="https://www.bing.com/" TargetMode="External"/><Relationship Id="rId2" Type="http://schemas.openxmlformats.org/officeDocument/2006/relationships/notesSlide" Target="../notesSlides/notesSlide61.xml"/><Relationship Id="rId1" Type="http://schemas.openxmlformats.org/officeDocument/2006/relationships/slideLayout" Target="../slideLayouts/slideLayout239.xml"/><Relationship Id="rId6" Type="http://schemas.openxmlformats.org/officeDocument/2006/relationships/hyperlink" Target="https://www.google.com/" TargetMode="External"/><Relationship Id="rId5" Type="http://schemas.openxmlformats.org/officeDocument/2006/relationships/image" Target="../media/image68.jpe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239.xml"/><Relationship Id="rId5" Type="http://schemas.openxmlformats.org/officeDocument/2006/relationships/image" Target="../media/image71.pn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s://www.linguee.com/" TargetMode="External"/><Relationship Id="rId2" Type="http://schemas.openxmlformats.org/officeDocument/2006/relationships/notesSlide" Target="../notesSlides/notesSlide65.xml"/><Relationship Id="rId1" Type="http://schemas.openxmlformats.org/officeDocument/2006/relationships/slideLayout" Target="../slideLayouts/slideLayout51.xml"/><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hyperlink" Target="https://www.reverso.net/text-translation" TargetMode="External"/><Relationship Id="rId2" Type="http://schemas.openxmlformats.org/officeDocument/2006/relationships/notesSlide" Target="../notesSlides/notesSlide66.xml"/><Relationship Id="rId1" Type="http://schemas.openxmlformats.org/officeDocument/2006/relationships/slideLayout" Target="../slideLayouts/slideLayout51.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notesSlide" Target="../notesSlides/notesSlide67.xml"/><Relationship Id="rId1" Type="http://schemas.openxmlformats.org/officeDocument/2006/relationships/slideLayout" Target="../slideLayouts/slideLayout51.xml"/><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62.xml"/><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hyperlink" Target="http://www.includeher.eu/" TargetMode="External"/><Relationship Id="rId2" Type="http://schemas.openxmlformats.org/officeDocument/2006/relationships/notesSlide" Target="../notesSlides/notesSlide73.xml"/><Relationship Id="rId1" Type="http://schemas.openxmlformats.org/officeDocument/2006/relationships/slideLayout" Target="../slideLayouts/slideLayout25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hyperlink" Target="https://cpb-ap-se2.wpmucdn.com/global2.vic.edu.au/dist/8/5256/files/2019/02/50-Mini-Lessons-For-Teaching-Students-Research-Skills-Kathleen-Morris-1qxevz5.pdf" TargetMode="External"/><Relationship Id="rId2" Type="http://schemas.openxmlformats.org/officeDocument/2006/relationships/notesSlide" Target="../notesSlides/notesSlide9.xml"/><Relationship Id="rId1" Type="http://schemas.openxmlformats.org/officeDocument/2006/relationships/slideLayout" Target="../slideLayouts/slideLayout6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A1C27552-6EDF-1CFF-8EC3-438556DE52FD}"/>
              </a:ext>
            </a:extLst>
          </p:cNvPr>
          <p:cNvSpPr txBox="1">
            <a:spLocks noChangeArrowheads="1"/>
          </p:cNvSpPr>
          <p:nvPr/>
        </p:nvSpPr>
        <p:spPr bwMode="auto">
          <a:xfrm>
            <a:off x="6921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Καλωσήρθατε στην</a:t>
            </a:r>
          </a:p>
        </p:txBody>
      </p:sp>
      <p:sp>
        <p:nvSpPr>
          <p:cNvPr id="25602" name="Text Box 2">
            <a:extLst>
              <a:ext uri="{FF2B5EF4-FFF2-40B4-BE49-F238E27FC236}">
                <a16:creationId xmlns:a16="http://schemas.microsoft.com/office/drawing/2014/main" id="{67329CD0-4671-41A0-A26E-418792D724CD}"/>
              </a:ext>
            </a:extLst>
          </p:cNvPr>
          <p:cNvSpPr txBox="1">
            <a:spLocks noChangeArrowheads="1"/>
          </p:cNvSpPr>
          <p:nvPr/>
        </p:nvSpPr>
        <p:spPr bwMode="auto">
          <a:xfrm>
            <a:off x="692150" y="1533525"/>
            <a:ext cx="4570413" cy="24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200" b="1">
                <a:solidFill>
                  <a:srgbClr val="F5B020"/>
                </a:solidFill>
                <a:latin typeface="Calibri" panose="020F0502020204030204" pitchFamily="34" charset="0"/>
              </a:rPr>
              <a:t>Ενότητα 1 </a:t>
            </a:r>
          </a:p>
          <a:p>
            <a:pPr hangingPunct="1">
              <a:lnSpc>
                <a:spcPct val="100000"/>
              </a:lnSpc>
              <a:spcBef>
                <a:spcPts val="1013"/>
              </a:spcBef>
              <a:buClrTx/>
              <a:buFontTx/>
              <a:buNone/>
            </a:pPr>
            <a:r>
              <a:rPr lang="en-US" altLang="en-GR" sz="3200" b="1">
                <a:solidFill>
                  <a:srgbClr val="F5B020"/>
                </a:solidFill>
                <a:latin typeface="Calibri" panose="020F0502020204030204" pitchFamily="34" charset="0"/>
              </a:rPr>
              <a:t>Πληροφορίες και εγγραμματισμός δεδομένων</a:t>
            </a:r>
          </a:p>
          <a:p>
            <a:pPr hangingPunct="1">
              <a:lnSpc>
                <a:spcPct val="100000"/>
              </a:lnSpc>
              <a:spcBef>
                <a:spcPts val="1013"/>
              </a:spcBef>
              <a:buClrTx/>
              <a:buFontTx/>
              <a:buNone/>
            </a:pPr>
            <a:r>
              <a:rPr lang="en-US" altLang="en-GR" sz="2400">
                <a:solidFill>
                  <a:srgbClr val="FFFFFF"/>
                </a:solidFill>
                <a:latin typeface="Calibri" panose="020F0502020204030204" pitchFamily="34" charset="0"/>
              </a:rPr>
              <a:t>Μέρος του </a:t>
            </a:r>
          </a:p>
          <a:p>
            <a:pPr hangingPunct="1">
              <a:lnSpc>
                <a:spcPct val="100000"/>
              </a:lnSpc>
              <a:spcBef>
                <a:spcPts val="1013"/>
              </a:spcBef>
              <a:buClrTx/>
              <a:buFontTx/>
              <a:buNone/>
            </a:pPr>
            <a:r>
              <a:rPr lang="en-US" altLang="en-GR" sz="2400">
                <a:solidFill>
                  <a:srgbClr val="FFFFFF"/>
                </a:solidFill>
                <a:latin typeface="Calibri" panose="020F0502020204030204" pitchFamily="34" charset="0"/>
              </a:rPr>
              <a:t>INCLUDE HER Digital Development Resources</a:t>
            </a:r>
          </a:p>
        </p:txBody>
      </p:sp>
      <p:pic>
        <p:nvPicPr>
          <p:cNvPr id="25603" name="Picture 3">
            <a:extLst>
              <a:ext uri="{FF2B5EF4-FFF2-40B4-BE49-F238E27FC236}">
                <a16:creationId xmlns:a16="http://schemas.microsoft.com/office/drawing/2014/main" id="{C85784AD-00CB-290B-293B-256706D1A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0"/>
            <a:ext cx="59055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E1DE75A6-AC62-CB68-5A71-8F99E47E3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363" y="-26988"/>
            <a:ext cx="3322637" cy="2298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Rectangle 5">
            <a:extLst>
              <a:ext uri="{FF2B5EF4-FFF2-40B4-BE49-F238E27FC236}">
                <a16:creationId xmlns:a16="http://schemas.microsoft.com/office/drawing/2014/main" id="{825A2C8D-8EC1-2DE2-04E8-3F2ABE123AF7}"/>
              </a:ext>
            </a:extLst>
          </p:cNvPr>
          <p:cNvSpPr>
            <a:spLocks noChangeArrowheads="1"/>
          </p:cNvSpPr>
          <p:nvPr/>
        </p:nvSpPr>
        <p:spPr bwMode="auto">
          <a:xfrm>
            <a:off x="1935163" y="6032500"/>
            <a:ext cx="3327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5E5E5E"/>
                </a:solidFill>
                <a:latin typeface="Calibri Light" panose="020F0302020204030204" pitchFamily="34" charset="0"/>
              </a:rPr>
              <a:t>Αυτό το πρόγραμμα έχει χρηματοδοτηθεί με την υποστήριξη της Ευρωπαϊκής Επιτροπής. Ο συγγραφέας είναι αποκλειστικά υπεύθυνος για αυτήν τη δημοσίευση (ανακοίνωση) και η Επιτροπή δεν φέρει καμία ευθύνη για οποιαδήποτε  χρήση των πληροφοριών που περιέχονται σε αυτήν 2020-1-DE01-KA203-005668</a:t>
            </a:r>
          </a:p>
        </p:txBody>
      </p:sp>
      <p:pic>
        <p:nvPicPr>
          <p:cNvPr id="25606" name="Picture 6">
            <a:extLst>
              <a:ext uri="{FF2B5EF4-FFF2-40B4-BE49-F238E27FC236}">
                <a16:creationId xmlns:a16="http://schemas.microsoft.com/office/drawing/2014/main" id="{7FC584A0-A677-5A68-AE7E-D6E0C1D0C2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8525"/>
            <a:ext cx="20478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7" name="Picture 1">
            <a:extLst>
              <a:ext uri="{FF2B5EF4-FFF2-40B4-BE49-F238E27FC236}">
                <a16:creationId xmlns:a16="http://schemas.microsoft.com/office/drawing/2014/main" id="{2642B245-A465-779E-0ECA-15303D2A4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8" name="Text Box 2">
            <a:extLst>
              <a:ext uri="{FF2B5EF4-FFF2-40B4-BE49-F238E27FC236}">
                <a16:creationId xmlns:a16="http://schemas.microsoft.com/office/drawing/2014/main" id="{BBAC98F6-A19F-5A4B-A212-FCDE945BA44C}"/>
              </a:ext>
            </a:extLst>
          </p:cNvPr>
          <p:cNvSpPr txBox="1">
            <a:spLocks noChangeArrowheads="1"/>
          </p:cNvSpPr>
          <p:nvPr/>
        </p:nvSpPr>
        <p:spPr bwMode="auto">
          <a:xfrm>
            <a:off x="576263" y="576263"/>
            <a:ext cx="5040312"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000" b="1">
                <a:solidFill>
                  <a:srgbClr val="FFFFFF"/>
                </a:solidFill>
                <a:latin typeface="Calibri" panose="020F0502020204030204" pitchFamily="34" charset="0"/>
              </a:rPr>
              <a:t>5 απόλυτες συμβουλές</a:t>
            </a:r>
          </a:p>
        </p:txBody>
      </p:sp>
      <p:sp>
        <p:nvSpPr>
          <p:cNvPr id="34819" name="Text Box 3">
            <a:extLst>
              <a:ext uri="{FF2B5EF4-FFF2-40B4-BE49-F238E27FC236}">
                <a16:creationId xmlns:a16="http://schemas.microsoft.com/office/drawing/2014/main" id="{95AF70A3-245B-66B3-030A-46A9604B3F8E}"/>
              </a:ext>
            </a:extLst>
          </p:cNvPr>
          <p:cNvSpPr txBox="1">
            <a:spLocks noChangeArrowheads="1"/>
          </p:cNvSpPr>
          <p:nvPr/>
        </p:nvSpPr>
        <p:spPr bwMode="auto">
          <a:xfrm>
            <a:off x="768350" y="1406525"/>
            <a:ext cx="4570413"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800">
                <a:solidFill>
                  <a:srgbClr val="FFFFFF"/>
                </a:solidFill>
                <a:latin typeface="Calibri" panose="020F0502020204030204" pitchFamily="34" charset="0"/>
              </a:rPr>
              <a:t>για να ενισχύσετε τις διαδικτυακές σας δεξιότητες αναζήτησης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16E0A7B8-1D1A-4FEB-F6F8-C23E7189AD92}"/>
              </a:ext>
            </a:extLst>
          </p:cNvPr>
          <p:cNvSpPr txBox="1">
            <a:spLocks noChangeArrowheads="1"/>
          </p:cNvSpPr>
          <p:nvPr/>
        </p:nvSpPr>
        <p:spPr bwMode="auto">
          <a:xfrm>
            <a:off x="230188" y="142875"/>
            <a:ext cx="6230937" cy="38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spcBef>
                <a:spcPts val="1013"/>
              </a:spcBef>
              <a:buClrTx/>
              <a:buFontTx/>
              <a:buNone/>
            </a:pPr>
            <a:r>
              <a:rPr lang="en-US" altLang="en-GR" sz="2000" b="1">
                <a:solidFill>
                  <a:srgbClr val="FFFFFF"/>
                </a:solidFill>
                <a:latin typeface="Calibri" panose="020F0502020204030204" pitchFamily="34" charset="0"/>
              </a:rPr>
              <a:t>1. Σκεφτείτε πριν ξεκινήσετε</a:t>
            </a:r>
          </a:p>
          <a:p>
            <a:pPr algn="just" hangingPunct="1">
              <a:lnSpc>
                <a:spcPct val="100000"/>
              </a:lnSpc>
              <a:spcBef>
                <a:spcPts val="1013"/>
              </a:spcBef>
              <a:buClrTx/>
              <a:buFontTx/>
              <a:buNone/>
            </a:pPr>
            <a:r>
              <a:rPr lang="en-US" altLang="en-GR" sz="2000" b="1">
                <a:solidFill>
                  <a:srgbClr val="FFFFFF"/>
                </a:solidFill>
                <a:latin typeface="Calibri" panose="020F0502020204030204" pitchFamily="34" charset="0"/>
              </a:rPr>
              <a:t>Ξαναγράψτε κάθε εργασία με τα δικά σας λόγια πριν ξεκινήσετε την έρευνά σας. Αυτό θα σας αναγκάσει να το κατανοήσετε και θα σας κάνει πολύ πιο πιθανό να μπορείτε να προσδιορίσετε τι είναι χρήσιμο όταν το δείτε. Στη συνέχεια, κάντε καταιγισμό ιδεών και φτιάξτε μια λίστα με βασικούς όρους αναζήτησης, χρησιμοποιώντας κυρίως ουσιαστικά και όχι ρήματα. Δημιουργήστε μια σειρά από όρους που μπορείτε να αναζητήσετε σε συνδυασμούς δύο, τριών ή περισσότερων.</a:t>
            </a:r>
          </a:p>
        </p:txBody>
      </p:sp>
      <p:sp>
        <p:nvSpPr>
          <p:cNvPr id="35842" name="Rectangle 2">
            <a:extLst>
              <a:ext uri="{FF2B5EF4-FFF2-40B4-BE49-F238E27FC236}">
                <a16:creationId xmlns:a16="http://schemas.microsoft.com/office/drawing/2014/main" id="{CFC304F8-D311-E4B6-5467-5D351ED9F41D}"/>
              </a:ext>
            </a:extLst>
          </p:cNvPr>
          <p:cNvSpPr>
            <a:spLocks noChangeArrowheads="1"/>
          </p:cNvSpPr>
          <p:nvPr/>
        </p:nvSpPr>
        <p:spPr bwMode="auto">
          <a:xfrm>
            <a:off x="2116138" y="3733800"/>
            <a:ext cx="9586912" cy="2771775"/>
          </a:xfrm>
          <a:prstGeom prst="rect">
            <a:avLst/>
          </a:prstGeom>
          <a:solidFill>
            <a:srgbClr val="FFFFFF"/>
          </a:solidFill>
          <a:ln w="12600" cap="flat">
            <a:solidFill>
              <a:srgbClr val="F9A0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200" b="1">
                <a:solidFill>
                  <a:srgbClr val="5E5E5E"/>
                </a:solidFill>
                <a:latin typeface="Calibri" panose="020F0502020204030204" pitchFamily="34" charset="0"/>
              </a:rPr>
              <a:t>2. Από πού να ξεκινήσετε την αναζήτησή σας;</a:t>
            </a:r>
          </a:p>
          <a:p>
            <a:pPr hangingPunct="1">
              <a:lnSpc>
                <a:spcPct val="100000"/>
              </a:lnSpc>
              <a:buClrTx/>
              <a:buFontTx/>
              <a:buNone/>
            </a:pPr>
            <a:r>
              <a:rPr lang="el-GR" altLang="en-GR" sz="2200">
                <a:solidFill>
                  <a:srgbClr val="5E5E5E"/>
                </a:solidFill>
                <a:latin typeface="Calibri" panose="020F0502020204030204" pitchFamily="34" charset="0"/>
              </a:rPr>
              <a:t>Μην βασίζεστε πάντα σε μηχανές αναζήτησης όπως το Google, το Bing, το Yahoo κ.λπ. για να κάνουν όλη την έρευνα για εσάς. Το Διαδίκτυο δεν είναι πάντα το καλύτερο μέρος για να ξεκινήσετε. Οι πρωτογενείς πηγές μπορεί να σας βοηθήσουν να βρείτε αξιόπιστες πληροφορίες που χρειάζεστε πιο γρήγορα από οποιαδήποτε μηχανή αναζήτησης. Εάν θέλετε να παραμείνετε στην Google, θα μπορούσατε να δοκιμάσετε να χρησιμοποιήσετε το Google Scholar για να βρείτε ακαδημαϊκούς πόρους.</a:t>
            </a:r>
          </a:p>
        </p:txBody>
      </p:sp>
      <p:pic>
        <p:nvPicPr>
          <p:cNvPr id="35843" name="Picture 3">
            <a:extLst>
              <a:ext uri="{FF2B5EF4-FFF2-40B4-BE49-F238E27FC236}">
                <a16:creationId xmlns:a16="http://schemas.microsoft.com/office/drawing/2014/main" id="{D00CE7E8-A152-FCBD-8C90-75B5734CB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42875"/>
            <a:ext cx="5313363" cy="378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A3EB6793-D136-0DE1-5E36-CAE32CED813F}"/>
              </a:ext>
            </a:extLst>
          </p:cNvPr>
          <p:cNvSpPr txBox="1">
            <a:spLocks noChangeArrowheads="1"/>
          </p:cNvSpPr>
          <p:nvPr/>
        </p:nvSpPr>
        <p:spPr bwMode="auto">
          <a:xfrm>
            <a:off x="422275" y="428625"/>
            <a:ext cx="11156950" cy="606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b="1">
                <a:solidFill>
                  <a:srgbClr val="5E5E5E"/>
                </a:solidFill>
                <a:latin typeface="Calibri" panose="020F0502020204030204" pitchFamily="34" charset="0"/>
              </a:rPr>
              <a:t>3. Όταν κοιτάτε τα αποτελέσματα αναζήτησης, ψάξτε περισσότερο – μην σταματάτε στην πρώτη σελίδα!</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Πολλοί ιστότοποι κατατάσσονται ψηλά στις μηχανές αναζήτησης για λόγους που δεν έχουν καμία σχέση με την ποιότητα του περιεχομένου τους. Οι επαγγελματίες και οι ακαδημαϊκοί δεν βελτιστοποιούν το περιεχόμενό τους για τις μηχανές αναζήτησης, επομένως συνήθως δεν εμφανίζεται στην κορυφή.</a:t>
            </a:r>
          </a:p>
          <a:p>
            <a:pPr hangingPunct="1">
              <a:lnSpc>
                <a:spcPct val="100000"/>
              </a:lnSpc>
              <a:spcBef>
                <a:spcPts val="1013"/>
              </a:spcBef>
              <a:buClrTx/>
              <a:buFontTx/>
              <a:buNone/>
            </a:pPr>
            <a:endParaRPr lang="en-US" altLang="en-GR" sz="2000">
              <a:solidFill>
                <a:srgbClr val="5E5E5E"/>
              </a:solidFill>
              <a:latin typeface="Calibri" panose="020F0502020204030204" pitchFamily="34" charset="0"/>
            </a:endParaRPr>
          </a:p>
          <a:p>
            <a:pPr hangingPunct="1">
              <a:lnSpc>
                <a:spcPct val="100000"/>
              </a:lnSpc>
              <a:spcBef>
                <a:spcPts val="1013"/>
              </a:spcBef>
              <a:buClrTx/>
              <a:buFontTx/>
              <a:buNone/>
            </a:pPr>
            <a:r>
              <a:rPr lang="en-US" altLang="en-GR" sz="2000" b="1">
                <a:solidFill>
                  <a:srgbClr val="5E5E5E"/>
                </a:solidFill>
                <a:latin typeface="Calibri" panose="020F0502020204030204" pitchFamily="34" charset="0"/>
              </a:rPr>
              <a:t>4. Χρησιμοποιήστε ειδικές λειτουργίες αναζήτησης για να κάνετε τις μηχανές αναζήτησης να λειτουργούν για εσάς</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Οι χρήσιμες λειτουργίες αναζήτησης μπορούν να βοηθήσουν τους μαθητές να αναζητούν πιο αποτελεσματικά πληροφορίες σχετικά με το θέμα τους. (εξηγείται στη συνέχεια στην πιο διαδεδομένη μηχανή αναζήτησης: Google)</a:t>
            </a:r>
          </a:p>
          <a:p>
            <a:pPr hangingPunct="1">
              <a:lnSpc>
                <a:spcPct val="100000"/>
              </a:lnSpc>
              <a:spcBef>
                <a:spcPts val="1013"/>
              </a:spcBef>
              <a:buClrTx/>
              <a:buFontTx/>
              <a:buNone/>
            </a:pPr>
            <a:endParaRPr lang="en-US" altLang="en-GR" sz="2000">
              <a:solidFill>
                <a:srgbClr val="5E5E5E"/>
              </a:solidFill>
              <a:latin typeface="Calibri" panose="020F0502020204030204" pitchFamily="34" charset="0"/>
            </a:endParaRPr>
          </a:p>
          <a:p>
            <a:pPr hangingPunct="1">
              <a:lnSpc>
                <a:spcPct val="100000"/>
              </a:lnSpc>
              <a:spcBef>
                <a:spcPts val="1013"/>
              </a:spcBef>
              <a:buClrTx/>
              <a:buFontTx/>
              <a:buNone/>
            </a:pPr>
            <a:r>
              <a:rPr lang="en-US" altLang="en-GR" sz="2000" b="1">
                <a:solidFill>
                  <a:srgbClr val="5E5E5E"/>
                </a:solidFill>
                <a:latin typeface="Calibri" panose="020F0502020204030204" pitchFamily="34" charset="0"/>
              </a:rPr>
              <a:t>5. Βρείτε Πρωτεύουσες Πηγές</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Σκεφτείτε πρωτογενείς πηγές όπως έρευνες, λογαριασμοί εφημερίδων και περιοδικών, επιστολές, ημερολόγια, ταινίες, φωτογραφίες και άλλα έγγραφα που γράφτηκαν ή καταγράφηκαν τη στιγμή του συμβάντος ως «λογαριασμοί αυτόπτων μαρτύρων», τα οποία είναι γενικά πιο αξιόπιστα από μεταχειρισμένες πληροφορίες.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8F1743B9-E2FD-0A91-0980-150263718D35}"/>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Τι πρέπει να γνωρίζετε (αναζήτηση Google)</a:t>
            </a:r>
          </a:p>
          <a:p>
            <a:pPr hangingPunct="1">
              <a:lnSpc>
                <a:spcPct val="100000"/>
              </a:lnSpc>
              <a:spcBef>
                <a:spcPts val="1013"/>
              </a:spcBef>
              <a:buClrTx/>
              <a:buFontTx/>
              <a:buNone/>
            </a:pPr>
            <a:endParaRPr lang="en-US" altLang="en-GR" sz="3600" b="1">
              <a:solidFill>
                <a:srgbClr val="5E5E5E"/>
              </a:solidFill>
              <a:latin typeface="Calibri" panose="020F0502020204030204" pitchFamily="34" charset="0"/>
            </a:endParaRPr>
          </a:p>
        </p:txBody>
      </p:sp>
      <p:sp>
        <p:nvSpPr>
          <p:cNvPr id="37890" name="Text Box 2">
            <a:extLst>
              <a:ext uri="{FF2B5EF4-FFF2-40B4-BE49-F238E27FC236}">
                <a16:creationId xmlns:a16="http://schemas.microsoft.com/office/drawing/2014/main" id="{6C83CDB0-2520-5FEE-6FFD-A484028FB696}"/>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 </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Εισαγάγετε define:τον όρο που θέλετε στα αγγλικά για να βρείτε έναν ορισμό, χρησιμοποιήστε ΚΑΙ μεταξύ όρων για αναζήτηση όλων των λέξεων, βάλτε εισαγωγικά (") γύρω από λέξεις για να βρείτε μια ακριβή αντιστοίχιση.</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Μην βάζετε κενά μεταξύ συμβόλων και λέξεων κατά την αναζήτηση και μη διστάσετε να χρησιμοποιήσετε πολλές εντολές σε μία μόνο αναζήτηση.</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Να θυμάστε ότι οι πολλαπλές εντολές σημαίνουν λιγότερα αποτελέσματα, τα οποία μερικές φορές μπορεί να είναι καλά και μερικές φορές άσχημα.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058B6CD5-012B-E8AA-66D7-E04B15B7ACF3}"/>
              </a:ext>
            </a:extLst>
          </p:cNvPr>
          <p:cNvSpPr>
            <a:spLocks noChangeArrowheads="1"/>
          </p:cNvSpPr>
          <p:nvPr/>
        </p:nvSpPr>
        <p:spPr bwMode="auto">
          <a:xfrm>
            <a:off x="2663825" y="144463"/>
            <a:ext cx="765175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l-GR" altLang="en-GR" sz="3600" b="1">
                <a:solidFill>
                  <a:srgbClr val="5E5E5E"/>
                </a:solidFill>
                <a:latin typeface="Calibri" panose="020F0502020204030204" pitchFamily="34" charset="0"/>
              </a:rPr>
              <a:t>Φύλλο  Αναζήτησης Google</a:t>
            </a:r>
          </a:p>
        </p:txBody>
      </p:sp>
      <p:graphicFrame>
        <p:nvGraphicFramePr>
          <p:cNvPr id="38914" name="Group 2">
            <a:extLst>
              <a:ext uri="{FF2B5EF4-FFF2-40B4-BE49-F238E27FC236}">
                <a16:creationId xmlns:a16="http://schemas.microsoft.com/office/drawing/2014/main" id="{90B6BFDC-AB8E-B1AC-EB75-F2B01BB05CB3}"/>
              </a:ext>
            </a:extLst>
          </p:cNvPr>
          <p:cNvGraphicFramePr>
            <a:graphicFrameLocks noGrp="1"/>
          </p:cNvGraphicFramePr>
          <p:nvPr/>
        </p:nvGraphicFramePr>
        <p:xfrm>
          <a:off x="0" y="925513"/>
          <a:ext cx="12195175" cy="5930902"/>
        </p:xfrm>
        <a:graphic>
          <a:graphicData uri="http://schemas.openxmlformats.org/drawingml/2006/table">
            <a:tbl>
              <a:tblPr/>
              <a:tblGrid>
                <a:gridCol w="2574925">
                  <a:extLst>
                    <a:ext uri="{9D8B030D-6E8A-4147-A177-3AD203B41FA5}">
                      <a16:colId xmlns:a16="http://schemas.microsoft.com/office/drawing/2014/main" val="2113505719"/>
                    </a:ext>
                  </a:extLst>
                </a:gridCol>
                <a:gridCol w="2614613">
                  <a:extLst>
                    <a:ext uri="{9D8B030D-6E8A-4147-A177-3AD203B41FA5}">
                      <a16:colId xmlns:a16="http://schemas.microsoft.com/office/drawing/2014/main" val="1777750165"/>
                    </a:ext>
                  </a:extLst>
                </a:gridCol>
                <a:gridCol w="7005637">
                  <a:extLst>
                    <a:ext uri="{9D8B030D-6E8A-4147-A177-3AD203B41FA5}">
                      <a16:colId xmlns:a16="http://schemas.microsoft.com/office/drawing/2014/main" val="3918769025"/>
                    </a:ext>
                  </a:extLst>
                </a:gridCol>
              </a:tblGrid>
              <a:tr h="384175">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4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Εντολή</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4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Παράδειγμα</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4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Επεξήγηση</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extLst>
                  <a:ext uri="{0D108BD9-81ED-4DB2-BD59-A6C34878D82A}">
                    <a16:rowId xmlns:a16="http://schemas.microsoft.com/office/drawing/2014/main" val="345014220"/>
                  </a:ext>
                </a:extLst>
              </a:tr>
              <a:tr h="65405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This και That</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new iPhone deals</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Αναζήτηση όλων των λέξεων: νέο, iPhone και προσφορές. παρόμοια με τη χρήση ΚΑΙ μεταξύ των όρων</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79359206"/>
                  </a:ext>
                </a:extLst>
              </a:tr>
              <a:tr h="319088">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This ή That</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sailing OR boating</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Αναζήτηση για ιστιοπλοΐα ή βαρκάδα</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9356269"/>
                  </a:ext>
                </a:extLst>
              </a:tr>
              <a:tr h="319088">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sng" strike="noStrike" cap="none" normalizeH="0" baseline="0">
                          <a:ln>
                            <a:noFill/>
                          </a:ln>
                          <a:solidFill>
                            <a:srgbClr val="CCCCFF"/>
                          </a:solidFill>
                          <a:effectLst/>
                          <a:latin typeface="Calibri" panose="020F0502020204030204" pitchFamily="34" charset="0"/>
                          <a:ea typeface="Microsoft YaHei" panose="020B0503020204020204" pitchFamily="34" charset="-122"/>
                          <a:hlinkClick r:id="rId3"/>
                        </a:rPr>
                        <a:t>Exact Match</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"love me tender"</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Αναζητήστε αυτή τη φράση ως σύνολο</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70723643"/>
                  </a:ext>
                </a:extLst>
              </a:tr>
              <a:tr h="64770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Αποκλεισμός λέξεων</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printer -cartridge</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Αναζητήστε εκτυπωτή, αλλά αποκρύψτε τυχόν αποτελέσματα που περιλαμβάνουν κασέτα</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04618584"/>
                  </a:ext>
                </a:extLst>
              </a:tr>
              <a:tr h="319088">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Definitions</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define:serendipity</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Ορισμοί για το serendipity</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10375230"/>
                  </a:ext>
                </a:extLst>
              </a:tr>
              <a:tr h="65405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sng" strike="noStrike" cap="none" normalizeH="0" baseline="0">
                          <a:ln>
                            <a:noFill/>
                          </a:ln>
                          <a:solidFill>
                            <a:srgbClr val="CCCCFF"/>
                          </a:solidFill>
                          <a:effectLst/>
                          <a:latin typeface="Calibri" panose="020F0502020204030204" pitchFamily="34" charset="0"/>
                          <a:ea typeface="Microsoft YaHei" panose="020B0503020204020204" pitchFamily="34" charset="-122"/>
                          <a:hlinkClick r:id="rId4"/>
                        </a:rPr>
                        <a:t>Partial Search</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san * california</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Αναζητήστε όλες τις λέξεις, αλλά επιτρέψτε μια άλλη λέξη μεταξύ τους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03991982"/>
                  </a:ext>
                </a:extLst>
              </a:tr>
              <a:tr h="989013">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Unit Conversion</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45 celsius in fahrenheit</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Δείχνει πώς εκφράζονται οι 45 Κελσίου σε Φαρενάιτ, επιστρέφει 113. λειτουργεί επίσης με νομίσματα, βάρος, απόσταση και πολλά άλλα</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74494824"/>
                  </a:ext>
                </a:extLst>
              </a:tr>
              <a:tr h="65405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sng" strike="noStrike" cap="none" normalizeH="0" baseline="0">
                          <a:ln>
                            <a:noFill/>
                          </a:ln>
                          <a:solidFill>
                            <a:srgbClr val="CCCCFF"/>
                          </a:solidFill>
                          <a:effectLst/>
                          <a:latin typeface="Calibri" panose="020F0502020204030204" pitchFamily="34" charset="0"/>
                          <a:ea typeface="Microsoft YaHei" panose="020B0503020204020204" pitchFamily="34" charset="-122"/>
                          <a:hlinkClick r:id="rId5"/>
                        </a:rPr>
                        <a:t>Domain Search</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site:lifewire.com "best phone"</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Αναζήτηση lifewire.com για το "best phone"</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57256973"/>
                  </a:ext>
                </a:extLst>
              </a:tr>
              <a:tr h="99060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Αναζήτηση εύρους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"Android phone" $300..$500</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rPr>
                        <a:t>Αναζήτηση "Android phone" αλλά εμφανίζει αποτελέσματα μόνο όπου η τιμή κυμαίνεται από 300$-500$. λειτουργεί επίσης για ημερομηνίες και άλλους αριθμούς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85129930"/>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86DBBD90-B8CE-ADF3-20DD-DEDAAAF82093}"/>
              </a:ext>
            </a:extLst>
          </p:cNvPr>
          <p:cNvSpPr>
            <a:spLocks noChangeArrowheads="1"/>
          </p:cNvSpPr>
          <p:nvPr/>
        </p:nvSpPr>
        <p:spPr bwMode="auto">
          <a:xfrm>
            <a:off x="2813050" y="430213"/>
            <a:ext cx="72675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l-GR" altLang="en-GR" sz="3600" b="1">
                <a:solidFill>
                  <a:srgbClr val="5E5E5E"/>
                </a:solidFill>
                <a:latin typeface="Calibri" panose="020F0502020204030204" pitchFamily="34" charset="0"/>
              </a:rPr>
              <a:t>Φύλλο  Αναζήτησης Google</a:t>
            </a:r>
          </a:p>
        </p:txBody>
      </p:sp>
      <p:graphicFrame>
        <p:nvGraphicFramePr>
          <p:cNvPr id="39938" name="Group 2">
            <a:extLst>
              <a:ext uri="{FF2B5EF4-FFF2-40B4-BE49-F238E27FC236}">
                <a16:creationId xmlns:a16="http://schemas.microsoft.com/office/drawing/2014/main" id="{174FA033-B131-0445-3718-FA59B2263605}"/>
              </a:ext>
            </a:extLst>
          </p:cNvPr>
          <p:cNvGraphicFramePr>
            <a:graphicFrameLocks noGrp="1"/>
          </p:cNvGraphicFramePr>
          <p:nvPr/>
        </p:nvGraphicFramePr>
        <p:xfrm>
          <a:off x="0" y="1236663"/>
          <a:ext cx="12195175" cy="5220970"/>
        </p:xfrm>
        <a:graphic>
          <a:graphicData uri="http://schemas.openxmlformats.org/drawingml/2006/table">
            <a:tbl>
              <a:tblPr/>
              <a:tblGrid>
                <a:gridCol w="2574925">
                  <a:extLst>
                    <a:ext uri="{9D8B030D-6E8A-4147-A177-3AD203B41FA5}">
                      <a16:colId xmlns:a16="http://schemas.microsoft.com/office/drawing/2014/main" val="1378249839"/>
                    </a:ext>
                  </a:extLst>
                </a:gridCol>
                <a:gridCol w="2614613">
                  <a:extLst>
                    <a:ext uri="{9D8B030D-6E8A-4147-A177-3AD203B41FA5}">
                      <a16:colId xmlns:a16="http://schemas.microsoft.com/office/drawing/2014/main" val="3293687625"/>
                    </a:ext>
                  </a:extLst>
                </a:gridCol>
                <a:gridCol w="7005637">
                  <a:extLst>
                    <a:ext uri="{9D8B030D-6E8A-4147-A177-3AD203B41FA5}">
                      <a16:colId xmlns:a16="http://schemas.microsoft.com/office/drawing/2014/main" val="2280550500"/>
                    </a:ext>
                  </a:extLst>
                </a:gridCol>
              </a:tblGrid>
              <a:tr h="434975">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Εντολή</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Παράδειγμα</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Επεξήγηση</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extLst>
                  <a:ext uri="{0D108BD9-81ED-4DB2-BD59-A6C34878D82A}">
                    <a16:rowId xmlns:a16="http://schemas.microsoft.com/office/drawing/2014/main" val="4248788885"/>
                  </a:ext>
                </a:extLst>
              </a:tr>
              <a:tr h="31115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sng" strike="noStrike" cap="none" normalizeH="0" baseline="0">
                          <a:ln>
                            <a:noFill/>
                          </a:ln>
                          <a:solidFill>
                            <a:srgbClr val="CCCCFF"/>
                          </a:solidFill>
                          <a:effectLst/>
                          <a:latin typeface="Calibri" panose="020F0502020204030204" pitchFamily="34" charset="0"/>
                          <a:ea typeface="Microsoft YaHei" panose="020B0503020204020204" pitchFamily="34" charset="-122"/>
                          <a:cs typeface="Times New Roman" panose="02020603050405020304" pitchFamily="18" charset="0"/>
                          <a:hlinkClick r:id="rId3"/>
                        </a:rPr>
                        <a:t>Cache Search</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cache:lifewire.com</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Η πιο πρόσφατη προσωρινή έκδοση του lifewire.com</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02565031"/>
                  </a:ext>
                </a:extLst>
              </a:tr>
              <a:tr h="644525">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sng" strike="noStrike" cap="none" normalizeH="0" baseline="0">
                          <a:ln>
                            <a:noFill/>
                          </a:ln>
                          <a:solidFill>
                            <a:srgbClr val="CCCCFF"/>
                          </a:solidFill>
                          <a:effectLst/>
                          <a:latin typeface="Calibri" panose="020F0502020204030204" pitchFamily="34" charset="0"/>
                          <a:ea typeface="Microsoft YaHei" panose="020B0503020204020204" pitchFamily="34" charset="-122"/>
                          <a:cs typeface="Times New Roman" panose="02020603050405020304" pitchFamily="18" charset="0"/>
                          <a:hlinkClick r:id="rId4"/>
                        </a:rPr>
                        <a:t>Filetype Search</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filetype:pptx zoology</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όλων των αρχείων PPTX που περιλαμβάνουν τη λέξη zoology (δεν υποστηρίζονται όλες οι επεκτάσεις αρχείων)</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6613577"/>
                  </a:ext>
                </a:extLst>
              </a:tr>
              <a:tr h="644525">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τίτλου</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title:running</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σελίδων με τρέξιμο στον τίτλο. χρησιμοποιήστε το allintitle για να αναζητήσετε πολλές λέξεις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77677550"/>
                  </a:ext>
                </a:extLst>
              </a:tr>
              <a:tr h="644525">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URL</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inurl:chewbacca</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Αναζητήστε σελίδες που περιλαμβάνουν chewbacca στο URL. χρησιμοποιήστε το allinurl για να αναζητήσετε πολλές λέξεις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5602320"/>
                  </a:ext>
                </a:extLst>
              </a:tr>
              <a:tr h="976313">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σώματος κειμένου</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intext:parlor</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σελίδων που περιλαμβάνουν το σαλόνι στο κύριο μέρος της σελίδας (δεν θα επιστρέψει σελίδες που περιλαμβάνουν την αναζήτηση στον τίτλο ή τη διεύθυνση URL αλλά όχι το σώμα). χρησιμοποιήστε το allintext για να αναζητήσετε πολλές λέξεις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98385282"/>
                  </a:ext>
                </a:extLst>
              </a:tr>
              <a:tr h="644525">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Παρόμοιες λέξεις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tech AROUND(3) android</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Αναζήτηση τεχνολογίας και android, αλλά εμφανίστε αποτελέσματα μόνο όπου οι όροι βρίσκονται σε απόσταση τριών λέξεων μεταξύ τους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02026750"/>
                  </a:ext>
                </a:extLst>
              </a:tr>
              <a:tr h="311150">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1"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Παρόμοιες Ιστοσελίδες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ACA7"/>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Tx/>
                        <a:buSzPct val="100000"/>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related:engadget.com</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nSpc>
                          <a:spcPct val="92000"/>
                        </a:lnSpc>
                        <a:spcBef>
                          <a:spcPts val="14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ts val="13"/>
                        </a:spcBef>
                        <a:spcAft>
                          <a:spcPts val="13"/>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pPr>
                      <a:r>
                        <a:rPr kumimoji="0" lang="el-GR" altLang="en-GR" sz="2000" b="0" i="0" u="none" strike="noStrike" cap="none" normalizeH="0" baseline="0">
                          <a:ln>
                            <a:noFill/>
                          </a:ln>
                          <a:solidFill>
                            <a:srgbClr val="5E5E5E"/>
                          </a:solidFill>
                          <a:effectLst/>
                          <a:latin typeface="Calibri" panose="020F0502020204030204" pitchFamily="34" charset="0"/>
                          <a:ea typeface="Microsoft YaHei" panose="020B0503020204020204" pitchFamily="34" charset="-122"/>
                          <a:cs typeface="Times New Roman" panose="02020603050405020304" pitchFamily="18" charset="0"/>
                        </a:rPr>
                        <a:t>Βρείτε ιστότοπους που έχουν παρόμοιο περιεχόμενο με άλλους</a:t>
                      </a:r>
                    </a:p>
                  </a:txBody>
                  <a:tcPr marL="68400" marR="6840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19212456"/>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14F2CC-F5E8-D3F0-9F28-13404BED6F12}"/>
              </a:ext>
            </a:extLst>
          </p:cNvPr>
          <p:cNvGrpSpPr/>
          <p:nvPr/>
        </p:nvGrpSpPr>
        <p:grpSpPr>
          <a:xfrm rot="10800000" flipH="1" flipV="1">
            <a:off x="5358" y="0"/>
            <a:ext cx="4891483" cy="6753270"/>
            <a:chOff x="327570" y="4453037"/>
            <a:chExt cx="1539689" cy="1542069"/>
          </a:xfrm>
        </p:grpSpPr>
        <p:sp>
          <p:nvSpPr>
            <p:cNvPr id="4" name="Freeform 26">
              <a:extLst>
                <a:ext uri="{FF2B5EF4-FFF2-40B4-BE49-F238E27FC236}">
                  <a16:creationId xmlns:a16="http://schemas.microsoft.com/office/drawing/2014/main" id="{1975E1AC-40FD-D349-9BC1-1E58DC75958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27">
              <a:extLst>
                <a:ext uri="{FF2B5EF4-FFF2-40B4-BE49-F238E27FC236}">
                  <a16:creationId xmlns:a16="http://schemas.microsoft.com/office/drawing/2014/main" id="{F8F440D6-A84C-6473-EE3F-441DA549E2A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961" name="Rectangle 1">
            <a:extLst>
              <a:ext uri="{FF2B5EF4-FFF2-40B4-BE49-F238E27FC236}">
                <a16:creationId xmlns:a16="http://schemas.microsoft.com/office/drawing/2014/main" id="{69A34281-4B31-F7F6-C796-657932F65D9C}"/>
              </a:ext>
            </a:extLst>
          </p:cNvPr>
          <p:cNvSpPr>
            <a:spLocks noChangeArrowheads="1"/>
          </p:cNvSpPr>
          <p:nvPr/>
        </p:nvSpPr>
        <p:spPr bwMode="auto">
          <a:xfrm>
            <a:off x="5272088" y="1403350"/>
            <a:ext cx="5665787" cy="3478213"/>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13"/>
              </a:spcBef>
              <a:buClrTx/>
              <a:buFontTx/>
              <a:buNone/>
            </a:pPr>
            <a:r>
              <a:rPr lang="el-GR" altLang="en-GR" sz="2800">
                <a:solidFill>
                  <a:srgbClr val="808080"/>
                </a:solidFill>
                <a:latin typeface="Calibri" panose="020F0502020204030204" pitchFamily="34" charset="0"/>
              </a:rPr>
              <a:t>        </a:t>
            </a:r>
          </a:p>
          <a:p>
            <a:pPr hangingPunct="1">
              <a:lnSpc>
                <a:spcPct val="90000"/>
              </a:lnSpc>
              <a:spcBef>
                <a:spcPts val="1013"/>
              </a:spcBef>
              <a:buClrTx/>
              <a:buFontTx/>
              <a:buNone/>
            </a:pPr>
            <a:endParaRPr lang="el-GR" altLang="en-GR" sz="2800">
              <a:solidFill>
                <a:srgbClr val="808080"/>
              </a:solidFill>
              <a:latin typeface="Calibri" panose="020F0502020204030204" pitchFamily="34" charset="0"/>
            </a:endParaRPr>
          </a:p>
          <a:p>
            <a:pPr hangingPunct="1">
              <a:lnSpc>
                <a:spcPct val="90000"/>
              </a:lnSpc>
              <a:spcBef>
                <a:spcPts val="1013"/>
              </a:spcBef>
              <a:buClrTx/>
              <a:buFontTx/>
              <a:buNone/>
            </a:pPr>
            <a:r>
              <a:rPr lang="el-GR" altLang="en-GR" sz="2800">
                <a:solidFill>
                  <a:srgbClr val="808080"/>
                </a:solidFill>
                <a:latin typeface="Calibri" panose="020F0502020204030204" pitchFamily="34" charset="0"/>
              </a:rPr>
              <a:t>            </a:t>
            </a:r>
          </a:p>
          <a:p>
            <a:pPr hangingPunct="1">
              <a:lnSpc>
                <a:spcPct val="90000"/>
              </a:lnSpc>
              <a:spcBef>
                <a:spcPts val="1013"/>
              </a:spcBef>
              <a:buClrTx/>
              <a:buFontTx/>
              <a:buNone/>
            </a:pPr>
            <a:r>
              <a:rPr lang="el-GR" altLang="en-GR" sz="2800">
                <a:solidFill>
                  <a:srgbClr val="808080"/>
                </a:solidFill>
                <a:latin typeface="Calibri" panose="020F0502020204030204" pitchFamily="34" charset="0"/>
              </a:rPr>
              <a:t>            Click here  to add photo</a:t>
            </a:r>
          </a:p>
        </p:txBody>
      </p:sp>
      <p:sp>
        <p:nvSpPr>
          <p:cNvPr id="40962" name="Text Box 2">
            <a:extLst>
              <a:ext uri="{FF2B5EF4-FFF2-40B4-BE49-F238E27FC236}">
                <a16:creationId xmlns:a16="http://schemas.microsoft.com/office/drawing/2014/main" id="{9D9A56C9-C04A-4F09-0CF3-B2C626363615}"/>
              </a:ext>
            </a:extLst>
          </p:cNvPr>
          <p:cNvSpPr txBox="1">
            <a:spLocks noChangeArrowheads="1"/>
          </p:cNvSpPr>
          <p:nvPr/>
        </p:nvSpPr>
        <p:spPr bwMode="auto">
          <a:xfrm>
            <a:off x="372072" y="692696"/>
            <a:ext cx="2393950" cy="472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dirty="0">
                <a:solidFill>
                  <a:schemeClr val="bg1"/>
                </a:solidFill>
                <a:latin typeface="Calibri" panose="020F0502020204030204" pitchFamily="34" charset="0"/>
              </a:rPr>
              <a:t>Tips for Effective Search Strategies</a:t>
            </a:r>
          </a:p>
          <a:p>
            <a:pPr hangingPunct="1">
              <a:lnSpc>
                <a:spcPct val="100000"/>
              </a:lnSpc>
              <a:spcBef>
                <a:spcPts val="1013"/>
              </a:spcBef>
              <a:buClrTx/>
              <a:buFontTx/>
              <a:buNone/>
            </a:pPr>
            <a:endParaRPr lang="en-US" altLang="en-GR" sz="3600" b="1" dirty="0">
              <a:solidFill>
                <a:srgbClr val="FFFFFF"/>
              </a:solidFill>
              <a:latin typeface="Calibri" panose="020F0502020204030204" pitchFamily="34" charset="0"/>
            </a:endParaRPr>
          </a:p>
        </p:txBody>
      </p:sp>
      <p:sp>
        <p:nvSpPr>
          <p:cNvPr id="40964" name="AutoShape 4">
            <a:extLst>
              <a:ext uri="{FF2B5EF4-FFF2-40B4-BE49-F238E27FC236}">
                <a16:creationId xmlns:a16="http://schemas.microsoft.com/office/drawing/2014/main" id="{8F3CABA0-6029-2212-AA23-23B8912D6D63}"/>
              </a:ext>
            </a:extLst>
          </p:cNvPr>
          <p:cNvSpPr>
            <a:spLocks noChangeArrowheads="1"/>
          </p:cNvSpPr>
          <p:nvPr/>
        </p:nvSpPr>
        <p:spPr bwMode="auto">
          <a:xfrm>
            <a:off x="2817813" y="2682875"/>
            <a:ext cx="1250950" cy="841375"/>
          </a:xfrm>
          <a:custGeom>
            <a:avLst/>
            <a:gdLst>
              <a:gd name="G0" fmla="+- 2336 0 0"/>
              <a:gd name="G1" fmla="+- 32767 0 0"/>
              <a:gd name="G2" fmla="*/ G1 1 G0"/>
              <a:gd name="G3" fmla="*/ 50000 65535 1"/>
              <a:gd name="G4" fmla="+- 34464 0 50000"/>
              <a:gd name="G5" fmla="?: G4 50000 34464"/>
              <a:gd name="G6" fmla="?: G3 0 G4"/>
              <a:gd name="G7" fmla="*/ 50000 65535 1"/>
              <a:gd name="G8" fmla="+- G2 0 50000"/>
              <a:gd name="G9" fmla="?: G8 50000 G2"/>
              <a:gd name="G10" fmla="?: G7 0 G8"/>
              <a:gd name="G11" fmla="*/ G0 5 1"/>
              <a:gd name="G12" fmla="*/ G11 1 32"/>
              <a:gd name="G13" fmla="*/ G0 G10 1"/>
              <a:gd name="G14" fmla="*/ G13 1 34464"/>
              <a:gd name="G15" fmla="+- 3477 0 G14"/>
              <a:gd name="G16" fmla="*/ 2336 G6 1"/>
              <a:gd name="G17" fmla="*/ G16 1 3392"/>
              <a:gd name="G18" fmla="+- 1168 0 0"/>
              <a:gd name="G19" fmla="+- G18 0 G17"/>
              <a:gd name="G20" fmla="+- G18 G17 0"/>
              <a:gd name="G21" fmla="+- 1168 0 0"/>
              <a:gd name="G22" fmla="*/ G17 G14 1"/>
              <a:gd name="G23" fmla="*/ G22 1 G21"/>
              <a:gd name="G24" fmla="+- 3477 0 G23"/>
              <a:gd name="G25" fmla="+- 2336 0 0"/>
              <a:gd name="G26" fmla="+- 3477 0 0"/>
              <a:gd name="G27" fmla="+- 2336 0 0"/>
              <a:gd name="G28" fmla="*/ G27 1 32"/>
              <a:gd name="G29" fmla="+- 2336 0 0"/>
              <a:gd name="G30" fmla="*/ G29 1 16"/>
              <a:gd name="G31" fmla="+- 2336 0 0"/>
              <a:gd name="G32" fmla="*/ G31 1 8"/>
            </a:gdLst>
            <a:ahLst/>
            <a:cxnLst>
              <a:cxn ang="0">
                <a:pos x="r" y="vc"/>
              </a:cxn>
              <a:cxn ang="5400000">
                <a:pos x="hc" y="b"/>
              </a:cxn>
              <a:cxn ang="10800000">
                <a:pos x="l" y="vc"/>
              </a:cxn>
              <a:cxn ang="16200000">
                <a:pos x="hc" y="t"/>
              </a:cxn>
            </a:cxnLst>
            <a:rect l="0" t="0" r="0" b="0"/>
            <a:pathLst>
              <a:path>
                <a:moveTo>
                  <a:pt x="0" y="1168"/>
                </a:moveTo>
                <a:lnTo>
                  <a:pt x="73" y="1168"/>
                </a:lnTo>
                <a:lnTo>
                  <a:pt x="0" y="1168"/>
                </a:lnTo>
                <a:close/>
                <a:moveTo>
                  <a:pt x="146" y="1168"/>
                </a:moveTo>
                <a:lnTo>
                  <a:pt x="292" y="1168"/>
                </a:lnTo>
                <a:lnTo>
                  <a:pt x="146" y="1168"/>
                </a:lnTo>
                <a:close/>
                <a:moveTo>
                  <a:pt x="365" y="1168"/>
                </a:moveTo>
                <a:lnTo>
                  <a:pt x="3477" y="1168"/>
                </a:lnTo>
                <a:lnTo>
                  <a:pt x="3477" y="0"/>
                </a:lnTo>
                <a:lnTo>
                  <a:pt x="3477" y="1168"/>
                </a:lnTo>
                <a:lnTo>
                  <a:pt x="3477" y="2336"/>
                </a:lnTo>
                <a:lnTo>
                  <a:pt x="3477" y="1168"/>
                </a:lnTo>
                <a:lnTo>
                  <a:pt x="365" y="1168"/>
                </a:lnTo>
                <a:close/>
              </a:path>
            </a:pathLst>
          </a:custGeom>
          <a:solidFill>
            <a:srgbClr val="E78631"/>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65" name="Rectangle 5">
            <a:extLst>
              <a:ext uri="{FF2B5EF4-FFF2-40B4-BE49-F238E27FC236}">
                <a16:creationId xmlns:a16="http://schemas.microsoft.com/office/drawing/2014/main" id="{99945684-678D-2617-7D06-26AC9D482A78}"/>
              </a:ext>
            </a:extLst>
          </p:cNvPr>
          <p:cNvSpPr>
            <a:spLocks noChangeArrowheads="1"/>
          </p:cNvSpPr>
          <p:nvPr/>
        </p:nvSpPr>
        <p:spPr bwMode="auto">
          <a:xfrm>
            <a:off x="2451100" y="3735388"/>
            <a:ext cx="23939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b="1" dirty="0">
                <a:latin typeface="Calibri" panose="020F0502020204030204" pitchFamily="34" charset="0"/>
                <a:hlinkClick r:id="rId5"/>
              </a:rPr>
              <a:t>ΠΑΡΑΚΟΛΟΥΘΗΣΤΕ ΕΔΩ</a:t>
            </a:r>
            <a:endParaRPr lang="el-GR" altLang="en-GR" b="1" dirty="0">
              <a:latin typeface="Calibri" panose="020F0502020204030204" pitchFamily="34" charset="0"/>
            </a:endParaRPr>
          </a:p>
        </p:txBody>
      </p:sp>
      <p:sp>
        <p:nvSpPr>
          <p:cNvPr id="40966" name="Rectangle 6">
            <a:extLst>
              <a:ext uri="{FF2B5EF4-FFF2-40B4-BE49-F238E27FC236}">
                <a16:creationId xmlns:a16="http://schemas.microsoft.com/office/drawing/2014/main" id="{7223FEE3-6333-991A-0ED8-CF2A1AF895AB}"/>
              </a:ext>
            </a:extLst>
          </p:cNvPr>
          <p:cNvSpPr>
            <a:spLocks noChangeArrowheads="1"/>
          </p:cNvSpPr>
          <p:nvPr/>
        </p:nvSpPr>
        <p:spPr bwMode="auto">
          <a:xfrm>
            <a:off x="2689225" y="5619750"/>
            <a:ext cx="89979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a:solidFill>
                  <a:srgbClr val="5E5E5E"/>
                </a:solidFill>
                <a:latin typeface="Calibri" panose="020F0502020204030204" pitchFamily="34" charset="0"/>
              </a:rPr>
              <a:t>Μάθετε πώς μπορείτε να χρησιμοποιήσετε ΛΕΙΤΟΥΡΓΕΣ BOOLEAN, ΠΑΡΑΘΕΜΑΤΑ ΚΑΙ ΣΥΜΒΟΛΟ ΑΣΤΕΡΙΞ/ΑΣΤΕΡΙ για να ενισχύσετε την αναζήτησή σας</a:t>
            </a:r>
          </a:p>
        </p:txBody>
      </p:sp>
      <p:pic>
        <p:nvPicPr>
          <p:cNvPr id="2" name="Online Media 3" title="Online Research: Tips for Effective Search Strategies">
            <a:hlinkClick r:id="" action="ppaction://media"/>
            <a:extLst>
              <a:ext uri="{FF2B5EF4-FFF2-40B4-BE49-F238E27FC236}">
                <a16:creationId xmlns:a16="http://schemas.microsoft.com/office/drawing/2014/main" id="{206E3ADC-917E-2112-E921-457AC138E0F8}"/>
              </a:ext>
            </a:extLst>
          </p:cNvPr>
          <p:cNvPicPr>
            <a:picLocks noRot="1" noChangeAspect="1"/>
          </p:cNvPicPr>
          <p:nvPr>
            <a:videoFile r:link="rId1"/>
          </p:nvPr>
        </p:nvPicPr>
        <p:blipFill>
          <a:blip r:embed="rId6"/>
          <a:stretch>
            <a:fillRect/>
          </a:stretch>
        </p:blipFill>
        <p:spPr>
          <a:xfrm>
            <a:off x="5272598" y="1340647"/>
            <a:ext cx="5665788" cy="3604360"/>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96803918-6DD5-3A36-27C0-09265B15F43F}"/>
              </a:ext>
            </a:extLst>
          </p:cNvPr>
          <p:cNvSpPr>
            <a:spLocks noChangeArrowheads="1"/>
          </p:cNvSpPr>
          <p:nvPr/>
        </p:nvSpPr>
        <p:spPr bwMode="auto">
          <a:xfrm>
            <a:off x="9445625" y="5730875"/>
            <a:ext cx="2519363" cy="844550"/>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986" name="Text Box 2">
            <a:extLst>
              <a:ext uri="{FF2B5EF4-FFF2-40B4-BE49-F238E27FC236}">
                <a16:creationId xmlns:a16="http://schemas.microsoft.com/office/drawing/2014/main" id="{93410288-9501-0580-1695-854DD439E0E1}"/>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600" b="1">
                <a:solidFill>
                  <a:srgbClr val="5E5E5E"/>
                </a:solidFill>
                <a:latin typeface="Calibri" panose="020F0502020204030204" pitchFamily="34" charset="0"/>
              </a:rPr>
              <a:t>Ψηφιακά εργαλεία x 3 για να σας βοηθήσουν να φιλτράρετε και να οργανώσετε δεδομένα</a:t>
            </a:r>
          </a:p>
        </p:txBody>
      </p:sp>
      <p:pic>
        <p:nvPicPr>
          <p:cNvPr id="41987" name="Picture 3">
            <a:extLst>
              <a:ext uri="{FF2B5EF4-FFF2-40B4-BE49-F238E27FC236}">
                <a16:creationId xmlns:a16="http://schemas.microsoft.com/office/drawing/2014/main" id="{E6297622-972D-056B-53FD-FD00D845D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4081463"/>
            <a:ext cx="3368675" cy="2374900"/>
          </a:xfrm>
          <a:prstGeom prst="rect">
            <a:avLst/>
          </a:prstGeom>
          <a:solidFill>
            <a:srgbClr val="EDEDED"/>
          </a:solidFill>
          <a:ln w="88920" cap="flat">
            <a:solidFill>
              <a:srgbClr val="FFFFFF"/>
            </a:solidFill>
            <a:miter lim="800000"/>
            <a:headEnd/>
            <a:tailEnd/>
          </a:ln>
          <a:effectLst>
            <a:outerShdw dist="18000" dir="5400000" algn="ctr" rotWithShape="0">
              <a:srgbClr val="000000">
                <a:alpha val="40033"/>
              </a:srgbClr>
            </a:outerShdw>
          </a:effectLst>
        </p:spPr>
      </p:pic>
      <p:pic>
        <p:nvPicPr>
          <p:cNvPr id="41988" name="Picture 4">
            <a:extLst>
              <a:ext uri="{FF2B5EF4-FFF2-40B4-BE49-F238E27FC236}">
                <a16:creationId xmlns:a16="http://schemas.microsoft.com/office/drawing/2014/main" id="{8983BD9F-8B3A-0958-6804-F2BC39A04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326" t="20766" r="12961" b="7631"/>
          <a:stretch>
            <a:fillRect/>
          </a:stretch>
        </p:blipFill>
        <p:spPr bwMode="auto">
          <a:xfrm>
            <a:off x="8432800" y="4052888"/>
            <a:ext cx="3221038" cy="2374900"/>
          </a:xfrm>
          <a:prstGeom prst="rect">
            <a:avLst/>
          </a:prstGeom>
          <a:solidFill>
            <a:srgbClr val="EDEDED"/>
          </a:solidFill>
          <a:ln w="88920" cap="flat">
            <a:solidFill>
              <a:srgbClr val="FFFFFF"/>
            </a:solidFill>
            <a:miter lim="800000"/>
            <a:headEnd/>
            <a:tailEnd/>
          </a:ln>
          <a:effectLst>
            <a:outerShdw dist="18000" dir="5400000" algn="ctr" rotWithShape="0">
              <a:srgbClr val="000000">
                <a:alpha val="40033"/>
              </a:srgbClr>
            </a:outerShdw>
          </a:effectLst>
        </p:spPr>
      </p:pic>
      <p:grpSp>
        <p:nvGrpSpPr>
          <p:cNvPr id="41989" name="Group 5">
            <a:extLst>
              <a:ext uri="{FF2B5EF4-FFF2-40B4-BE49-F238E27FC236}">
                <a16:creationId xmlns:a16="http://schemas.microsoft.com/office/drawing/2014/main" id="{553440E6-2CF5-AFDB-2C43-1B254A8012DB}"/>
              </a:ext>
            </a:extLst>
          </p:cNvPr>
          <p:cNvGrpSpPr>
            <a:grpSpLocks/>
          </p:cNvGrpSpPr>
          <p:nvPr/>
        </p:nvGrpSpPr>
        <p:grpSpPr bwMode="auto">
          <a:xfrm>
            <a:off x="4425950" y="1631950"/>
            <a:ext cx="3511550" cy="4821238"/>
            <a:chOff x="2788" y="1028"/>
            <a:chExt cx="2212" cy="3037"/>
          </a:xfrm>
        </p:grpSpPr>
        <p:pic>
          <p:nvPicPr>
            <p:cNvPr id="41990" name="Picture 6">
              <a:extLst>
                <a:ext uri="{FF2B5EF4-FFF2-40B4-BE49-F238E27FC236}">
                  <a16:creationId xmlns:a16="http://schemas.microsoft.com/office/drawing/2014/main" id="{57A650A1-0587-D7FF-53BF-B67252679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 y="2576"/>
              <a:ext cx="2189" cy="1489"/>
            </a:xfrm>
            <a:prstGeom prst="rect">
              <a:avLst/>
            </a:prstGeom>
            <a:solidFill>
              <a:srgbClr val="EDEDED"/>
            </a:solidFill>
            <a:ln w="88920" cap="flat">
              <a:solidFill>
                <a:srgbClr val="FFFFFF"/>
              </a:solidFill>
              <a:miter lim="800000"/>
              <a:headEnd/>
              <a:tailEnd/>
            </a:ln>
            <a:effectLst>
              <a:outerShdw dist="18000" dir="5400000" algn="ctr" rotWithShape="0">
                <a:srgbClr val="000000">
                  <a:alpha val="40033"/>
                </a:srgbClr>
              </a:outerShdw>
            </a:effectLst>
          </p:spPr>
        </p:pic>
        <p:sp>
          <p:nvSpPr>
            <p:cNvPr id="41991" name="Rectangle 7">
              <a:extLst>
                <a:ext uri="{FF2B5EF4-FFF2-40B4-BE49-F238E27FC236}">
                  <a16:creationId xmlns:a16="http://schemas.microsoft.com/office/drawing/2014/main" id="{37DD179C-771E-3F48-F7D5-0B373A3F8230}"/>
                </a:ext>
              </a:extLst>
            </p:cNvPr>
            <p:cNvSpPr>
              <a:spLocks noChangeArrowheads="1"/>
            </p:cNvSpPr>
            <p:nvPr/>
          </p:nvSpPr>
          <p:spPr bwMode="auto">
            <a:xfrm>
              <a:off x="2788" y="1028"/>
              <a:ext cx="2212" cy="1899"/>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b="1">
                  <a:solidFill>
                    <a:srgbClr val="FFFFFF"/>
                  </a:solidFill>
                  <a:latin typeface="Calibri" panose="020F0502020204030204" pitchFamily="34" charset="0"/>
                </a:rPr>
                <a:t>Diigo</a:t>
              </a:r>
            </a:p>
            <a:p>
              <a:pPr hangingPunct="1">
                <a:lnSpc>
                  <a:spcPct val="100000"/>
                </a:lnSpc>
              </a:pPr>
              <a:r>
                <a:rPr lang="el-GR" altLang="en-GR" sz="2400" b="1">
                  <a:solidFill>
                    <a:srgbClr val="FFFFFF"/>
                  </a:solidFill>
                  <a:latin typeface="Calibri" panose="020F0502020204030204" pitchFamily="34" charset="0"/>
                </a:rPr>
                <a:t>είναι ένας κοινωνικός ιστότοπος</a:t>
              </a:r>
            </a:p>
            <a:p>
              <a:pPr hangingPunct="1">
                <a:lnSpc>
                  <a:spcPct val="100000"/>
                </a:lnSpc>
              </a:pPr>
              <a:r>
                <a:rPr lang="el-GR" altLang="en-GR" sz="2400" b="1">
                  <a:solidFill>
                    <a:srgbClr val="FFFFFF"/>
                  </a:solidFill>
                  <a:latin typeface="Calibri" panose="020F0502020204030204" pitchFamily="34" charset="0"/>
                </a:rPr>
                <a:t>που επιτρέπει στους χρήστες να</a:t>
              </a:r>
            </a:p>
            <a:p>
              <a:pPr hangingPunct="1">
                <a:lnSpc>
                  <a:spcPct val="100000"/>
                </a:lnSpc>
              </a:pPr>
              <a:r>
                <a:rPr lang="el-GR" altLang="en-GR" sz="2400" b="1">
                  <a:solidFill>
                    <a:srgbClr val="FFFFFF"/>
                  </a:solidFill>
                  <a:latin typeface="Calibri" panose="020F0502020204030204" pitchFamily="34" charset="0"/>
                </a:rPr>
                <a:t>σελιδοδείκτη και επισήμανση ιστοσελίδων.</a:t>
              </a:r>
            </a:p>
          </p:txBody>
        </p:sp>
      </p:grpSp>
      <p:sp>
        <p:nvSpPr>
          <p:cNvPr id="41992" name="Rectangle 8">
            <a:extLst>
              <a:ext uri="{FF2B5EF4-FFF2-40B4-BE49-F238E27FC236}">
                <a16:creationId xmlns:a16="http://schemas.microsoft.com/office/drawing/2014/main" id="{A7F5F805-F27F-240B-5AD9-C1438280DA23}"/>
              </a:ext>
            </a:extLst>
          </p:cNvPr>
          <p:cNvSpPr>
            <a:spLocks noChangeArrowheads="1"/>
          </p:cNvSpPr>
          <p:nvPr/>
        </p:nvSpPr>
        <p:spPr bwMode="auto">
          <a:xfrm>
            <a:off x="504825" y="1631950"/>
            <a:ext cx="3503613" cy="3016250"/>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a:solidFill>
                  <a:srgbClr val="FFFFFF"/>
                </a:solidFill>
                <a:latin typeface="Calibri" panose="020F0502020204030204" pitchFamily="34" charset="0"/>
              </a:rPr>
              <a:t>Μαργαριτάρια</a:t>
            </a:r>
          </a:p>
          <a:p>
            <a:pPr hangingPunct="1">
              <a:lnSpc>
                <a:spcPct val="100000"/>
              </a:lnSpc>
            </a:pPr>
            <a:r>
              <a:rPr lang="el-GR" altLang="en-GR" sz="2400">
                <a:solidFill>
                  <a:srgbClr val="FFFFFF"/>
                </a:solidFill>
                <a:latin typeface="Calibri" panose="020F0502020204030204" pitchFamily="34" charset="0"/>
              </a:rPr>
              <a:t>αναφέρεται στον εαυτό του ως "ένα μέρος για τα ενδιαφέροντά σας". Λειτουργικά το προϊόν είναι ένα οπτικό και συνεργατικό εργαλείο επιμέλειας</a:t>
            </a:r>
          </a:p>
        </p:txBody>
      </p:sp>
      <p:sp>
        <p:nvSpPr>
          <p:cNvPr id="41993" name="Rectangle 9">
            <a:extLst>
              <a:ext uri="{FF2B5EF4-FFF2-40B4-BE49-F238E27FC236}">
                <a16:creationId xmlns:a16="http://schemas.microsoft.com/office/drawing/2014/main" id="{0A9ACA8A-BC94-5869-FDA9-99B76511E420}"/>
              </a:ext>
            </a:extLst>
          </p:cNvPr>
          <p:cNvSpPr>
            <a:spLocks noChangeArrowheads="1"/>
          </p:cNvSpPr>
          <p:nvPr/>
        </p:nvSpPr>
        <p:spPr bwMode="auto">
          <a:xfrm>
            <a:off x="8364538" y="1616075"/>
            <a:ext cx="3359150" cy="265112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b="1">
                <a:solidFill>
                  <a:srgbClr val="FFFFFF"/>
                </a:solidFill>
                <a:latin typeface="Calibri" panose="020F0502020204030204" pitchFamily="34" charset="0"/>
              </a:rPr>
              <a:t>Padlet</a:t>
            </a:r>
          </a:p>
          <a:p>
            <a:pPr hangingPunct="1">
              <a:lnSpc>
                <a:spcPct val="100000"/>
              </a:lnSpc>
            </a:pPr>
            <a:r>
              <a:rPr lang="el-GR" altLang="en-GR" sz="2400" b="1">
                <a:solidFill>
                  <a:srgbClr val="FFFFFF"/>
                </a:solidFill>
                <a:latin typeface="Calibri" panose="020F0502020204030204" pitchFamily="34" charset="0"/>
              </a:rPr>
              <a:t>είναι ένα λογισμικό που βασίζεται σε σύννεφο που χρησιμοποιείται ευρέως μεταξύ των δασκάλων ως παιδαγωγικό εργαλείο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FAEAADC3-AB41-3DED-0F39-229C29F14255}"/>
              </a:ext>
            </a:extLst>
          </p:cNvPr>
          <p:cNvSpPr txBox="1">
            <a:spLocks noChangeArrowheads="1"/>
          </p:cNvSpPr>
          <p:nvPr/>
        </p:nvSpPr>
        <p:spPr bwMode="auto">
          <a:xfrm>
            <a:off x="301625" y="333375"/>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latin typeface="Calibri" panose="020F0502020204030204" pitchFamily="34" charset="0"/>
              </a:rPr>
              <a:t>ΟΝΟΜΑ ΕΡΓΑΛΕΙΟΥ: Pearltrees</a:t>
            </a:r>
          </a:p>
        </p:txBody>
      </p:sp>
      <p:sp>
        <p:nvSpPr>
          <p:cNvPr id="43010" name="Text Box 2">
            <a:extLst>
              <a:ext uri="{FF2B5EF4-FFF2-40B4-BE49-F238E27FC236}">
                <a16:creationId xmlns:a16="http://schemas.microsoft.com/office/drawing/2014/main" id="{2B5F58C9-0388-4BD2-EF7A-F2459ACD3DE2}"/>
              </a:ext>
            </a:extLst>
          </p:cNvPr>
          <p:cNvSpPr txBox="1">
            <a:spLocks noChangeArrowheads="1"/>
          </p:cNvSpPr>
          <p:nvPr/>
        </p:nvSpPr>
        <p:spPr bwMode="auto">
          <a:xfrm>
            <a:off x="223838" y="1216025"/>
            <a:ext cx="7385050" cy="5162550"/>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FFFFFF"/>
                </a:solidFill>
                <a:latin typeface="Calibri" panose="020F0502020204030204" pitchFamily="34" charset="0"/>
              </a:rPr>
              <a:t>- Το Pearltress είναι μια δωρεάν, οπτική και συνεργατική βιβλιοθήκη που σας επιτρέπει να οργανώσετε ιστοσελίδες, αρχεία, φωτογραφίες και σημειώσεις για να τα ανακτήσετε και να τα μοιραστείτε εύκολα οπουδήποτε. Το Pearltrees παρέχει μια δομή για τους δασκάλους ή τους μαθητές να συγκεντρώνουν, να μοιράζονται και να οργανώνουν πόρους.</a:t>
            </a:r>
          </a:p>
          <a:p>
            <a:pPr hangingPunct="1">
              <a:lnSpc>
                <a:spcPct val="100000"/>
              </a:lnSpc>
              <a:spcBef>
                <a:spcPts val="1013"/>
              </a:spcBef>
            </a:pPr>
            <a:r>
              <a:rPr lang="en-US" altLang="en-GR" sz="2000">
                <a:solidFill>
                  <a:srgbClr val="FFFFFF"/>
                </a:solidFill>
                <a:latin typeface="Calibri" panose="020F0502020204030204" pitchFamily="34" charset="0"/>
              </a:rPr>
              <a:t>- Οι σύνδεσμοι ή τα "μαργαριτάρια" σας συνδέονται σε "δέντρα" και μπορούν εύκολα να ενσωματωθούν σε ιστότοπο, ιστολόγιο ή λογαριασμό Facebook/Twitter.</a:t>
            </a:r>
          </a:p>
          <a:p>
            <a:pPr hangingPunct="1">
              <a:lnSpc>
                <a:spcPct val="100000"/>
              </a:lnSpc>
              <a:spcBef>
                <a:spcPts val="1013"/>
              </a:spcBef>
            </a:pPr>
            <a:endParaRPr lang="en-US" altLang="en-GR" sz="2000">
              <a:solidFill>
                <a:srgbClr val="FFFFFF"/>
              </a:solidFill>
              <a:latin typeface="Calibri" panose="020F0502020204030204" pitchFamily="34" charset="0"/>
            </a:endParaRPr>
          </a:p>
          <a:p>
            <a:pPr hangingPunct="1">
              <a:lnSpc>
                <a:spcPct val="100000"/>
              </a:lnSpc>
              <a:spcBef>
                <a:spcPts val="1013"/>
              </a:spcBef>
            </a:pPr>
            <a:r>
              <a:rPr lang="en-US" altLang="en-GR" sz="2000">
                <a:solidFill>
                  <a:srgbClr val="FFFFFF"/>
                </a:solidFill>
                <a:latin typeface="Calibri" panose="020F0502020204030204" pitchFamily="34" charset="0"/>
              </a:rPr>
              <a:t>Διδακτικές Δραστηριότητες: Προετοιμασία, Παρουσίαση, Αλληλεπίδραση/Αξιολόγηση, Ψηφιακή Βιβλιοθήκη</a:t>
            </a:r>
          </a:p>
          <a:p>
            <a:pPr hangingPunct="1">
              <a:lnSpc>
                <a:spcPct val="100000"/>
              </a:lnSpc>
              <a:spcBef>
                <a:spcPts val="1013"/>
              </a:spcBef>
            </a:pPr>
            <a:r>
              <a:rPr lang="en-US" altLang="en-GR" sz="2000">
                <a:solidFill>
                  <a:srgbClr val="FFFFFF"/>
                </a:solidFill>
                <a:latin typeface="Calibri" panose="020F0502020204030204" pitchFamily="34" charset="0"/>
              </a:rPr>
              <a:t>Κατάλληλο για Στυλ Μαθητή: Οπτικό, Ακουστικό, Έντυπο, Πρακτικό</a:t>
            </a:r>
          </a:p>
          <a:p>
            <a:pPr hangingPunct="1">
              <a:lnSpc>
                <a:spcPct val="100000"/>
              </a:lnSpc>
              <a:spcBef>
                <a:spcPts val="1013"/>
              </a:spcBef>
            </a:pPr>
            <a:r>
              <a:rPr lang="en-US" altLang="en-GR" sz="2000">
                <a:solidFill>
                  <a:srgbClr val="FFFFFF"/>
                </a:solidFill>
                <a:latin typeface="Calibri" panose="020F0502020204030204" pitchFamily="34" charset="0"/>
              </a:rPr>
              <a:t>Ευκολία χρήσης: Ημι-προηγμένο</a:t>
            </a:r>
          </a:p>
        </p:txBody>
      </p:sp>
      <p:sp>
        <p:nvSpPr>
          <p:cNvPr id="43011" name="Rectangle 3">
            <a:extLst>
              <a:ext uri="{FF2B5EF4-FFF2-40B4-BE49-F238E27FC236}">
                <a16:creationId xmlns:a16="http://schemas.microsoft.com/office/drawing/2014/main" id="{28563EF0-E4C8-203B-90A5-592C3292BA76}"/>
              </a:ext>
            </a:extLst>
          </p:cNvPr>
          <p:cNvSpPr>
            <a:spLocks noChangeArrowheads="1"/>
          </p:cNvSpPr>
          <p:nvPr/>
        </p:nvSpPr>
        <p:spPr bwMode="auto">
          <a:xfrm>
            <a:off x="9009063" y="2874963"/>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43012" name="Picture 4">
            <a:extLst>
              <a:ext uri="{FF2B5EF4-FFF2-40B4-BE49-F238E27FC236}">
                <a16:creationId xmlns:a16="http://schemas.microsoft.com/office/drawing/2014/main" id="{04B9AFB8-9B5A-2510-D702-F35423BF6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213" y="1182688"/>
            <a:ext cx="3390900" cy="155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5">
            <a:extLst>
              <a:ext uri="{FF2B5EF4-FFF2-40B4-BE49-F238E27FC236}">
                <a16:creationId xmlns:a16="http://schemas.microsoft.com/office/drawing/2014/main" id="{C25F5267-3FC6-E1DA-E029-EA17743D4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2213" y="2735263"/>
            <a:ext cx="3378200" cy="260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3937AB8F-C20C-F151-32BE-ADB04E2E65AA}"/>
              </a:ext>
            </a:extLst>
          </p:cNvPr>
          <p:cNvSpPr txBox="1">
            <a:spLocks noChangeArrowheads="1"/>
          </p:cNvSpPr>
          <p:nvPr/>
        </p:nvSpPr>
        <p:spPr bwMode="auto">
          <a:xfrm>
            <a:off x="190500" y="608013"/>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latin typeface="Calibri" panose="020F0502020204030204" pitchFamily="34" charset="0"/>
              </a:rPr>
              <a:t>Ξεκινώντας με το Pearltrees</a:t>
            </a:r>
          </a:p>
        </p:txBody>
      </p:sp>
      <p:sp>
        <p:nvSpPr>
          <p:cNvPr id="44034" name="Text Box 2">
            <a:extLst>
              <a:ext uri="{FF2B5EF4-FFF2-40B4-BE49-F238E27FC236}">
                <a16:creationId xmlns:a16="http://schemas.microsoft.com/office/drawing/2014/main" id="{BB1C2975-7282-E137-A8F6-9E6DEEA9D33B}"/>
              </a:ext>
            </a:extLst>
          </p:cNvPr>
          <p:cNvSpPr txBox="1">
            <a:spLocks noChangeArrowheads="1"/>
          </p:cNvSpPr>
          <p:nvPr/>
        </p:nvSpPr>
        <p:spPr bwMode="auto">
          <a:xfrm>
            <a:off x="190500" y="1881188"/>
            <a:ext cx="4894263" cy="4741862"/>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b="1">
                <a:solidFill>
                  <a:srgbClr val="E78631"/>
                </a:solidFill>
                <a:latin typeface="Calibri" panose="020F0502020204030204" pitchFamily="34" charset="0"/>
              </a:rPr>
              <a:t>Οδηγίες για Εκπαιδευτικούς</a:t>
            </a:r>
          </a:p>
          <a:p>
            <a:pPr hangingPunct="1">
              <a:lnSpc>
                <a:spcPct val="107000"/>
              </a:lnSpc>
              <a:spcBef>
                <a:spcPts val="1013"/>
              </a:spcBef>
              <a:buClr>
                <a:srgbClr val="2A1B42"/>
              </a:buClr>
              <a:buFont typeface="Times New Roman" panose="02020603050405020304" pitchFamily="18" charset="0"/>
              <a:buAutoNum type="arabicPeriod"/>
            </a:pPr>
            <a:r>
              <a:rPr lang="en-US" altLang="en-GR">
                <a:solidFill>
                  <a:srgbClr val="2A1B42"/>
                </a:solidFill>
                <a:latin typeface="Calibri" panose="020F0502020204030204" pitchFamily="34" charset="0"/>
                <a:cs typeface="Calibri" panose="020F0502020204030204" pitchFamily="34" charset="0"/>
              </a:rPr>
              <a:t>Πηγαίνετε στο </a:t>
            </a:r>
            <a:r>
              <a:rPr lang="en-US" altLang="en-GR" u="sng">
                <a:solidFill>
                  <a:srgbClr val="CCCCFF"/>
                </a:solidFill>
                <a:latin typeface="Calibri" panose="020F0502020204030204" pitchFamily="34" charset="0"/>
                <a:cs typeface="Calibri" panose="020F0502020204030204" pitchFamily="34" charset="0"/>
                <a:hlinkClick r:id="rId3"/>
              </a:rPr>
              <a:t>www.pearltrees.com</a:t>
            </a:r>
          </a:p>
          <a:p>
            <a:pPr hangingPunct="1">
              <a:lnSpc>
                <a:spcPct val="107000"/>
              </a:lnSpc>
              <a:spcBef>
                <a:spcPts val="1013"/>
              </a:spcBef>
              <a:buClrTx/>
              <a:buSzTx/>
              <a:buFontTx/>
              <a:buNone/>
            </a:pPr>
            <a:r>
              <a:rPr lang="en-US" altLang="en-GR">
                <a:solidFill>
                  <a:srgbClr val="2A1B42"/>
                </a:solidFill>
                <a:latin typeface="Calibri" panose="020F0502020204030204" pitchFamily="34" charset="0"/>
                <a:cs typeface="Calibri" panose="020F0502020204030204" pitchFamily="34" charset="0"/>
              </a:rPr>
              <a:t>2. Εγγραφείτε χρησιμοποιώντας τον λογαριασμό email σας για να αρχίσετε να χρησιμοποιείτε το Pearltrees</a:t>
            </a:r>
          </a:p>
          <a:p>
            <a:pPr hangingPunct="1">
              <a:lnSpc>
                <a:spcPct val="107000"/>
              </a:lnSpc>
              <a:spcBef>
                <a:spcPts val="1013"/>
              </a:spcBef>
              <a:buClrTx/>
              <a:buSzTx/>
              <a:buFontTx/>
              <a:buNone/>
            </a:pPr>
            <a:r>
              <a:rPr lang="en-US" altLang="en-GR">
                <a:solidFill>
                  <a:srgbClr val="2A1B42"/>
                </a:solidFill>
                <a:latin typeface="Calibri" panose="020F0502020204030204" pitchFamily="34" charset="0"/>
                <a:cs typeface="Calibri" panose="020F0502020204030204" pitchFamily="34" charset="0"/>
              </a:rPr>
              <a:t>3. Φροντίστε να παρακολουθήσετε το εκπαιδευτικό βίντεο/πρότυπα πριν ξεκινήσετε να δημιουργείτε τις δικές σας λίστες</a:t>
            </a:r>
          </a:p>
          <a:p>
            <a:pPr hangingPunct="1">
              <a:lnSpc>
                <a:spcPct val="107000"/>
              </a:lnSpc>
              <a:spcBef>
                <a:spcPts val="1013"/>
              </a:spcBef>
              <a:buClrTx/>
              <a:buSzTx/>
              <a:buFontTx/>
              <a:buNone/>
            </a:pPr>
            <a:r>
              <a:rPr lang="en-US" altLang="en-GR">
                <a:solidFill>
                  <a:srgbClr val="2A1B42"/>
                </a:solidFill>
                <a:latin typeface="Calibri" panose="020F0502020204030204" pitchFamily="34" charset="0"/>
                <a:cs typeface="Calibri" panose="020F0502020204030204" pitchFamily="34" charset="0"/>
              </a:rPr>
              <a:t>4. Επιλέξτε ένα θέμα με το οποίο είστε εξοικειωμένοι και δημιουργήστε μια γρήγορη λίστα στο Pearltrees για να μοιραστείτε με την τάξη!</a:t>
            </a:r>
          </a:p>
        </p:txBody>
      </p:sp>
      <p:pic>
        <p:nvPicPr>
          <p:cNvPr id="44035" name="Picture 3">
            <a:extLst>
              <a:ext uri="{FF2B5EF4-FFF2-40B4-BE49-F238E27FC236}">
                <a16:creationId xmlns:a16="http://schemas.microsoft.com/office/drawing/2014/main" id="{36E8671E-FB69-D30B-96F0-08BA9B5CA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2212975"/>
            <a:ext cx="6550025" cy="4543425"/>
          </a:xfrm>
          <a:prstGeom prst="rect">
            <a:avLst/>
          </a:prstGeom>
          <a:noFill/>
          <a:ln w="88920" cap="flat">
            <a:solidFill>
              <a:srgbClr val="FFFFFF"/>
            </a:solidFill>
            <a:miter lim="800000"/>
            <a:headEnd/>
            <a:tailEnd/>
          </a:ln>
          <a:effectLst>
            <a:outerShdw algn="ctr" rotWithShape="0">
              <a:srgbClr val="000000">
                <a:alpha val="43031"/>
              </a:srgbClr>
            </a:outerShdw>
          </a:effectLst>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4D738701-0DD0-BD79-E3C2-B6965FBF5E70}"/>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Ο γραμματισμός δεδομένων ως ανθρώπινο δικαίωμα</a:t>
            </a:r>
          </a:p>
        </p:txBody>
      </p:sp>
      <p:sp>
        <p:nvSpPr>
          <p:cNvPr id="26626" name="Text Box 2">
            <a:extLst>
              <a:ext uri="{FF2B5EF4-FFF2-40B4-BE49-F238E27FC236}">
                <a16:creationId xmlns:a16="http://schemas.microsoft.com/office/drawing/2014/main" id="{4B36DCC3-497E-FCBA-F77B-44E4436AC0E5}"/>
              </a:ext>
            </a:extLst>
          </p:cNvPr>
          <p:cNvSpPr txBox="1">
            <a:spLocks noChangeArrowheads="1"/>
          </p:cNvSpPr>
          <p:nvPr/>
        </p:nvSpPr>
        <p:spPr bwMode="auto">
          <a:xfrm>
            <a:off x="515938" y="1776413"/>
            <a:ext cx="1065530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5E5E5E"/>
                </a:solidFill>
                <a:latin typeface="Calibri" panose="020F0502020204030204" pitchFamily="34" charset="0"/>
              </a:rPr>
              <a:t>Οι ψηφιακοί πολίτες θα πρέπει να έχουν πρόσβαση στα προσωπικά τους δεδομένα. Επιπλέον, πρέπει να είναι εξοπλισμένα με κρίσιμες ικανότητες για να κατανοήσουν πώς οι δομές ισχύος δεδομένων μπορούν να επηρεάσουν τη ζωή τους. Επομένως, δεν πρέπει να βλέπουμε μόνο την πρόσβαση στην παιδεία ως προς τα δεδομένα ως πρόσθετο στοιχείο του εκπαιδευτικού προγράμματος σπουδών.</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Πρέπει να το δούμε ως ανθρώπινο και αστικό δικαίωμα. Ακριβώς όπως η παραδοσιακή μορφή αλφαβητισμού, η οποία συχνά γίνεται κατανοητή στο πλαίσιο μιας προσέγγισης βασισμένης στα δικαιώματα και μεταξύ των αρχών ένταξης για τους Παγκόσμιους Στόχους για τη Βιώσιμη Ανάπτυξη.</a:t>
            </a:r>
          </a:p>
        </p:txBody>
      </p:sp>
      <p:sp>
        <p:nvSpPr>
          <p:cNvPr id="26627" name="Rectangle 3">
            <a:extLst>
              <a:ext uri="{FF2B5EF4-FFF2-40B4-BE49-F238E27FC236}">
                <a16:creationId xmlns:a16="http://schemas.microsoft.com/office/drawing/2014/main" id="{EEF0A140-3A01-5498-7D8C-2E492394AE64}"/>
              </a:ext>
            </a:extLst>
          </p:cNvPr>
          <p:cNvSpPr>
            <a:spLocks noChangeArrowheads="1"/>
          </p:cNvSpPr>
          <p:nvPr/>
        </p:nvSpPr>
        <p:spPr bwMode="auto">
          <a:xfrm>
            <a:off x="777875" y="5986463"/>
            <a:ext cx="6213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100">
                <a:latin typeface="Calibri" panose="020F0502020204030204" pitchFamily="34" charset="0"/>
              </a:rPr>
              <a:t>ΠΗΓΗ: https://impakter.com/human-rights-in-the-digital-age-data-literacy-in-tackling-the-big-data-divide/</a:t>
            </a:r>
          </a:p>
        </p:txBody>
      </p:sp>
      <p:pic>
        <p:nvPicPr>
          <p:cNvPr id="26628" name="Picture 4">
            <a:extLst>
              <a:ext uri="{FF2B5EF4-FFF2-40B4-BE49-F238E27FC236}">
                <a16:creationId xmlns:a16="http://schemas.microsoft.com/office/drawing/2014/main" id="{35CC4BE9-C2DC-8A40-054B-47A1F8827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138" y="3960813"/>
            <a:ext cx="2011362" cy="168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5">
            <a:extLst>
              <a:ext uri="{FF2B5EF4-FFF2-40B4-BE49-F238E27FC236}">
                <a16:creationId xmlns:a16="http://schemas.microsoft.com/office/drawing/2014/main" id="{FD3A8852-92F8-C6F8-A3B5-9871F38910A3}"/>
              </a:ext>
            </a:extLst>
          </p:cNvPr>
          <p:cNvSpPr>
            <a:spLocks noChangeArrowheads="1"/>
          </p:cNvSpPr>
          <p:nvPr/>
        </p:nvSpPr>
        <p:spPr bwMode="auto">
          <a:xfrm>
            <a:off x="515938" y="4449763"/>
            <a:ext cx="8756650"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b="1" dirty="0">
                <a:latin typeface="Calibri" panose="020F0502020204030204" pitchFamily="34" charset="0"/>
                <a:hlinkClick r:id="rId4"/>
              </a:rPr>
              <a:t>Εργασία για το σπίτι: Ποιος από τους στόχους του Παγκόσμιου Στόχου για Αειφόρο Ανάπτυξη ταιριάζει καλύτερα με την ανάγκη παιδείας για τα δεδομένα; ΚΑΝΤΕ ΚΛΙΚ στον κύκλο ΓΙΑ ΝΑ ΤΟΥΣ ΔΕΙΤΕ ΟΛΟΥΣ</a:t>
            </a:r>
            <a:endParaRPr lang="el-GR" altLang="en-GR" sz="2400" b="1" dirty="0">
              <a:latin typeface="Calibri" panose="020F0502020204030204" pitchFamily="34" charset="0"/>
            </a:endParaRPr>
          </a:p>
        </p:txBody>
      </p:sp>
      <p:pic>
        <p:nvPicPr>
          <p:cNvPr id="26630" name="Picture 6">
            <a:extLst>
              <a:ext uri="{FF2B5EF4-FFF2-40B4-BE49-F238E27FC236}">
                <a16:creationId xmlns:a16="http://schemas.microsoft.com/office/drawing/2014/main" id="{506ECC65-0EF3-1D1F-FD02-582DFE45B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00000">
            <a:off x="8358188" y="5027613"/>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5D3E84-B313-7807-D89D-10ED20D9A81B}"/>
              </a:ext>
            </a:extLst>
          </p:cNvPr>
          <p:cNvGrpSpPr/>
          <p:nvPr/>
        </p:nvGrpSpPr>
        <p:grpSpPr>
          <a:xfrm rot="10800000" flipH="1" flipV="1">
            <a:off x="5358" y="0"/>
            <a:ext cx="4891483" cy="6753270"/>
            <a:chOff x="327570" y="4453037"/>
            <a:chExt cx="1539689" cy="1542069"/>
          </a:xfrm>
        </p:grpSpPr>
        <p:sp>
          <p:nvSpPr>
            <p:cNvPr id="3" name="Freeform 26">
              <a:extLst>
                <a:ext uri="{FF2B5EF4-FFF2-40B4-BE49-F238E27FC236}">
                  <a16:creationId xmlns:a16="http://schemas.microsoft.com/office/drawing/2014/main" id="{D117E503-AF10-37BC-C0E2-461A922DC15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27">
              <a:extLst>
                <a:ext uri="{FF2B5EF4-FFF2-40B4-BE49-F238E27FC236}">
                  <a16:creationId xmlns:a16="http://schemas.microsoft.com/office/drawing/2014/main" id="{C1F59C5C-6320-9BA2-DBB3-73E33636F06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5057" name="Rectangle 1">
            <a:extLst>
              <a:ext uri="{FF2B5EF4-FFF2-40B4-BE49-F238E27FC236}">
                <a16:creationId xmlns:a16="http://schemas.microsoft.com/office/drawing/2014/main" id="{397F2E72-131F-26C3-F437-C262E51C97B4}"/>
              </a:ext>
            </a:extLst>
          </p:cNvPr>
          <p:cNvSpPr>
            <a:spLocks noChangeArrowheads="1"/>
          </p:cNvSpPr>
          <p:nvPr/>
        </p:nvSpPr>
        <p:spPr bwMode="auto">
          <a:xfrm>
            <a:off x="5272088" y="1403350"/>
            <a:ext cx="5665787" cy="3478213"/>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13"/>
              </a:spcBef>
              <a:buClrTx/>
              <a:buFontTx/>
              <a:buNone/>
            </a:pPr>
            <a:r>
              <a:rPr lang="el-GR" altLang="en-GR" sz="2800">
                <a:solidFill>
                  <a:srgbClr val="808080"/>
                </a:solidFill>
                <a:latin typeface="Calibri" panose="020F0502020204030204" pitchFamily="34" charset="0"/>
              </a:rPr>
              <a:t>        </a:t>
            </a:r>
          </a:p>
          <a:p>
            <a:pPr hangingPunct="1">
              <a:lnSpc>
                <a:spcPct val="90000"/>
              </a:lnSpc>
              <a:spcBef>
                <a:spcPts val="1013"/>
              </a:spcBef>
              <a:buClrTx/>
              <a:buFontTx/>
              <a:buNone/>
            </a:pPr>
            <a:endParaRPr lang="el-GR" altLang="en-GR" sz="2800">
              <a:solidFill>
                <a:srgbClr val="808080"/>
              </a:solidFill>
              <a:latin typeface="Calibri" panose="020F0502020204030204" pitchFamily="34" charset="0"/>
            </a:endParaRPr>
          </a:p>
          <a:p>
            <a:pPr hangingPunct="1">
              <a:lnSpc>
                <a:spcPct val="90000"/>
              </a:lnSpc>
              <a:spcBef>
                <a:spcPts val="1013"/>
              </a:spcBef>
              <a:buClrTx/>
              <a:buFontTx/>
              <a:buNone/>
            </a:pPr>
            <a:r>
              <a:rPr lang="el-GR" altLang="en-GR" sz="2800">
                <a:solidFill>
                  <a:srgbClr val="808080"/>
                </a:solidFill>
                <a:latin typeface="Calibri" panose="020F0502020204030204" pitchFamily="34" charset="0"/>
              </a:rPr>
              <a:t>            </a:t>
            </a:r>
          </a:p>
          <a:p>
            <a:pPr hangingPunct="1">
              <a:lnSpc>
                <a:spcPct val="90000"/>
              </a:lnSpc>
              <a:spcBef>
                <a:spcPts val="1013"/>
              </a:spcBef>
              <a:buClrTx/>
              <a:buFontTx/>
              <a:buNone/>
            </a:pPr>
            <a:r>
              <a:rPr lang="el-GR" altLang="en-GR" sz="2800">
                <a:solidFill>
                  <a:srgbClr val="808080"/>
                </a:solidFill>
                <a:latin typeface="Calibri" panose="020F0502020204030204" pitchFamily="34" charset="0"/>
              </a:rPr>
              <a:t>            Click here  to add photo</a:t>
            </a:r>
          </a:p>
        </p:txBody>
      </p:sp>
      <p:sp>
        <p:nvSpPr>
          <p:cNvPr id="45058" name="Text Box 2">
            <a:extLst>
              <a:ext uri="{FF2B5EF4-FFF2-40B4-BE49-F238E27FC236}">
                <a16:creationId xmlns:a16="http://schemas.microsoft.com/office/drawing/2014/main" id="{841BE4EA-0E4B-CAF4-D356-DF89E65035CC}"/>
              </a:ext>
            </a:extLst>
          </p:cNvPr>
          <p:cNvSpPr txBox="1">
            <a:spLocks noChangeArrowheads="1"/>
          </p:cNvSpPr>
          <p:nvPr/>
        </p:nvSpPr>
        <p:spPr bwMode="auto">
          <a:xfrm>
            <a:off x="381000" y="569913"/>
            <a:ext cx="3735388" cy="472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dirty="0">
                <a:solidFill>
                  <a:schemeClr val="bg1"/>
                </a:solidFill>
                <a:latin typeface="Calibri" panose="020F0502020204030204" pitchFamily="34" charset="0"/>
              </a:rPr>
              <a:t>ΠΩΣ ΝΑ ΧΡΗΣΙΜΟΠΟΙΗΣΕΤΕ ΤO PEARLTREES</a:t>
            </a:r>
          </a:p>
          <a:p>
            <a:pPr hangingPunct="1">
              <a:lnSpc>
                <a:spcPct val="100000"/>
              </a:lnSpc>
              <a:spcBef>
                <a:spcPts val="1013"/>
              </a:spcBef>
              <a:buClrTx/>
              <a:buFontTx/>
              <a:buNone/>
            </a:pPr>
            <a:endParaRPr lang="en-US" altLang="en-GR" sz="2800" b="1" dirty="0">
              <a:latin typeface="Calibri" panose="020F0502020204030204" pitchFamily="34" charset="0"/>
            </a:endParaRPr>
          </a:p>
        </p:txBody>
      </p:sp>
      <p:sp>
        <p:nvSpPr>
          <p:cNvPr id="45059" name="AutoShape 3">
            <a:extLst>
              <a:ext uri="{FF2B5EF4-FFF2-40B4-BE49-F238E27FC236}">
                <a16:creationId xmlns:a16="http://schemas.microsoft.com/office/drawing/2014/main" id="{6E9976EA-C1D3-9E1C-7E0E-49FD0FEEAF64}"/>
              </a:ext>
            </a:extLst>
          </p:cNvPr>
          <p:cNvSpPr>
            <a:spLocks noChangeArrowheads="1"/>
          </p:cNvSpPr>
          <p:nvPr/>
        </p:nvSpPr>
        <p:spPr bwMode="auto">
          <a:xfrm>
            <a:off x="2817813" y="2682875"/>
            <a:ext cx="1250950" cy="841375"/>
          </a:xfrm>
          <a:custGeom>
            <a:avLst/>
            <a:gdLst>
              <a:gd name="G0" fmla="+- 2336 0 0"/>
              <a:gd name="G1" fmla="+- 32767 0 0"/>
              <a:gd name="G2" fmla="*/ G1 1 G0"/>
              <a:gd name="G3" fmla="*/ 50000 65535 1"/>
              <a:gd name="G4" fmla="+- 34464 0 50000"/>
              <a:gd name="G5" fmla="?: G4 50000 34464"/>
              <a:gd name="G6" fmla="?: G3 0 G4"/>
              <a:gd name="G7" fmla="*/ 50000 65535 1"/>
              <a:gd name="G8" fmla="+- G2 0 50000"/>
              <a:gd name="G9" fmla="?: G8 50000 G2"/>
              <a:gd name="G10" fmla="?: G7 0 G8"/>
              <a:gd name="G11" fmla="*/ G0 5 1"/>
              <a:gd name="G12" fmla="*/ G11 1 32"/>
              <a:gd name="G13" fmla="*/ G0 G10 1"/>
              <a:gd name="G14" fmla="*/ G13 1 34464"/>
              <a:gd name="G15" fmla="+- 3477 0 G14"/>
              <a:gd name="G16" fmla="*/ 2336 G6 1"/>
              <a:gd name="G17" fmla="*/ G16 1 3392"/>
              <a:gd name="G18" fmla="+- 1168 0 0"/>
              <a:gd name="G19" fmla="+- G18 0 G17"/>
              <a:gd name="G20" fmla="+- G18 G17 0"/>
              <a:gd name="G21" fmla="+- 1168 0 0"/>
              <a:gd name="G22" fmla="*/ G17 G14 1"/>
              <a:gd name="G23" fmla="*/ G22 1 G21"/>
              <a:gd name="G24" fmla="+- 3477 0 G23"/>
              <a:gd name="G25" fmla="+- 2336 0 0"/>
              <a:gd name="G26" fmla="+- 3477 0 0"/>
              <a:gd name="G27" fmla="+- 2336 0 0"/>
              <a:gd name="G28" fmla="*/ G27 1 32"/>
              <a:gd name="G29" fmla="+- 2336 0 0"/>
              <a:gd name="G30" fmla="*/ G29 1 16"/>
              <a:gd name="G31" fmla="+- 2336 0 0"/>
              <a:gd name="G32" fmla="*/ G31 1 8"/>
            </a:gdLst>
            <a:ahLst/>
            <a:cxnLst>
              <a:cxn ang="0">
                <a:pos x="r" y="vc"/>
              </a:cxn>
              <a:cxn ang="5400000">
                <a:pos x="hc" y="b"/>
              </a:cxn>
              <a:cxn ang="10800000">
                <a:pos x="l" y="vc"/>
              </a:cxn>
              <a:cxn ang="16200000">
                <a:pos x="hc" y="t"/>
              </a:cxn>
            </a:cxnLst>
            <a:rect l="0" t="0" r="0" b="0"/>
            <a:pathLst>
              <a:path>
                <a:moveTo>
                  <a:pt x="0" y="1168"/>
                </a:moveTo>
                <a:lnTo>
                  <a:pt x="73" y="1168"/>
                </a:lnTo>
                <a:lnTo>
                  <a:pt x="0" y="1168"/>
                </a:lnTo>
                <a:close/>
                <a:moveTo>
                  <a:pt x="146" y="1168"/>
                </a:moveTo>
                <a:lnTo>
                  <a:pt x="292" y="1168"/>
                </a:lnTo>
                <a:lnTo>
                  <a:pt x="146" y="1168"/>
                </a:lnTo>
                <a:close/>
                <a:moveTo>
                  <a:pt x="365" y="1168"/>
                </a:moveTo>
                <a:lnTo>
                  <a:pt x="3477" y="1168"/>
                </a:lnTo>
                <a:lnTo>
                  <a:pt x="3477" y="0"/>
                </a:lnTo>
                <a:lnTo>
                  <a:pt x="3477" y="1168"/>
                </a:lnTo>
                <a:lnTo>
                  <a:pt x="3477" y="2336"/>
                </a:lnTo>
                <a:lnTo>
                  <a:pt x="3477" y="1168"/>
                </a:lnTo>
                <a:lnTo>
                  <a:pt x="365" y="1168"/>
                </a:lnTo>
                <a:close/>
              </a:path>
            </a:pathLst>
          </a:custGeom>
          <a:solidFill>
            <a:srgbClr val="E78631"/>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5060" name="Rectangle 4">
            <a:extLst>
              <a:ext uri="{FF2B5EF4-FFF2-40B4-BE49-F238E27FC236}">
                <a16:creationId xmlns:a16="http://schemas.microsoft.com/office/drawing/2014/main" id="{6128FF30-5019-1874-8010-8A112FA0AC27}"/>
              </a:ext>
            </a:extLst>
          </p:cNvPr>
          <p:cNvSpPr>
            <a:spLocks noChangeArrowheads="1"/>
          </p:cNvSpPr>
          <p:nvPr/>
        </p:nvSpPr>
        <p:spPr bwMode="auto">
          <a:xfrm>
            <a:off x="2138363" y="3735388"/>
            <a:ext cx="23939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400" b="1" dirty="0">
                <a:latin typeface="Calibri" panose="020F0502020204030204" pitchFamily="34" charset="0"/>
                <a:hlinkClick r:id="rId4"/>
              </a:rPr>
              <a:t>ΔΕΙΤΕ ΤΟ ΕΚΠΑΙΔΕΥΤΙΚΟ BINTEO ΕΔΩ</a:t>
            </a:r>
            <a:endParaRPr lang="el-GR" altLang="en-GR" sz="2400" b="1" dirty="0">
              <a:latin typeface="Calibri" panose="020F0502020204030204" pitchFamily="34" charset="0"/>
            </a:endParaRPr>
          </a:p>
        </p:txBody>
      </p:sp>
      <p:pic>
        <p:nvPicPr>
          <p:cNvPr id="45061" name="Picture 5">
            <a:extLst>
              <a:ext uri="{FF2B5EF4-FFF2-40B4-BE49-F238E27FC236}">
                <a16:creationId xmlns:a16="http://schemas.microsoft.com/office/drawing/2014/main" id="{6DBB8518-EAB7-D031-9953-30FF206E9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50" y="1403350"/>
            <a:ext cx="5781675" cy="347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DA757D7B-76F1-DAA4-9CC8-60DF326901C5}"/>
              </a:ext>
            </a:extLst>
          </p:cNvPr>
          <p:cNvSpPr txBox="1">
            <a:spLocks noChangeArrowheads="1"/>
          </p:cNvSpPr>
          <p:nvPr/>
        </p:nvSpPr>
        <p:spPr bwMode="auto">
          <a:xfrm>
            <a:off x="214313" y="392113"/>
            <a:ext cx="45243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600" b="1">
                <a:latin typeface="Calibri" panose="020F0502020204030204" pitchFamily="34" charset="0"/>
              </a:rPr>
              <a:t>ΟΝΟΜΑ ΕΡΓΑΛΕΙΟΥ: Diigo</a:t>
            </a:r>
          </a:p>
        </p:txBody>
      </p:sp>
      <p:sp>
        <p:nvSpPr>
          <p:cNvPr id="46082" name="Text Box 2">
            <a:extLst>
              <a:ext uri="{FF2B5EF4-FFF2-40B4-BE49-F238E27FC236}">
                <a16:creationId xmlns:a16="http://schemas.microsoft.com/office/drawing/2014/main" id="{37FA2222-8AF2-EAD4-4A13-9613C202BF4F}"/>
              </a:ext>
            </a:extLst>
          </p:cNvPr>
          <p:cNvSpPr txBox="1">
            <a:spLocks noChangeArrowheads="1"/>
          </p:cNvSpPr>
          <p:nvPr/>
        </p:nvSpPr>
        <p:spPr bwMode="auto">
          <a:xfrm>
            <a:off x="214313" y="1292225"/>
            <a:ext cx="7312025" cy="53530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latin typeface="Calibri" panose="020F0502020204030204" pitchFamily="34" charset="0"/>
              </a:rPr>
              <a:t>- Το Diigo είναι ένας ιστότοπος κοινωνικής σελιδοδείκτη που επιτρέπει στους εγγεγραμμένους χρήστες να προσθέτουν σελιδοδείκτες και να προσθέτουν ετικέτες σε ιστοσελίδες. Επιπλέον, επιτρέπει στους χρήστες να επισημαίνουν οποιοδήποτε μέρος μιας ιστοσελίδας και να επισυνάπτουν αυτοκόλλητες σημειώσεις σε συγκεκριμένα σημεία ή σε μια ολόκληρη σελίδα. Αυτοί οι σχολιασμοί μπορούν να διατηρηθούν ιδιωτικοί, να μοιραστούν με μια ομάδα στο Diigo ή να προωθηθούν σε κάποιον άλλο μέσω ενός ειδικού συνδέσμου.</a:t>
            </a:r>
          </a:p>
          <a:p>
            <a:pPr hangingPunct="1">
              <a:lnSpc>
                <a:spcPct val="100000"/>
              </a:lnSpc>
              <a:spcBef>
                <a:spcPts val="1013"/>
              </a:spcBef>
            </a:pPr>
            <a:r>
              <a:rPr lang="en-US" altLang="en-GR" sz="2000">
                <a:latin typeface="Calibri" panose="020F0502020204030204" pitchFamily="34" charset="0"/>
              </a:rPr>
              <a:t>- Μπορεί να χρησιμοποιηθεί πολύ αποτελεσματικά για να βοηθήσει τους μαθητές να μάθουν πώς να διαχειρίζονται διαδικτυακό περιεχόμενο χρησιμοποιώντας τις διάφορες δυνατότητες του Diigo.</a:t>
            </a:r>
          </a:p>
          <a:p>
            <a:pPr hangingPunct="1">
              <a:lnSpc>
                <a:spcPct val="100000"/>
              </a:lnSpc>
              <a:spcBef>
                <a:spcPts val="1013"/>
              </a:spcBef>
            </a:pPr>
            <a:r>
              <a:rPr lang="en-US" altLang="en-GR" sz="2000">
                <a:latin typeface="Calibri" panose="020F0502020204030204" pitchFamily="34" charset="0"/>
              </a:rPr>
              <a:t>Διδακτικές Δραστηριότητες: Προετοιμασία, Παρουσίαση, Αλληλεπίδραση/Αξιολόγηση, Ψηφιακή Βιβλιοθήκη</a:t>
            </a:r>
          </a:p>
          <a:p>
            <a:pPr hangingPunct="1">
              <a:lnSpc>
                <a:spcPct val="100000"/>
              </a:lnSpc>
              <a:spcBef>
                <a:spcPts val="1013"/>
              </a:spcBef>
            </a:pPr>
            <a:r>
              <a:rPr lang="en-US" altLang="en-GR" sz="2000">
                <a:latin typeface="Calibri" panose="020F0502020204030204" pitchFamily="34" charset="0"/>
              </a:rPr>
              <a:t>Κατάλληλο για Στυλ Μαθητή: Οπτικό, Έντυπο, Πρακτικό</a:t>
            </a:r>
          </a:p>
          <a:p>
            <a:pPr hangingPunct="1">
              <a:lnSpc>
                <a:spcPct val="100000"/>
              </a:lnSpc>
              <a:spcBef>
                <a:spcPts val="1013"/>
              </a:spcBef>
            </a:pPr>
            <a:r>
              <a:rPr lang="en-US" altLang="en-GR" sz="2000">
                <a:latin typeface="Calibri" panose="020F0502020204030204" pitchFamily="34" charset="0"/>
              </a:rPr>
              <a:t>Ευκολία χρήσης: Ημι-προηγμένο</a:t>
            </a:r>
          </a:p>
        </p:txBody>
      </p:sp>
      <p:sp>
        <p:nvSpPr>
          <p:cNvPr id="46083" name="Rectangle 3">
            <a:extLst>
              <a:ext uri="{FF2B5EF4-FFF2-40B4-BE49-F238E27FC236}">
                <a16:creationId xmlns:a16="http://schemas.microsoft.com/office/drawing/2014/main" id="{F76CA971-68E8-A92B-9166-9CC5179719A0}"/>
              </a:ext>
            </a:extLst>
          </p:cNvPr>
          <p:cNvSpPr>
            <a:spLocks noChangeArrowheads="1"/>
          </p:cNvSpPr>
          <p:nvPr/>
        </p:nvSpPr>
        <p:spPr bwMode="auto">
          <a:xfrm>
            <a:off x="9009063" y="2874963"/>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46084" name="Picture 4">
            <a:extLst>
              <a:ext uri="{FF2B5EF4-FFF2-40B4-BE49-F238E27FC236}">
                <a16:creationId xmlns:a16="http://schemas.microsoft.com/office/drawing/2014/main" id="{6E7FB73B-148E-D74C-7BA5-563F1104B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213" y="1235075"/>
            <a:ext cx="3378200" cy="414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EFB65A35-B943-198A-DE4A-E4A41D323881}"/>
              </a:ext>
            </a:extLst>
          </p:cNvPr>
          <p:cNvSpPr txBox="1">
            <a:spLocks noChangeArrowheads="1"/>
          </p:cNvSpPr>
          <p:nvPr/>
        </p:nvSpPr>
        <p:spPr bwMode="auto">
          <a:xfrm>
            <a:off x="128588" y="858838"/>
            <a:ext cx="10977562"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latin typeface="Calibri" panose="020F0502020204030204" pitchFamily="34" charset="0"/>
              </a:rPr>
              <a:t>Ξεκινώντας με το Diigo</a:t>
            </a:r>
          </a:p>
          <a:p>
            <a:pPr hangingPunct="1">
              <a:lnSpc>
                <a:spcPct val="100000"/>
              </a:lnSpc>
              <a:spcBef>
                <a:spcPts val="1013"/>
              </a:spcBef>
            </a:pPr>
            <a:endParaRPr lang="el-GR" altLang="en-GR"/>
          </a:p>
        </p:txBody>
      </p:sp>
      <p:sp>
        <p:nvSpPr>
          <p:cNvPr id="47106" name="Text Box 2">
            <a:extLst>
              <a:ext uri="{FF2B5EF4-FFF2-40B4-BE49-F238E27FC236}">
                <a16:creationId xmlns:a16="http://schemas.microsoft.com/office/drawing/2014/main" id="{7155D071-0F0E-EBA1-7272-BC0F3505FB7D}"/>
              </a:ext>
            </a:extLst>
          </p:cNvPr>
          <p:cNvSpPr txBox="1">
            <a:spLocks noChangeArrowheads="1"/>
          </p:cNvSpPr>
          <p:nvPr/>
        </p:nvSpPr>
        <p:spPr bwMode="auto">
          <a:xfrm>
            <a:off x="128588" y="2341563"/>
            <a:ext cx="11549062" cy="442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Επισκεφθείτε τη σελίδα του Diigo http://www.diigo.com/education</a:t>
            </a:r>
          </a:p>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Μπορείτε να χρησιμοποιήσετε το Diigo με τον δωρεάν βασικό λογαριασμό (στο www.diigo.com), με το προσωπικό σας email</a:t>
            </a:r>
          </a:p>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Ειδοποίηση μέσω email – ενεργοποιήστε τον λογαριασμό σας</a:t>
            </a:r>
          </a:p>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Αποκτήστε πρόσβαση στο Teacher Console, όπου δημιουργείτε και διαχειρίζεστε λογαριασμούς μαθητών και ομάδες τάξεων.</a:t>
            </a:r>
          </a:p>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Δημιουργία ομάδας τάξης: Κάντε κλικ στο σύνδεσμο "Δημιουργία ομάδας για την τάξη μου" για να δημιουργήσετε μια ομάδα για την τάξη σας</a:t>
            </a:r>
          </a:p>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Δημιουργήστε λογαριασμούς μαθητών και προσθέστε τους στην ομάδα τάξης</a:t>
            </a:r>
          </a:p>
          <a:p>
            <a:pPr hangingPunct="1">
              <a:lnSpc>
                <a:spcPct val="107000"/>
              </a:lnSpc>
              <a:spcBef>
                <a:spcPts val="1013"/>
              </a:spcBef>
              <a:buClr>
                <a:srgbClr val="2A1B42"/>
              </a:buClr>
              <a:buFont typeface="Times New Roman" panose="02020603050405020304" pitchFamily="18" charset="0"/>
              <a:buAutoNum type="arabicPeriod"/>
            </a:pPr>
            <a:r>
              <a:rPr lang="en-US" altLang="en-GR" sz="2200">
                <a:solidFill>
                  <a:srgbClr val="2A1B42"/>
                </a:solidFill>
                <a:latin typeface="Calibri" panose="020F0502020204030204" pitchFamily="34" charset="0"/>
                <a:cs typeface="Calibri" panose="020F0502020204030204" pitchFamily="34" charset="0"/>
              </a:rPr>
              <a:t>Διαχείριση ομάδων τάξεων / λογαριασμών μαθητών χρησιμοποιώντας την Κονσόλα δασκάλου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1CF7C758-E65A-C6A6-3443-7DFDAF9B0350}"/>
              </a:ext>
            </a:extLst>
          </p:cNvPr>
          <p:cNvSpPr txBox="1">
            <a:spLocks noChangeArrowheads="1"/>
          </p:cNvSpPr>
          <p:nvPr/>
        </p:nvSpPr>
        <p:spPr bwMode="auto">
          <a:xfrm>
            <a:off x="153988" y="742950"/>
            <a:ext cx="45243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latin typeface="Calibri" panose="020F0502020204030204" pitchFamily="34" charset="0"/>
              </a:rPr>
              <a:t>ΟΝΟΜΑ ΕΡΓΑΛΕΙΟΥ: Padlet</a:t>
            </a:r>
          </a:p>
        </p:txBody>
      </p:sp>
      <p:sp>
        <p:nvSpPr>
          <p:cNvPr id="48130" name="Text Box 2">
            <a:extLst>
              <a:ext uri="{FF2B5EF4-FFF2-40B4-BE49-F238E27FC236}">
                <a16:creationId xmlns:a16="http://schemas.microsoft.com/office/drawing/2014/main" id="{E0727526-C578-A8D2-1A33-A29A0330B9FD}"/>
              </a:ext>
            </a:extLst>
          </p:cNvPr>
          <p:cNvSpPr txBox="1">
            <a:spLocks noChangeArrowheads="1"/>
          </p:cNvSpPr>
          <p:nvPr/>
        </p:nvSpPr>
        <p:spPr bwMode="auto">
          <a:xfrm>
            <a:off x="153988" y="2432050"/>
            <a:ext cx="7312025" cy="3897313"/>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solidFill>
                  <a:srgbClr val="2A1B42"/>
                </a:solidFill>
                <a:latin typeface="Calibri" panose="020F0502020204030204" pitchFamily="34" charset="0"/>
              </a:rPr>
              <a:t>Το Padlet είναι ένας διαδικτυακός εικονικός πίνακας «ανακοινώσεων», όπου μαθητές και καθηγητές μπορούν να συνεργαστούν, να προβληματιστούν, να μοιραστούν συνδέσμους και εικόνες, σε μια ασφαλή τοποθεσία. Το Padlet επιτρέπει στους χρήστες να δημιουργήσουν έναν κρυφό τοίχο με μια προσαρμοσμένη διεύθυνση URL.</a:t>
            </a:r>
          </a:p>
          <a:p>
            <a:pPr hangingPunct="1">
              <a:lnSpc>
                <a:spcPct val="100000"/>
              </a:lnSpc>
              <a:spcBef>
                <a:spcPts val="1013"/>
              </a:spcBef>
            </a:pPr>
            <a:r>
              <a:rPr lang="en-US" altLang="en-GR">
                <a:solidFill>
                  <a:srgbClr val="2A1B42"/>
                </a:solidFill>
                <a:latin typeface="Calibri" panose="020F0502020204030204" pitchFamily="34" charset="0"/>
              </a:rPr>
              <a:t>Οι δημιουργοί Padlet μπορούν επίσης να εποπτεύουν αναρτήσεις, να αφαιρούν αναρτήσεις και να διαχειρίζονται τον πίνακα τους 24/7.</a:t>
            </a:r>
          </a:p>
          <a:p>
            <a:pPr hangingPunct="1">
              <a:lnSpc>
                <a:spcPct val="100000"/>
              </a:lnSpc>
              <a:spcBef>
                <a:spcPts val="1013"/>
              </a:spcBef>
            </a:pPr>
            <a:r>
              <a:rPr lang="en-US" altLang="en-GR">
                <a:solidFill>
                  <a:srgbClr val="2A1B42"/>
                </a:solidFill>
                <a:latin typeface="Calibri" panose="020F0502020204030204" pitchFamily="34" charset="0"/>
              </a:rPr>
              <a:t>Διδακτικές Δραστηριότητες: Προετοιμασία, Παρουσίαση, Αλληλεπίδραση/Αξιολόγηση, Ψηφιακή Βιβλιοθήκη</a:t>
            </a:r>
          </a:p>
          <a:p>
            <a:pPr hangingPunct="1">
              <a:lnSpc>
                <a:spcPct val="100000"/>
              </a:lnSpc>
              <a:spcBef>
                <a:spcPts val="1013"/>
              </a:spcBef>
            </a:pPr>
            <a:r>
              <a:rPr lang="en-US" altLang="en-GR">
                <a:solidFill>
                  <a:srgbClr val="2A1B42"/>
                </a:solidFill>
                <a:latin typeface="Calibri" panose="020F0502020204030204" pitchFamily="34" charset="0"/>
              </a:rPr>
              <a:t>Κατάλληλο για Στυλ Μαθητή: Οπτικό, Έντυπο, Πρακτικό</a:t>
            </a:r>
          </a:p>
          <a:p>
            <a:pPr hangingPunct="1">
              <a:lnSpc>
                <a:spcPct val="100000"/>
              </a:lnSpc>
              <a:spcBef>
                <a:spcPts val="1013"/>
              </a:spcBef>
            </a:pPr>
            <a:r>
              <a:rPr lang="en-US" altLang="en-GR">
                <a:solidFill>
                  <a:srgbClr val="2A1B42"/>
                </a:solidFill>
                <a:latin typeface="Calibri" panose="020F0502020204030204" pitchFamily="34" charset="0"/>
              </a:rPr>
              <a:t>Ευκολία χρήσης: Ημι-προηγμένο</a:t>
            </a:r>
          </a:p>
        </p:txBody>
      </p:sp>
      <p:sp>
        <p:nvSpPr>
          <p:cNvPr id="48131" name="Rectangle 3">
            <a:extLst>
              <a:ext uri="{FF2B5EF4-FFF2-40B4-BE49-F238E27FC236}">
                <a16:creationId xmlns:a16="http://schemas.microsoft.com/office/drawing/2014/main" id="{9AB9D1A1-AEF9-1AF1-D617-A82FF37D1830}"/>
              </a:ext>
            </a:extLst>
          </p:cNvPr>
          <p:cNvSpPr>
            <a:spLocks noChangeArrowheads="1"/>
          </p:cNvSpPr>
          <p:nvPr/>
        </p:nvSpPr>
        <p:spPr bwMode="auto">
          <a:xfrm>
            <a:off x="9009063" y="2874963"/>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48132" name="Picture 4">
            <a:extLst>
              <a:ext uri="{FF2B5EF4-FFF2-40B4-BE49-F238E27FC236}">
                <a16:creationId xmlns:a16="http://schemas.microsoft.com/office/drawing/2014/main" id="{98594BA8-B943-1E26-27CC-BB72A060E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2"/>
          <a:stretch>
            <a:fillRect/>
          </a:stretch>
        </p:blipFill>
        <p:spPr bwMode="auto">
          <a:xfrm>
            <a:off x="8805863" y="1236663"/>
            <a:ext cx="3386137" cy="4029075"/>
          </a:xfrm>
          <a:prstGeom prst="rect">
            <a:avLst/>
          </a:prstGeom>
          <a:noFill/>
          <a:ln>
            <a:noFill/>
          </a:ln>
          <a:effectLst/>
          <a:extLst>
            <a:ext uri="{909E8E84-426E-40DD-AFC4-6F175D3DCCD1}">
              <a14:hiddenFill xmlns:a14="http://schemas.microsoft.com/office/drawing/2010/main">
                <a:blipFill dpi="0" rotWithShape="0">
                  <a:blip/>
                  <a:srcRect b="-17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E5C56E54-B13A-1F8D-F730-3196F9CBDCD9}"/>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Πώς να ξεκινήσετε</a:t>
            </a:r>
          </a:p>
        </p:txBody>
      </p:sp>
      <p:pic>
        <p:nvPicPr>
          <p:cNvPr id="49154" name="Picture 2">
            <a:extLst>
              <a:ext uri="{FF2B5EF4-FFF2-40B4-BE49-F238E27FC236}">
                <a16:creationId xmlns:a16="http://schemas.microsoft.com/office/drawing/2014/main" id="{EF992370-3381-4579-0B5B-7154A21FF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2219325"/>
            <a:ext cx="6297612" cy="231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Rectangle 3">
            <a:extLst>
              <a:ext uri="{FF2B5EF4-FFF2-40B4-BE49-F238E27FC236}">
                <a16:creationId xmlns:a16="http://schemas.microsoft.com/office/drawing/2014/main" id="{E1968AB7-250D-0281-9E25-808B102F2658}"/>
              </a:ext>
            </a:extLst>
          </p:cNvPr>
          <p:cNvSpPr>
            <a:spLocks noChangeArrowheads="1"/>
          </p:cNvSpPr>
          <p:nvPr/>
        </p:nvSpPr>
        <p:spPr bwMode="auto">
          <a:xfrm>
            <a:off x="504825" y="1852613"/>
            <a:ext cx="4873625"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a:solidFill>
                  <a:srgbClr val="333333"/>
                </a:solidFill>
                <a:latin typeface="Calibri" panose="020F0502020204030204" pitchFamily="34" charset="0"/>
              </a:rPr>
              <a:t>Από έναν πίνακα καταιγισμού ιδεών έως μια ζωντανή τράπεζα ερωτήσεων, υπάρχουν πολλοί τρόποι να χρησιμοποιήσετε το Padlet, που περιορίζονται μόνο από τη φαντασία σας. Ακόμη και αυτό το όριο μπορεί να ξεπεραστεί επιτρέποντας στον πίνακα να είναι συνεργατικός, ώστε οι μαθητές σας να μπορούν να χρησιμοποιήσουν τη φαντασία τους για να τον αναπτύξουν σε νέες κατευθύνσεις.</a:t>
            </a:r>
          </a:p>
        </p:txBody>
      </p:sp>
      <p:sp>
        <p:nvSpPr>
          <p:cNvPr id="49156" name="Rectangle 4">
            <a:extLst>
              <a:ext uri="{FF2B5EF4-FFF2-40B4-BE49-F238E27FC236}">
                <a16:creationId xmlns:a16="http://schemas.microsoft.com/office/drawing/2014/main" id="{F7462750-7A73-3DE9-B7EB-DA05E5BE1346}"/>
              </a:ext>
            </a:extLst>
          </p:cNvPr>
          <p:cNvSpPr>
            <a:spLocks noChangeArrowheads="1"/>
          </p:cNvSpPr>
          <p:nvPr/>
        </p:nvSpPr>
        <p:spPr bwMode="auto">
          <a:xfrm>
            <a:off x="3792538" y="5405438"/>
            <a:ext cx="46069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b="1">
                <a:latin typeface="Calibri" panose="020F0502020204030204" pitchFamily="34" charset="0"/>
              </a:rPr>
              <a:t>Κάντε κλικ στην εικόνα για το εκπαιδευτικό βίντεο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5EE67A6A-F2A6-25EC-CF8D-BB1DB63AC5BD}"/>
              </a:ext>
            </a:extLst>
          </p:cNvPr>
          <p:cNvSpPr txBox="1">
            <a:spLocks noChangeArrowheads="1"/>
          </p:cNvSpPr>
          <p:nvPr/>
        </p:nvSpPr>
        <p:spPr bwMode="auto">
          <a:xfrm>
            <a:off x="4694238" y="1524000"/>
            <a:ext cx="7300912" cy="4999038"/>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solidFill>
                  <a:srgbClr val="FFFFFF"/>
                </a:solidFill>
                <a:latin typeface="Calibri" panose="020F0502020204030204" pitchFamily="34" charset="0"/>
                <a:cs typeface="Calibri" panose="020F0502020204030204" pitchFamily="34" charset="0"/>
              </a:rPr>
              <a:t>Τι? Το παιχνίδι Wiki, γνωστό και ως αγώνας Wikipedia, είναι ένα υπερκειμενικό παιχνίδι που έχει σχεδιαστεί για να λειτουργεί ειδικά με τη Wikipedia. Απαιτεί μόνο υπολογιστή, πρόσβαση στο Διαδίκτυο, πρόγραμμα περιήγησης ιστού και (προαιρετικά) συσκευή μέτρησης χρόνου για αναπαραγωγή.</a:t>
            </a:r>
          </a:p>
          <a:p>
            <a:pPr hangingPunct="1">
              <a:lnSpc>
                <a:spcPct val="100000"/>
              </a:lnSpc>
              <a:spcBef>
                <a:spcPts val="1013"/>
              </a:spcBef>
            </a:pPr>
            <a:endParaRPr lang="en-US" altLang="en-GR">
              <a:solidFill>
                <a:srgbClr val="FFFFFF"/>
              </a:solidFill>
              <a:latin typeface="Calibri" panose="020F0502020204030204" pitchFamily="34" charset="0"/>
              <a:cs typeface="Calibri" panose="020F0502020204030204" pitchFamily="34" charset="0"/>
            </a:endParaRPr>
          </a:p>
          <a:p>
            <a:pPr hangingPunct="1">
              <a:lnSpc>
                <a:spcPct val="100000"/>
              </a:lnSpc>
              <a:spcBef>
                <a:spcPts val="1013"/>
              </a:spcBef>
            </a:pPr>
            <a:r>
              <a:rPr lang="en-US" altLang="en-GR">
                <a:solidFill>
                  <a:srgbClr val="FFFFFF"/>
                </a:solidFill>
                <a:latin typeface="Calibri" panose="020F0502020204030204" pitchFamily="34" charset="0"/>
                <a:cs typeface="Calibri" panose="020F0502020204030204" pitchFamily="34" charset="0"/>
              </a:rPr>
              <a:t>Σκοπός? Οι παίκτες (ένας ή περισσότεροι) ξεκινούν από το ίδιο τυχαία επιλεγμένο άρθρο και πρέπει να πλοηγηθούν σε άλλο προεπιλεγμένο άρθρο στόχου, κάνοντας μόνο κλικ σε συνδέσμους σε κάθε άρθρο. Ο στόχος είναι να φτάσετε στο άρθρο-στόχο με τα λιγότερα κλικ (άρθρα) ή τον λιγότερο χρόνο. Το παιχνίδι Wiki για έναν παίκτη, γνωστό ως Wikirace, Wikispeedia περιλαμβάνει τη μείωση του προηγούμενου χρόνου κάποιου ή ενός αριθμού κλικ.</a:t>
            </a:r>
          </a:p>
        </p:txBody>
      </p:sp>
      <p:sp>
        <p:nvSpPr>
          <p:cNvPr id="50178" name="Text Box 2">
            <a:extLst>
              <a:ext uri="{FF2B5EF4-FFF2-40B4-BE49-F238E27FC236}">
                <a16:creationId xmlns:a16="http://schemas.microsoft.com/office/drawing/2014/main" id="{3C2CD4F8-EE93-782A-68CA-008EDC735407}"/>
              </a:ext>
            </a:extLst>
          </p:cNvPr>
          <p:cNvSpPr txBox="1">
            <a:spLocks noChangeArrowheads="1"/>
          </p:cNvSpPr>
          <p:nvPr/>
        </p:nvSpPr>
        <p:spPr bwMode="auto">
          <a:xfrm>
            <a:off x="5792788" y="212725"/>
            <a:ext cx="5580062"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2400" b="1">
                <a:solidFill>
                  <a:srgbClr val="00ACA7"/>
                </a:solidFill>
                <a:latin typeface="Calibri" panose="020F0502020204030204" pitchFamily="34" charset="0"/>
              </a:rPr>
              <a:t>"Το παιχνίδι Wiki"</a:t>
            </a:r>
          </a:p>
          <a:p>
            <a:pPr algn="ctr" hangingPunct="1">
              <a:lnSpc>
                <a:spcPct val="100000"/>
              </a:lnSpc>
              <a:spcBef>
                <a:spcPts val="1013"/>
              </a:spcBef>
            </a:pPr>
            <a:r>
              <a:rPr lang="en-US" altLang="en-GR" sz="2400" b="1">
                <a:solidFill>
                  <a:srgbClr val="00ACA7"/>
                </a:solidFill>
                <a:latin typeface="Calibri" panose="020F0502020204030204" pitchFamily="34" charset="0"/>
              </a:rPr>
              <a:t>Εξερευνήστε διασκεδαστικούς τρόπους για να κάνετε την έρευνά σας</a:t>
            </a:r>
          </a:p>
        </p:txBody>
      </p:sp>
      <p:pic>
        <p:nvPicPr>
          <p:cNvPr id="50179" name="Picture 3">
            <a:extLst>
              <a:ext uri="{FF2B5EF4-FFF2-40B4-BE49-F238E27FC236}">
                <a16:creationId xmlns:a16="http://schemas.microsoft.com/office/drawing/2014/main" id="{2088CF41-D78A-B5C5-AF66-78EB8AD36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8"/>
          <a:stretch>
            <a:fillRect/>
          </a:stretch>
        </p:blipFill>
        <p:spPr bwMode="auto">
          <a:xfrm>
            <a:off x="330200" y="588963"/>
            <a:ext cx="3452813" cy="3522662"/>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t="-368"/>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50180" name="Picture 4">
            <a:extLst>
              <a:ext uri="{FF2B5EF4-FFF2-40B4-BE49-F238E27FC236}">
                <a16:creationId xmlns:a16="http://schemas.microsoft.com/office/drawing/2014/main" id="{5E2EAEF6-ECDB-BD46-18B4-7D0772E69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40000">
            <a:off x="2498725" y="4176713"/>
            <a:ext cx="914400" cy="792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1" name="AutoShape 5">
            <a:extLst>
              <a:ext uri="{FF2B5EF4-FFF2-40B4-BE49-F238E27FC236}">
                <a16:creationId xmlns:a16="http://schemas.microsoft.com/office/drawing/2014/main" id="{77155B1C-504E-85EC-8879-7D222840DC8B}"/>
              </a:ext>
            </a:extLst>
          </p:cNvPr>
          <p:cNvSpPr>
            <a:spLocks noChangeArrowheads="1"/>
          </p:cNvSpPr>
          <p:nvPr/>
        </p:nvSpPr>
        <p:spPr bwMode="auto">
          <a:xfrm rot="5460000" flipV="1">
            <a:off x="1729582" y="4533106"/>
            <a:ext cx="781050" cy="547687"/>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1521 0 0"/>
              <a:gd name="G14" fmla="*/ G13 G8 1"/>
              <a:gd name="G15" fmla="*/ G14 1 34464"/>
              <a:gd name="G16" fmla="*/ G13 G3 1"/>
              <a:gd name="G17" fmla="*/ G16 1 34464"/>
              <a:gd name="G18" fmla="*/ G15 1 2"/>
              <a:gd name="G19" fmla="+- G17 0 G18"/>
              <a:gd name="G20" fmla="*/ G13 G12 1"/>
              <a:gd name="G21" fmla="*/ G20 1 34464"/>
              <a:gd name="G22" fmla="+- 2170 0 G21"/>
              <a:gd name="G23" fmla="+- 1521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2170 0 G21"/>
              <a:gd name="G37" fmla="+- G19 G15 0"/>
              <a:gd name="G38" fmla="+- G37 G19 0"/>
              <a:gd name="G39" fmla="+- G19 G32 0"/>
              <a:gd name="G40" fmla="+- G37 G34 0"/>
              <a:gd name="G41" fmla="+- 1521 0 0"/>
              <a:gd name="G42" fmla="+- 2170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1521"/>
                </a:moveTo>
                <a:lnTo>
                  <a:pt x="0" y="0"/>
                </a:lnTo>
                <a:lnTo>
                  <a:pt x="180" y="90"/>
                </a:lnTo>
                <a:lnTo>
                  <a:pt x="2170"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0182" name="Rectangle 6">
            <a:extLst>
              <a:ext uri="{FF2B5EF4-FFF2-40B4-BE49-F238E27FC236}">
                <a16:creationId xmlns:a16="http://schemas.microsoft.com/office/drawing/2014/main" id="{2B97F33E-92E4-128F-1709-9DAC401B5F1F}"/>
              </a:ext>
            </a:extLst>
          </p:cNvPr>
          <p:cNvSpPr>
            <a:spLocks noChangeArrowheads="1"/>
          </p:cNvSpPr>
          <p:nvPr/>
        </p:nvSpPr>
        <p:spPr bwMode="auto">
          <a:xfrm>
            <a:off x="515938" y="4895850"/>
            <a:ext cx="17335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b="1" dirty="0">
                <a:solidFill>
                  <a:srgbClr val="E78631"/>
                </a:solidFill>
                <a:latin typeface="Calibri" panose="020F0502020204030204" pitchFamily="34" charset="0"/>
                <a:hlinkClick r:id="rId5"/>
              </a:rPr>
              <a:t>Πατήστε για να το δείτε</a:t>
            </a:r>
            <a:endParaRPr lang="el-GR" altLang="en-GR" b="1" dirty="0">
              <a:solidFill>
                <a:srgbClr val="E78631"/>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1" name="Picture 1">
            <a:extLst>
              <a:ext uri="{FF2B5EF4-FFF2-40B4-BE49-F238E27FC236}">
                <a16:creationId xmlns:a16="http://schemas.microsoft.com/office/drawing/2014/main" id="{8076855C-4E98-D22C-B120-BB53AE7C8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204" b="17204"/>
          <a:stretch>
            <a:fillRect/>
          </a:stretch>
        </p:blipFill>
        <p:spPr bwMode="auto">
          <a:xfrm>
            <a:off x="3365500" y="2273300"/>
            <a:ext cx="2081213" cy="1120775"/>
          </a:xfrm>
          <a:prstGeom prst="rect">
            <a:avLst/>
          </a:prstGeom>
          <a:noFill/>
          <a:ln>
            <a:noFill/>
          </a:ln>
          <a:effectLst/>
          <a:extLst>
            <a:ext uri="{909E8E84-426E-40DD-AFC4-6F175D3DCCD1}">
              <a14:hiddenFill xmlns:a14="http://schemas.microsoft.com/office/drawing/2010/main">
                <a:blipFill dpi="0" rotWithShape="0">
                  <a:blip/>
                  <a:srcRect t="17204" b="1720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2" name="Text Box 2">
            <a:extLst>
              <a:ext uri="{FF2B5EF4-FFF2-40B4-BE49-F238E27FC236}">
                <a16:creationId xmlns:a16="http://schemas.microsoft.com/office/drawing/2014/main" id="{8AFF0DAE-47F8-142E-6E27-1AD8A5C608DC}"/>
              </a:ext>
            </a:extLst>
          </p:cNvPr>
          <p:cNvSpPr txBox="1">
            <a:spLocks noChangeArrowheads="1"/>
          </p:cNvSpPr>
          <p:nvPr/>
        </p:nvSpPr>
        <p:spPr bwMode="auto">
          <a:xfrm>
            <a:off x="457200" y="587375"/>
            <a:ext cx="3862388"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dirty="0" err="1">
                <a:solidFill>
                  <a:srgbClr val="D6315A"/>
                </a:solidFill>
                <a:latin typeface="Calibri" panose="020F0502020204030204" pitchFamily="34" charset="0"/>
              </a:rPr>
              <a:t>Βελτιώστε</a:t>
            </a:r>
            <a:r>
              <a:rPr lang="en-US" altLang="en-GR" sz="3600" b="1" dirty="0">
                <a:solidFill>
                  <a:srgbClr val="D6315A"/>
                </a:solidFill>
                <a:latin typeface="Calibri" panose="020F0502020204030204" pitchFamily="34" charset="0"/>
              </a:rPr>
              <a:t> </a:t>
            </a:r>
            <a:r>
              <a:rPr lang="en-US" altLang="en-GR" sz="3600" b="1" dirty="0" err="1">
                <a:solidFill>
                  <a:srgbClr val="D6315A"/>
                </a:solidFill>
                <a:latin typeface="Calibri" panose="020F0502020204030204" pitchFamily="34" charset="0"/>
              </a:rPr>
              <a:t>τις</a:t>
            </a:r>
            <a:r>
              <a:rPr lang="en-US" altLang="en-GR" sz="3600" b="1" dirty="0">
                <a:solidFill>
                  <a:srgbClr val="D6315A"/>
                </a:solidFill>
                <a:latin typeface="Calibri" panose="020F0502020204030204" pitchFamily="34" charset="0"/>
              </a:rPr>
              <a:t> </a:t>
            </a:r>
            <a:r>
              <a:rPr lang="en-US" altLang="en-GR" sz="3600" b="1" dirty="0" err="1">
                <a:solidFill>
                  <a:srgbClr val="D6315A"/>
                </a:solidFill>
                <a:latin typeface="Calibri" panose="020F0502020204030204" pitchFamily="34" charset="0"/>
              </a:rPr>
              <a:t>δι</a:t>
            </a:r>
            <a:r>
              <a:rPr lang="en-US" altLang="en-GR" sz="3600" b="1" dirty="0">
                <a:solidFill>
                  <a:srgbClr val="D6315A"/>
                </a:solidFill>
                <a:latin typeface="Calibri" panose="020F0502020204030204" pitchFamily="34" charset="0"/>
              </a:rPr>
              <a:t>αδικτυακές σας ερευνητικές δεξιότητες</a:t>
            </a:r>
          </a:p>
          <a:p>
            <a:pPr hangingPunct="1">
              <a:lnSpc>
                <a:spcPct val="100000"/>
              </a:lnSpc>
              <a:spcBef>
                <a:spcPts val="1013"/>
              </a:spcBef>
            </a:pPr>
            <a:r>
              <a:rPr lang="en-US" altLang="en-GR" sz="3600" b="1" dirty="0" err="1">
                <a:solidFill>
                  <a:srgbClr val="D6315A"/>
                </a:solidFill>
                <a:latin typeface="Calibri" panose="020F0502020204030204" pitchFamily="34" charset="0"/>
              </a:rPr>
              <a:t>Δι</a:t>
            </a:r>
            <a:r>
              <a:rPr lang="en-US" altLang="en-GR" sz="3600" b="1" dirty="0">
                <a:solidFill>
                  <a:srgbClr val="D6315A"/>
                </a:solidFill>
                <a:latin typeface="Calibri" panose="020F0502020204030204" pitchFamily="34" charset="0"/>
              </a:rPr>
              <a:t>αβάστε και μάθετε</a:t>
            </a:r>
          </a:p>
        </p:txBody>
      </p:sp>
      <p:sp>
        <p:nvSpPr>
          <p:cNvPr id="51203" name="Rectangle 3">
            <a:extLst>
              <a:ext uri="{FF2B5EF4-FFF2-40B4-BE49-F238E27FC236}">
                <a16:creationId xmlns:a16="http://schemas.microsoft.com/office/drawing/2014/main" id="{0C7B6C0F-3CEE-E879-8520-7101A052E8AA}"/>
              </a:ext>
            </a:extLst>
          </p:cNvPr>
          <p:cNvSpPr>
            <a:spLocks noChangeArrowheads="1"/>
          </p:cNvSpPr>
          <p:nvPr/>
        </p:nvSpPr>
        <p:spPr bwMode="auto">
          <a:xfrm>
            <a:off x="298450" y="4460875"/>
            <a:ext cx="7777163" cy="130810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1600">
                <a:solidFill>
                  <a:srgbClr val="FFFFFF"/>
                </a:solidFill>
                <a:latin typeface="Calibri" panose="020F0502020204030204" pitchFamily="34" charset="0"/>
                <a:cs typeface="Calibri" panose="020F0502020204030204" pitchFamily="34" charset="0"/>
              </a:rPr>
              <a:t>Επισκόπηση του άρθρου: Αυτές τις μέρες, όλοι αναμένεται να είναι ενημερωμένοι για τις τεχνικές αναζήτησης στο Διαδίκτυο. Ωστόσο, εξακολουθούν να υπάρχουν μερικά κόλπα που ορισμένοι χρήστες -- ακόμα και έμπειροι ερευνητές -- μπορεί να μην γνωρίζουν. Το άρθρο (το οποίο είναι διαθέσιμο για λήψη κατά την εγγραφή) περιγράφει 10 αποτελεσματικούς τρόπους για να βελτιώσετε τις διαδικτυακές σας δεξιότητες έρευνας!</a:t>
            </a:r>
          </a:p>
        </p:txBody>
      </p:sp>
      <p:pic>
        <p:nvPicPr>
          <p:cNvPr id="51204" name="Picture 4">
            <a:hlinkClick r:id="rId4"/>
            <a:extLst>
              <a:ext uri="{FF2B5EF4-FFF2-40B4-BE49-F238E27FC236}">
                <a16:creationId xmlns:a16="http://schemas.microsoft.com/office/drawing/2014/main" id="{6404F64E-52CD-EF00-9AA7-442289E1B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5513" y="1571625"/>
            <a:ext cx="4138612" cy="2722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5">
            <a:extLst>
              <a:ext uri="{FF2B5EF4-FFF2-40B4-BE49-F238E27FC236}">
                <a16:creationId xmlns:a16="http://schemas.microsoft.com/office/drawing/2014/main" id="{F075EA52-0061-C86F-9A00-1379BA6C31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00000">
            <a:off x="5764213" y="2581275"/>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6E365301-6219-774C-56B1-FED2189FD75F}"/>
              </a:ext>
            </a:extLst>
          </p:cNvPr>
          <p:cNvSpPr txBox="1">
            <a:spLocks noChangeArrowheads="1"/>
          </p:cNvSpPr>
          <p:nvPr/>
        </p:nvSpPr>
        <p:spPr bwMode="auto">
          <a:xfrm>
            <a:off x="3108325" y="1665288"/>
            <a:ext cx="617378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DD1B50"/>
                </a:solidFill>
                <a:latin typeface="Calibri" panose="020F0502020204030204" pitchFamily="34" charset="0"/>
              </a:rPr>
              <a:t>ΑΣΚΗΣΗ: Search Run Game!</a:t>
            </a:r>
          </a:p>
        </p:txBody>
      </p:sp>
      <p:grpSp>
        <p:nvGrpSpPr>
          <p:cNvPr id="52226" name="Group 2">
            <a:extLst>
              <a:ext uri="{FF2B5EF4-FFF2-40B4-BE49-F238E27FC236}">
                <a16:creationId xmlns:a16="http://schemas.microsoft.com/office/drawing/2014/main" id="{11AD4733-F29F-FFB6-DF1C-D395EC8AF8ED}"/>
              </a:ext>
            </a:extLst>
          </p:cNvPr>
          <p:cNvGrpSpPr>
            <a:grpSpLocks/>
          </p:cNvGrpSpPr>
          <p:nvPr/>
        </p:nvGrpSpPr>
        <p:grpSpPr bwMode="auto">
          <a:xfrm>
            <a:off x="4616450" y="-19050"/>
            <a:ext cx="2808288" cy="1466850"/>
            <a:chOff x="2908" y="-12"/>
            <a:chExt cx="1769" cy="924"/>
          </a:xfrm>
        </p:grpSpPr>
        <p:sp>
          <p:nvSpPr>
            <p:cNvPr id="52227" name="AutoShape 3">
              <a:extLst>
                <a:ext uri="{FF2B5EF4-FFF2-40B4-BE49-F238E27FC236}">
                  <a16:creationId xmlns:a16="http://schemas.microsoft.com/office/drawing/2014/main" id="{679AFE83-B9E6-A518-C884-F761B6DD625B}"/>
                </a:ext>
              </a:extLst>
            </p:cNvPr>
            <p:cNvSpPr>
              <a:spLocks noChangeArrowheads="1"/>
            </p:cNvSpPr>
            <p:nvPr/>
          </p:nvSpPr>
          <p:spPr bwMode="auto">
            <a:xfrm rot="10800000">
              <a:off x="2908" y="-11"/>
              <a:ext cx="1769" cy="924"/>
            </a:xfrm>
            <a:custGeom>
              <a:avLst/>
              <a:gdLst>
                <a:gd name="G0" fmla="*/ 50709 65535 1"/>
                <a:gd name="G1" fmla="+- 34464 0 50709"/>
                <a:gd name="G2" fmla="?: G1 50709 34464"/>
                <a:gd name="G3" fmla="?: G0 0 G1"/>
                <a:gd name="G4" fmla="*/ 7812 G3 1"/>
                <a:gd name="G5" fmla="*/ G4 1 3392"/>
                <a:gd name="G6" fmla="*/ 7812 G3 1"/>
                <a:gd name="G7" fmla="*/ G6 1 34464"/>
                <a:gd name="G8" fmla="+- 3906 0 0"/>
                <a:gd name="G9" fmla="+- G5 G8 0"/>
                <a:gd name="G10" fmla="+- 2043 0 0"/>
                <a:gd name="G11" fmla="+- 4086 0 0"/>
                <a:gd name="G12" fmla="+- 7812 0 0"/>
              </a:gdLst>
              <a:ahLst/>
              <a:cxnLst>
                <a:cxn ang="0">
                  <a:pos x="r" y="vc"/>
                </a:cxn>
                <a:cxn ang="5400000">
                  <a:pos x="hc" y="b"/>
                </a:cxn>
                <a:cxn ang="10800000">
                  <a:pos x="l" y="vc"/>
                </a:cxn>
                <a:cxn ang="16200000">
                  <a:pos x="hc" y="t"/>
                </a:cxn>
              </a:cxnLst>
              <a:rect l="0" t="0" r="0" b="0"/>
              <a:pathLst>
                <a:path>
                  <a:moveTo>
                    <a:pt x="0" y="4086"/>
                  </a:moveTo>
                  <a:lnTo>
                    <a:pt x="0" y="0"/>
                  </a:lnTo>
                  <a:lnTo>
                    <a:pt x="7812" y="4086"/>
                  </a:lnTo>
                  <a:close/>
                </a:path>
              </a:pathLst>
            </a:custGeom>
            <a:solidFill>
              <a:srgbClr val="DD1B50"/>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2228" name="Group 4">
              <a:extLst>
                <a:ext uri="{FF2B5EF4-FFF2-40B4-BE49-F238E27FC236}">
                  <a16:creationId xmlns:a16="http://schemas.microsoft.com/office/drawing/2014/main" id="{2A3BDDD0-967D-B1B3-0D35-59EB9284B1C7}"/>
                </a:ext>
              </a:extLst>
            </p:cNvPr>
            <p:cNvGrpSpPr>
              <a:grpSpLocks/>
            </p:cNvGrpSpPr>
            <p:nvPr/>
          </p:nvGrpSpPr>
          <p:grpSpPr bwMode="auto">
            <a:xfrm>
              <a:off x="3604" y="68"/>
              <a:ext cx="453" cy="491"/>
              <a:chOff x="3604" y="68"/>
              <a:chExt cx="453" cy="491"/>
            </a:xfrm>
          </p:grpSpPr>
          <p:sp>
            <p:nvSpPr>
              <p:cNvPr id="52229" name="AutoShape 5">
                <a:extLst>
                  <a:ext uri="{FF2B5EF4-FFF2-40B4-BE49-F238E27FC236}">
                    <a16:creationId xmlns:a16="http://schemas.microsoft.com/office/drawing/2014/main" id="{8F22A113-C63F-BDD0-46E5-8FF3171AFAF3}"/>
                  </a:ext>
                </a:extLst>
              </p:cNvPr>
              <p:cNvSpPr>
                <a:spLocks noChangeArrowheads="1"/>
              </p:cNvSpPr>
              <p:nvPr/>
            </p:nvSpPr>
            <p:spPr bwMode="auto">
              <a:xfrm>
                <a:off x="3902" y="68"/>
                <a:ext cx="155" cy="168"/>
              </a:xfrm>
              <a:custGeom>
                <a:avLst/>
                <a:gdLst>
                  <a:gd name="G0" fmla="+- 693 0 0"/>
                  <a:gd name="G1" fmla="+- 750 0 0"/>
                </a:gdLst>
                <a:ahLst/>
                <a:cxnLst>
                  <a:cxn ang="0">
                    <a:pos x="r" y="vc"/>
                  </a:cxn>
                  <a:cxn ang="5400000">
                    <a:pos x="hc" y="b"/>
                  </a:cxn>
                  <a:cxn ang="10800000">
                    <a:pos x="l" y="vc"/>
                  </a:cxn>
                  <a:cxn ang="16200000">
                    <a:pos x="hc" y="t"/>
                  </a:cxn>
                </a:cxnLst>
                <a:rect l="0" t="0" r="0" b="0"/>
                <a:pathLst>
                  <a:path>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2230" name="AutoShape 6">
                <a:extLst>
                  <a:ext uri="{FF2B5EF4-FFF2-40B4-BE49-F238E27FC236}">
                    <a16:creationId xmlns:a16="http://schemas.microsoft.com/office/drawing/2014/main" id="{EC125BFF-48B2-0C56-E25B-A3FEE3DFFBB1}"/>
                  </a:ext>
                </a:extLst>
              </p:cNvPr>
              <p:cNvSpPr>
                <a:spLocks noChangeArrowheads="1"/>
              </p:cNvSpPr>
              <p:nvPr/>
            </p:nvSpPr>
            <p:spPr bwMode="auto">
              <a:xfrm>
                <a:off x="3705" y="208"/>
                <a:ext cx="271" cy="295"/>
              </a:xfrm>
              <a:custGeom>
                <a:avLst/>
                <a:gdLst>
                  <a:gd name="G0" fmla="+- 1206 0 0"/>
                  <a:gd name="G1" fmla="+- 1306 0 0"/>
                </a:gdLst>
                <a:ahLst/>
                <a:cxnLst>
                  <a:cxn ang="0">
                    <a:pos x="r" y="vc"/>
                  </a:cxn>
                  <a:cxn ang="5400000">
                    <a:pos x="hc" y="b"/>
                  </a:cxn>
                  <a:cxn ang="10800000">
                    <a:pos x="l" y="vc"/>
                  </a:cxn>
                  <a:cxn ang="16200000">
                    <a:pos x="hc" y="t"/>
                  </a:cxn>
                </a:cxnLst>
                <a:rect l="0" t="0" r="0" b="0"/>
                <a:pathLst>
                  <a:path>
                    <a:moveTo>
                      <a:pt x="10473" y="1"/>
                    </a:moveTo>
                    <a:lnTo>
                      <a:pt x="0" y="10473"/>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2231" name="AutoShape 7">
                <a:extLst>
                  <a:ext uri="{FF2B5EF4-FFF2-40B4-BE49-F238E27FC236}">
                    <a16:creationId xmlns:a16="http://schemas.microsoft.com/office/drawing/2014/main" id="{38A29D3B-E0A6-8004-AF29-01F5D22FF717}"/>
                  </a:ext>
                </a:extLst>
              </p:cNvPr>
              <p:cNvSpPr>
                <a:spLocks noChangeArrowheads="1"/>
              </p:cNvSpPr>
              <p:nvPr/>
            </p:nvSpPr>
            <p:spPr bwMode="auto">
              <a:xfrm>
                <a:off x="3604" y="121"/>
                <a:ext cx="403" cy="438"/>
              </a:xfrm>
              <a:custGeom>
                <a:avLst/>
                <a:gdLst>
                  <a:gd name="G0" fmla="+- 1789 0 0"/>
                  <a:gd name="G1" fmla="+- 1938 0 0"/>
                </a:gdLst>
                <a:ahLst/>
                <a:cxnLst>
                  <a:cxn ang="0">
                    <a:pos x="r" y="vc"/>
                  </a:cxn>
                  <a:cxn ang="5400000">
                    <a:pos x="hc" y="b"/>
                  </a:cxn>
                  <a:cxn ang="10800000">
                    <a:pos x="l" y="vc"/>
                  </a:cxn>
                  <a:cxn ang="16200000">
                    <a:pos x="hc" y="t"/>
                  </a:cxn>
                </a:cxnLst>
                <a:rect l="0" t="0" r="0" b="0"/>
                <a:pathLst>
                  <a:path>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2232" name="AutoShape 8">
                <a:extLst>
                  <a:ext uri="{FF2B5EF4-FFF2-40B4-BE49-F238E27FC236}">
                    <a16:creationId xmlns:a16="http://schemas.microsoft.com/office/drawing/2014/main" id="{DAE49446-42FF-4562-4C06-EF0AA69EDEFD}"/>
                  </a:ext>
                </a:extLst>
              </p:cNvPr>
              <p:cNvSpPr>
                <a:spLocks noChangeArrowheads="1"/>
              </p:cNvSpPr>
              <p:nvPr/>
            </p:nvSpPr>
            <p:spPr bwMode="auto">
              <a:xfrm>
                <a:off x="3657" y="156"/>
                <a:ext cx="271" cy="295"/>
              </a:xfrm>
              <a:custGeom>
                <a:avLst/>
                <a:gdLst>
                  <a:gd name="G0" fmla="+- 1206 0 0"/>
                  <a:gd name="G1" fmla="+- 1306 0 0"/>
                </a:gdLst>
                <a:ahLst/>
                <a:cxnLst>
                  <a:cxn ang="0">
                    <a:pos x="r" y="vc"/>
                  </a:cxn>
                  <a:cxn ang="5400000">
                    <a:pos x="hc" y="b"/>
                  </a:cxn>
                  <a:cxn ang="10800000">
                    <a:pos x="l" y="vc"/>
                  </a:cxn>
                  <a:cxn ang="16200000">
                    <a:pos x="hc" y="t"/>
                  </a:cxn>
                </a:cxnLst>
                <a:rect l="0" t="0" r="0" b="0"/>
                <a:pathLst>
                  <a:path>
                    <a:moveTo>
                      <a:pt x="0" y="10474"/>
                    </a:moveTo>
                    <a:lnTo>
                      <a:pt x="10473" y="1"/>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2233" name="AutoShape 9">
                <a:extLst>
                  <a:ext uri="{FF2B5EF4-FFF2-40B4-BE49-F238E27FC236}">
                    <a16:creationId xmlns:a16="http://schemas.microsoft.com/office/drawing/2014/main" id="{0267A10D-2798-AFE7-5746-79210412373C}"/>
                  </a:ext>
                </a:extLst>
              </p:cNvPr>
              <p:cNvSpPr>
                <a:spLocks noChangeArrowheads="1"/>
              </p:cNvSpPr>
              <p:nvPr/>
            </p:nvSpPr>
            <p:spPr bwMode="auto">
              <a:xfrm>
                <a:off x="3616" y="499"/>
                <a:ext cx="44" cy="48"/>
              </a:xfrm>
              <a:custGeom>
                <a:avLst/>
                <a:gdLst>
                  <a:gd name="G0" fmla="+- 205 0 0"/>
                  <a:gd name="G1" fmla="+- 222 0 0"/>
                </a:gdLst>
                <a:ahLst/>
                <a:cxnLst>
                  <a:cxn ang="0">
                    <a:pos x="r" y="vc"/>
                  </a:cxn>
                  <a:cxn ang="5400000">
                    <a:pos x="hc" y="b"/>
                  </a:cxn>
                  <a:cxn ang="10800000">
                    <a:pos x="l" y="vc"/>
                  </a:cxn>
                  <a:cxn ang="16200000">
                    <a:pos x="hc" y="t"/>
                  </a:cxn>
                </a:cxnLst>
                <a:rect l="0" t="0" r="0" b="0"/>
                <a:pathLst>
                  <a:path>
                    <a:moveTo>
                      <a:pt x="1778" y="1778"/>
                    </a:moveTo>
                    <a:lnTo>
                      <a:pt x="0" y="0"/>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2234" name="AutoShape 10">
                <a:extLst>
                  <a:ext uri="{FF2B5EF4-FFF2-40B4-BE49-F238E27FC236}">
                    <a16:creationId xmlns:a16="http://schemas.microsoft.com/office/drawing/2014/main" id="{67344EEF-9ACB-E9B0-1B32-0856E19A18DA}"/>
                  </a:ext>
                </a:extLst>
              </p:cNvPr>
              <p:cNvSpPr>
                <a:spLocks noChangeArrowheads="1"/>
              </p:cNvSpPr>
              <p:nvPr/>
            </p:nvSpPr>
            <p:spPr bwMode="auto">
              <a:xfrm>
                <a:off x="3626" y="424"/>
                <a:ext cx="104" cy="113"/>
              </a:xfrm>
              <a:custGeom>
                <a:avLst/>
                <a:gdLst>
                  <a:gd name="G0" fmla="+- 469 0 0"/>
                  <a:gd name="G1" fmla="+- 507 0 0"/>
                </a:gdLst>
                <a:ahLst/>
                <a:cxnLst>
                  <a:cxn ang="0">
                    <a:pos x="r" y="vc"/>
                  </a:cxn>
                  <a:cxn ang="5400000">
                    <a:pos x="hc" y="b"/>
                  </a:cxn>
                  <a:cxn ang="10800000">
                    <a:pos x="l" y="vc"/>
                  </a:cxn>
                  <a:cxn ang="16200000">
                    <a:pos x="hc" y="t"/>
                  </a:cxn>
                </a:cxnLst>
                <a:rect l="0" t="0" r="0" b="0"/>
                <a:pathLst>
                  <a:path>
                    <a:moveTo>
                      <a:pt x="1" y="49"/>
                    </a:moveTo>
                    <a:lnTo>
                      <a:pt x="1" y="49"/>
                    </a:lnTo>
                    <a:lnTo>
                      <a:pt x="25" y="0"/>
                    </a:lnTo>
                    <a:lnTo>
                      <a:pt x="4068" y="4043"/>
                    </a:lnTo>
                    <a:lnTo>
                      <a:pt x="4020" y="4068"/>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2235" name="Line 11">
              <a:extLst>
                <a:ext uri="{FF2B5EF4-FFF2-40B4-BE49-F238E27FC236}">
                  <a16:creationId xmlns:a16="http://schemas.microsoft.com/office/drawing/2014/main" id="{DDBB64E7-DA41-7E10-AD82-960B628DD3B9}"/>
                </a:ext>
              </a:extLst>
            </p:cNvPr>
            <p:cNvSpPr>
              <a:spLocks noChangeShapeType="1"/>
            </p:cNvSpPr>
            <p:nvPr/>
          </p:nvSpPr>
          <p:spPr bwMode="auto">
            <a:xfrm>
              <a:off x="3519" y="582"/>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52236" name="Rectangle 12">
            <a:extLst>
              <a:ext uri="{FF2B5EF4-FFF2-40B4-BE49-F238E27FC236}">
                <a16:creationId xmlns:a16="http://schemas.microsoft.com/office/drawing/2014/main" id="{7F71D5AA-0C9E-1A8A-02FC-D51B7B1971C4}"/>
              </a:ext>
            </a:extLst>
          </p:cNvPr>
          <p:cNvSpPr>
            <a:spLocks noChangeArrowheads="1"/>
          </p:cNvSpPr>
          <p:nvPr/>
        </p:nvSpPr>
        <p:spPr bwMode="auto">
          <a:xfrm>
            <a:off x="407988" y="2289175"/>
            <a:ext cx="11479212"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5E5E5E"/>
              </a:buClr>
              <a:buFont typeface="Times New Roman" panose="02020603050405020304" pitchFamily="18" charset="0"/>
              <a:buAutoNum type="arabicParenR"/>
            </a:pPr>
            <a:r>
              <a:rPr lang="el-GR" altLang="en-GR" sz="2000">
                <a:solidFill>
                  <a:srgbClr val="5E5E5E"/>
                </a:solidFill>
                <a:latin typeface="Calibri" panose="020F0502020204030204" pitchFamily="34" charset="0"/>
              </a:rPr>
              <a:t>Χωρίστε τους συμμαθητές σας σε ομάδες των 2 (ανάλογα με το μέγεθος της τάξης, μεταξύ 2-3 ανά ομάδα)</a:t>
            </a:r>
          </a:p>
          <a:p>
            <a:pPr hangingPunct="1">
              <a:lnSpc>
                <a:spcPct val="100000"/>
              </a:lnSpc>
              <a:buClr>
                <a:srgbClr val="5E5E5E"/>
              </a:buClr>
              <a:buFont typeface="Times New Roman" panose="02020603050405020304" pitchFamily="18" charset="0"/>
              <a:buAutoNum type="arabicParenR"/>
            </a:pPr>
            <a:r>
              <a:rPr lang="el-GR" altLang="en-GR" sz="2000">
                <a:solidFill>
                  <a:srgbClr val="5E5E5E"/>
                </a:solidFill>
                <a:latin typeface="Calibri" panose="020F0502020204030204" pitchFamily="34" charset="0"/>
              </a:rPr>
              <a:t>Αναθέστε σε κάθε ομάδα ένα θέμα για έρευνα στο διαδίκτυο (αυτό θα μπορούσε να είναι κάτι που μαθαίνει στην τάξη ή αν θέλετε να διατηρήσετε το ερευνητικό θέμα πιο διασκεδαστικό, π.χ. διασημότητες, βιβλίο, ταινία κ.λπ.)</a:t>
            </a:r>
          </a:p>
          <a:p>
            <a:pPr hangingPunct="1">
              <a:lnSpc>
                <a:spcPct val="100000"/>
              </a:lnSpc>
              <a:buClr>
                <a:srgbClr val="5E5E5E"/>
              </a:buClr>
              <a:buFont typeface="Times New Roman" panose="02020603050405020304" pitchFamily="18" charset="0"/>
              <a:buAutoNum type="arabicParenR"/>
            </a:pPr>
            <a:r>
              <a:rPr lang="el-GR" altLang="en-GR" sz="2000">
                <a:solidFill>
                  <a:srgbClr val="5E5E5E"/>
                </a:solidFill>
                <a:latin typeface="Calibri" panose="020F0502020204030204" pitchFamily="34" charset="0"/>
              </a:rPr>
              <a:t>Το πρώτο άτομο που θα βρει αυτό που έχετε ορίσει, κερδίζει</a:t>
            </a:r>
          </a:p>
          <a:p>
            <a:pPr hangingPunct="1">
              <a:lnSpc>
                <a:spcPct val="100000"/>
              </a:lnSpc>
              <a:buClr>
                <a:srgbClr val="5E5E5E"/>
              </a:buClr>
              <a:buFont typeface="Times New Roman" panose="02020603050405020304" pitchFamily="18" charset="0"/>
              <a:buAutoNum type="arabicParenR"/>
            </a:pPr>
            <a:r>
              <a:rPr lang="el-GR" altLang="en-GR" sz="2000">
                <a:solidFill>
                  <a:srgbClr val="5E5E5E"/>
                </a:solidFill>
                <a:latin typeface="Calibri" panose="020F0502020204030204" pitchFamily="34" charset="0"/>
              </a:rPr>
              <a:t>Στο τέλος της δραστηριότητας η ομάδα πρέπει να μοιραστεί μεταξύ τους τις μεθόδους που βρήκαν αποτελεσματικές κατά την αναζήτηση στο διαδίκτυο π.χ. ποιες λέξεις-κλειδιά, σύνθετη αναζήτηση, φίλτρα κ.λπ</a:t>
            </a:r>
          </a:p>
          <a:p>
            <a:pPr hangingPunct="1">
              <a:lnSpc>
                <a:spcPct val="100000"/>
              </a:lnSpc>
              <a:buClr>
                <a:srgbClr val="5E5E5E"/>
              </a:buClr>
              <a:buFont typeface="Times New Roman" panose="02020603050405020304" pitchFamily="18" charset="0"/>
              <a:buAutoNum type="arabicParenR"/>
            </a:pPr>
            <a:r>
              <a:rPr lang="el-GR" altLang="en-GR" sz="2000">
                <a:solidFill>
                  <a:srgbClr val="5E5E5E"/>
                </a:solidFill>
                <a:latin typeface="Calibri" panose="020F0502020204030204" pitchFamily="34" charset="0"/>
              </a:rPr>
              <a:t>Εάν οι εκπαιδευόμενοι βρήκαν το θέμα της έρευνας εύκολο, επαναλάβετε την άσκηση ξανά αυτή τη φορά κάνοντας το ερευνητικό θέμα πιο συγκεκριμένο/δύσκολο για να δοκιμάσετε πραγματικά τις ερευνητικές ικανότητες των μαθητών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0783221E-491A-17FB-BB63-2C233F197402}"/>
              </a:ext>
            </a:extLst>
          </p:cNvPr>
          <p:cNvSpPr txBox="1">
            <a:spLocks noChangeArrowheads="1"/>
          </p:cNvSpPr>
          <p:nvPr/>
        </p:nvSpPr>
        <p:spPr bwMode="auto">
          <a:xfrm>
            <a:off x="855663" y="996950"/>
            <a:ext cx="10152062"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600" i="1">
                <a:solidFill>
                  <a:srgbClr val="FFFFFF"/>
                </a:solidFill>
                <a:latin typeface="Calibri" panose="020F0502020204030204" pitchFamily="34" charset="0"/>
              </a:rPr>
              <a:t>Απορροφήστε την επόμενη μελέτη περίπτωσης και εμπνευστείτε για να εξερευνήσετε περαιτέρω τον ψηφιακό γραμματισμό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32D653A8-25ED-F6CF-1AF6-92B95BA0EDB8}"/>
              </a:ext>
            </a:extLst>
          </p:cNvPr>
          <p:cNvSpPr txBox="1">
            <a:spLocks noChangeArrowheads="1"/>
          </p:cNvSpPr>
          <p:nvPr/>
        </p:nvSpPr>
        <p:spPr bwMode="auto">
          <a:xfrm>
            <a:off x="3175000" y="722313"/>
            <a:ext cx="8248650" cy="108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a:solidFill>
                  <a:srgbClr val="FFFFFF"/>
                </a:solidFill>
                <a:latin typeface="Calibri" panose="020F0502020204030204" pitchFamily="34" charset="0"/>
              </a:rPr>
              <a:t>ΜΕΛΕΤΗ ΠΕΡΙΠΤΩΣΗΣ: ReDI School Copenhagen</a:t>
            </a:r>
          </a:p>
        </p:txBody>
      </p:sp>
      <p:pic>
        <p:nvPicPr>
          <p:cNvPr id="54274" name="Picture 2">
            <a:extLst>
              <a:ext uri="{FF2B5EF4-FFF2-40B4-BE49-F238E27FC236}">
                <a16:creationId xmlns:a16="http://schemas.microsoft.com/office/drawing/2014/main" id="{4C36422D-FA28-CA22-12DC-8ACCB275E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1536700"/>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5" name="Picture 3">
            <a:hlinkClick r:id="rId4"/>
            <a:extLst>
              <a:ext uri="{FF2B5EF4-FFF2-40B4-BE49-F238E27FC236}">
                <a16:creationId xmlns:a16="http://schemas.microsoft.com/office/drawing/2014/main" id="{55BD4113-CA80-6610-E09A-F104E3873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1952625"/>
            <a:ext cx="5673725" cy="3497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Picture 4">
            <a:extLst>
              <a:ext uri="{FF2B5EF4-FFF2-40B4-BE49-F238E27FC236}">
                <a16:creationId xmlns:a16="http://schemas.microsoft.com/office/drawing/2014/main" id="{009AB6DE-2010-5638-625E-4B33BF0DB0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00000">
            <a:off x="2816225" y="3495675"/>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Rectangle 5">
            <a:extLst>
              <a:ext uri="{FF2B5EF4-FFF2-40B4-BE49-F238E27FC236}">
                <a16:creationId xmlns:a16="http://schemas.microsoft.com/office/drawing/2014/main" id="{61335202-98CF-61D7-D5B4-21B5A05EB3DD}"/>
              </a:ext>
            </a:extLst>
          </p:cNvPr>
          <p:cNvSpPr>
            <a:spLocks noChangeArrowheads="1"/>
          </p:cNvSpPr>
          <p:nvPr/>
        </p:nvSpPr>
        <p:spPr bwMode="auto">
          <a:xfrm>
            <a:off x="30163" y="3455988"/>
            <a:ext cx="270827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1500" b="1">
                <a:solidFill>
                  <a:srgbClr val="E78631"/>
                </a:solidFill>
                <a:latin typeface="Calibri" panose="020F0502020204030204" pitchFamily="34" charset="0"/>
              </a:rPr>
              <a:t>Κάντε κλικ για παρακολούθηση</a:t>
            </a:r>
          </a:p>
        </p:txBody>
      </p:sp>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17A9D9B0-AFC5-E4EC-14DC-AB73FAFA53D9}"/>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Ψηφιακή δεκαετία της Ευρώπης</a:t>
            </a:r>
          </a:p>
        </p:txBody>
      </p:sp>
      <p:sp>
        <p:nvSpPr>
          <p:cNvPr id="27650" name="Rectangle 2">
            <a:extLst>
              <a:ext uri="{FF2B5EF4-FFF2-40B4-BE49-F238E27FC236}">
                <a16:creationId xmlns:a16="http://schemas.microsoft.com/office/drawing/2014/main" id="{2C0BBBE2-6F1B-ECB2-D861-A245D9BC835C}"/>
              </a:ext>
            </a:extLst>
          </p:cNvPr>
          <p:cNvSpPr>
            <a:spLocks noChangeArrowheads="1"/>
          </p:cNvSpPr>
          <p:nvPr/>
        </p:nvSpPr>
        <p:spPr bwMode="auto">
          <a:xfrm>
            <a:off x="642938" y="1595438"/>
            <a:ext cx="1057433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solidFill>
                  <a:srgbClr val="5E5E5E"/>
                </a:solidFill>
                <a:latin typeface="Calibri" panose="020F0502020204030204" pitchFamily="34" charset="0"/>
              </a:rPr>
              <a:t>Η ΕΕ θα επιδιώξει ένα ανθρωποκεντρικό, βιώσιμο όραμα για την ψηφιακή κοινωνία καθ' όλη τη διάρκεια της ψηφιακής δεκαετίας για να ενδυναμώσει τους πολίτες και τις επιχειρήσεις.</a:t>
            </a:r>
          </a:p>
        </p:txBody>
      </p:sp>
      <p:pic>
        <p:nvPicPr>
          <p:cNvPr id="27651" name="Picture 3">
            <a:extLst>
              <a:ext uri="{FF2B5EF4-FFF2-40B4-BE49-F238E27FC236}">
                <a16:creationId xmlns:a16="http://schemas.microsoft.com/office/drawing/2014/main" id="{843E6268-36DF-3950-944E-66B232828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767013"/>
            <a:ext cx="5634037" cy="3171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Rectangle 4">
            <a:extLst>
              <a:ext uri="{FF2B5EF4-FFF2-40B4-BE49-F238E27FC236}">
                <a16:creationId xmlns:a16="http://schemas.microsoft.com/office/drawing/2014/main" id="{DCF5C55D-D46E-2389-32E2-ACA33D591378}"/>
              </a:ext>
            </a:extLst>
          </p:cNvPr>
          <p:cNvSpPr>
            <a:spLocks noChangeArrowheads="1"/>
          </p:cNvSpPr>
          <p:nvPr/>
        </p:nvSpPr>
        <p:spPr bwMode="auto">
          <a:xfrm>
            <a:off x="7415213" y="2879725"/>
            <a:ext cx="3795712"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00ACA7"/>
                </a:solidFill>
                <a:latin typeface="Calibri" panose="020F0502020204030204" pitchFamily="34" charset="0"/>
              </a:rPr>
              <a:t>Ψηφιακή δεκαετία με λίγα λόγια:</a:t>
            </a:r>
          </a:p>
        </p:txBody>
      </p:sp>
      <p:sp>
        <p:nvSpPr>
          <p:cNvPr id="27653" name="Rectangle 5">
            <a:extLst>
              <a:ext uri="{FF2B5EF4-FFF2-40B4-BE49-F238E27FC236}">
                <a16:creationId xmlns:a16="http://schemas.microsoft.com/office/drawing/2014/main" id="{1FA39724-EE0F-3675-8B38-F59813BF1987}"/>
              </a:ext>
            </a:extLst>
          </p:cNvPr>
          <p:cNvSpPr>
            <a:spLocks noChangeArrowheads="1"/>
          </p:cNvSpPr>
          <p:nvPr/>
        </p:nvSpPr>
        <p:spPr bwMode="auto">
          <a:xfrm>
            <a:off x="7221538" y="4186238"/>
            <a:ext cx="42259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u="sng">
                <a:solidFill>
                  <a:srgbClr val="CCCCFF"/>
                </a:solidFill>
                <a:latin typeface="Calibri" panose="020F0502020204030204" pitchFamily="34" charset="0"/>
                <a:hlinkClick r:id="rId4"/>
              </a:rPr>
              <a:t>https://ec.europa.eu/info/strategy/priorities-2019-2024/europe-fit-digital-age/europes-digital-decade-digital-targets-2030_en</a:t>
            </a:r>
            <a:r>
              <a:rPr lang="el-GR" altLang="en-GR">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394377BD-7199-6B4A-34C4-336B34863CEB}"/>
              </a:ext>
            </a:extLst>
          </p:cNvPr>
          <p:cNvSpPr txBox="1">
            <a:spLocks noChangeArrowheads="1"/>
          </p:cNvSpPr>
          <p:nvPr/>
        </p:nvSpPr>
        <p:spPr bwMode="auto">
          <a:xfrm>
            <a:off x="4394200" y="1328738"/>
            <a:ext cx="7356475" cy="5192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58800" indent="-5572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SzPct val="45000"/>
              <a:buFont typeface="Wingdings" pitchFamily="2" charset="2"/>
              <a:buNone/>
            </a:pPr>
            <a:r>
              <a:rPr lang="en-US" altLang="en-GR" sz="1600">
                <a:solidFill>
                  <a:srgbClr val="6D6E6C"/>
                </a:solidFill>
                <a:latin typeface="Calibri" panose="020F0502020204030204" pitchFamily="34" charset="0"/>
              </a:rPr>
              <a:t>Το Πρόγραμμα Ψηφιακών Γυναικών του Σχολείου ReDI στην Κοπεγχάγη στοχεύει να ενδυναμώσει τις γυναίκες εθνοτικών μειονοτήτων προσφέροντάς τους δωρεάν μαθήματα πληροφορικής και άλλες δραστηριότητες.</a:t>
            </a:r>
          </a:p>
          <a:p>
            <a:pPr hangingPunct="1">
              <a:lnSpc>
                <a:spcPct val="100000"/>
              </a:lnSpc>
              <a:spcBef>
                <a:spcPts val="1013"/>
              </a:spcBef>
              <a:buSzPct val="45000"/>
              <a:buFont typeface="Wingdings" pitchFamily="2" charset="2"/>
              <a:buChar char=""/>
            </a:pPr>
            <a:r>
              <a:rPr lang="en-US" altLang="en-GR" sz="1600">
                <a:solidFill>
                  <a:srgbClr val="6D6E6C"/>
                </a:solidFill>
                <a:latin typeface="Calibri" panose="020F0502020204030204" pitchFamily="34" charset="0"/>
              </a:rPr>
              <a:t>Τα μαθήματα υποστηρίζουν τους μαθητές στην ανάπτυξη των ψηφιακών τους δεξιοτήτων. Στόχος είναι να επιταχυνθεί η ένταξή τους στη Δανία και να τους παρέχονται νέες ευκαιρίες, τόσο στην καθημερινή τους ζωή όσο και στην αγορά εργασίας.</a:t>
            </a:r>
          </a:p>
          <a:p>
            <a:pPr hangingPunct="1">
              <a:lnSpc>
                <a:spcPct val="100000"/>
              </a:lnSpc>
              <a:spcBef>
                <a:spcPts val="1013"/>
              </a:spcBef>
              <a:buSzPct val="45000"/>
              <a:buFont typeface="Wingdings" pitchFamily="2" charset="2"/>
              <a:buChar char=""/>
            </a:pPr>
            <a:r>
              <a:rPr lang="en-US" altLang="en-GR" sz="1600">
                <a:solidFill>
                  <a:srgbClr val="6D6E6C"/>
                </a:solidFill>
                <a:latin typeface="Calibri" panose="020F0502020204030204" pitchFamily="34" charset="0"/>
              </a:rPr>
              <a:t>Τα μαθήματα υποστηρίζουν επίσης τους φοιτητές στην ανάπτυξη των δεξιοτήτων επικοινωνίας και συνεργασίας τους και τους βοηθούν να επεκτείνουν το προσωπικό και επαγγελματικό τους δίκτυο - όλα αυτά για να δημιουργήσουν νέες ευκαιρίες.</a:t>
            </a:r>
          </a:p>
          <a:p>
            <a:pPr hangingPunct="1">
              <a:lnSpc>
                <a:spcPct val="100000"/>
              </a:lnSpc>
              <a:spcBef>
                <a:spcPts val="1013"/>
              </a:spcBef>
              <a:buSzPct val="45000"/>
              <a:buFont typeface="Wingdings" pitchFamily="2" charset="2"/>
              <a:buChar char=""/>
            </a:pPr>
            <a:r>
              <a:rPr lang="en-US" altLang="en-GR" sz="1600">
                <a:solidFill>
                  <a:srgbClr val="6D6E6C"/>
                </a:solidFill>
                <a:latin typeface="Calibri" panose="020F0502020204030204" pitchFamily="34" charset="0"/>
              </a:rPr>
              <a:t>Προσφέρουν τρία μαθήματα: Ψηφιακός Γραμματισμός, Εισαγωγή στην Κωδικοποίηση και Εμπειρία Χρήστη.</a:t>
            </a:r>
          </a:p>
        </p:txBody>
      </p:sp>
      <p:sp>
        <p:nvSpPr>
          <p:cNvPr id="55298" name="Text Box 2">
            <a:extLst>
              <a:ext uri="{FF2B5EF4-FFF2-40B4-BE49-F238E27FC236}">
                <a16:creationId xmlns:a16="http://schemas.microsoft.com/office/drawing/2014/main" id="{AAD64B2C-4F1E-AC9F-F7C4-DE4B533DED02}"/>
              </a:ext>
            </a:extLst>
          </p:cNvPr>
          <p:cNvSpPr txBox="1">
            <a:spLocks noChangeArrowheads="1"/>
          </p:cNvSpPr>
          <p:nvPr/>
        </p:nvSpPr>
        <p:spPr bwMode="auto">
          <a:xfrm>
            <a:off x="5470525" y="336550"/>
            <a:ext cx="62801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600">
                <a:solidFill>
                  <a:srgbClr val="D6315A"/>
                </a:solidFill>
                <a:latin typeface="Calibri" panose="020F0502020204030204" pitchFamily="34" charset="0"/>
                <a:cs typeface="Calibri" panose="020F0502020204030204" pitchFamily="34" charset="0"/>
              </a:rPr>
              <a:t>ΨΗΦΙΑΚΟ ΠΡΟΓΡΑΜΜΑ ΓΥΝΑΙΚΩΝ</a:t>
            </a:r>
          </a:p>
          <a:p>
            <a:pPr hangingPunct="1">
              <a:lnSpc>
                <a:spcPct val="100000"/>
              </a:lnSpc>
              <a:spcBef>
                <a:spcPts val="1013"/>
              </a:spcBef>
            </a:pPr>
            <a:r>
              <a:rPr lang="en-US" altLang="en-GR" sz="2600">
                <a:solidFill>
                  <a:srgbClr val="D6315A"/>
                </a:solidFill>
                <a:latin typeface="Calibri" panose="020F0502020204030204" pitchFamily="34" charset="0"/>
                <a:cs typeface="Calibri" panose="020F0502020204030204" pitchFamily="34" charset="0"/>
              </a:rPr>
              <a:t>Κοπεγχάγη</a:t>
            </a:r>
          </a:p>
        </p:txBody>
      </p:sp>
      <p:sp>
        <p:nvSpPr>
          <p:cNvPr id="55299" name="Text Box 3">
            <a:extLst>
              <a:ext uri="{FF2B5EF4-FFF2-40B4-BE49-F238E27FC236}">
                <a16:creationId xmlns:a16="http://schemas.microsoft.com/office/drawing/2014/main" id="{1696075C-2D0C-8DD1-2B3E-6196BB09AC02}"/>
              </a:ext>
            </a:extLst>
          </p:cNvPr>
          <p:cNvSpPr txBox="1">
            <a:spLocks noChangeArrowheads="1"/>
          </p:cNvSpPr>
          <p:nvPr/>
        </p:nvSpPr>
        <p:spPr bwMode="auto">
          <a:xfrm>
            <a:off x="439738" y="476250"/>
            <a:ext cx="3386137" cy="544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85763" indent="-38576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169863" indent="-169863" hangingPunct="1">
              <a:lnSpc>
                <a:spcPct val="100000"/>
              </a:lnSpc>
              <a:spcBef>
                <a:spcPts val="1013"/>
              </a:spcBef>
            </a:pPr>
            <a:r>
              <a:rPr lang="en-US" altLang="en-GR" sz="2100" i="1">
                <a:solidFill>
                  <a:srgbClr val="6D6E6C"/>
                </a:solidFill>
                <a:latin typeface="Calibri" panose="020F0502020204030204" pitchFamily="34" charset="0"/>
              </a:rPr>
              <a:t>Το ReDI School είναι για εσάς εάν είστε:</a:t>
            </a:r>
          </a:p>
          <a:p>
            <a:pPr hangingPunct="1">
              <a:lnSpc>
                <a:spcPct val="100000"/>
              </a:lnSpc>
              <a:spcBef>
                <a:spcPts val="1013"/>
              </a:spcBef>
              <a:buSzPct val="45000"/>
              <a:buFont typeface="Wingdings" pitchFamily="2" charset="2"/>
              <a:buChar char=""/>
            </a:pPr>
            <a:r>
              <a:rPr lang="en-US" altLang="en-GR" sz="2100" i="1">
                <a:solidFill>
                  <a:srgbClr val="6D6E6C"/>
                </a:solidFill>
                <a:latin typeface="Calibri" panose="020F0502020204030204" pitchFamily="34" charset="0"/>
              </a:rPr>
              <a:t>Μια γυναίκα με εθνοτική μειονότητα ή περιορισμένη πρόσβαση στην εκπαίδευση και το δίκτυο</a:t>
            </a:r>
          </a:p>
          <a:p>
            <a:pPr hangingPunct="1">
              <a:lnSpc>
                <a:spcPct val="100000"/>
              </a:lnSpc>
              <a:spcBef>
                <a:spcPts val="1013"/>
              </a:spcBef>
              <a:buSzPct val="45000"/>
              <a:buFont typeface="Wingdings" pitchFamily="2" charset="2"/>
              <a:buChar char=""/>
            </a:pPr>
            <a:r>
              <a:rPr lang="en-US" altLang="en-GR" sz="2100" i="1">
                <a:solidFill>
                  <a:srgbClr val="6D6E6C"/>
                </a:solidFill>
                <a:latin typeface="Calibri" panose="020F0502020204030204" pitchFamily="34" charset="0"/>
              </a:rPr>
              <a:t>Ενδιαφέρεστε να βελτιώσετε τις ψηφιακές σας δεξιότητες</a:t>
            </a:r>
          </a:p>
          <a:p>
            <a:pPr hangingPunct="1">
              <a:lnSpc>
                <a:spcPct val="100000"/>
              </a:lnSpc>
              <a:spcBef>
                <a:spcPts val="1013"/>
              </a:spcBef>
              <a:buSzPct val="45000"/>
              <a:buFont typeface="Wingdings" pitchFamily="2" charset="2"/>
              <a:buChar char=""/>
            </a:pPr>
            <a:r>
              <a:rPr lang="en-US" altLang="en-GR" sz="2100" i="1">
                <a:solidFill>
                  <a:srgbClr val="6D6E6C"/>
                </a:solidFill>
                <a:latin typeface="Calibri" panose="020F0502020204030204" pitchFamily="34" charset="0"/>
              </a:rPr>
              <a:t>Ψάχνω να γνωρίσω νέους ανθρώπους</a:t>
            </a:r>
          </a:p>
          <a:p>
            <a:pPr hangingPunct="1">
              <a:lnSpc>
                <a:spcPct val="100000"/>
              </a:lnSpc>
              <a:spcBef>
                <a:spcPts val="1013"/>
              </a:spcBef>
              <a:buSzPct val="45000"/>
              <a:buFont typeface="Wingdings" pitchFamily="2" charset="2"/>
              <a:buChar char=""/>
            </a:pPr>
            <a:r>
              <a:rPr lang="en-US" altLang="en-GR" sz="2100" i="1">
                <a:solidFill>
                  <a:srgbClr val="6D6E6C"/>
                </a:solidFill>
                <a:latin typeface="Calibri" panose="020F0502020204030204" pitchFamily="34" charset="0"/>
              </a:rPr>
              <a:t>Ψάχνω να δημιουργήσω ένα επαγγελματικό δίκτυο</a:t>
            </a:r>
          </a:p>
          <a:p>
            <a:pPr hangingPunct="1">
              <a:lnSpc>
                <a:spcPct val="100000"/>
              </a:lnSpc>
              <a:spcBef>
                <a:spcPts val="1013"/>
              </a:spcBef>
              <a:buSzPct val="45000"/>
              <a:buFont typeface="Wingdings" pitchFamily="2" charset="2"/>
              <a:buChar char=""/>
            </a:pPr>
            <a:r>
              <a:rPr lang="en-US" altLang="en-GR" sz="2100" i="1">
                <a:solidFill>
                  <a:srgbClr val="6D6E6C"/>
                </a:solidFill>
                <a:latin typeface="Calibri" panose="020F0502020204030204" pitchFamily="34" charset="0"/>
              </a:rPr>
              <a:t>Ενδιαφέρεστε για νέες ευκαιρίες εργασίας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56488372-A52D-170B-9FAE-3EE8592D94C4}"/>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Το ξέρατε;</a:t>
            </a:r>
          </a:p>
        </p:txBody>
      </p:sp>
      <p:sp>
        <p:nvSpPr>
          <p:cNvPr id="56322" name="Text Box 2">
            <a:extLst>
              <a:ext uri="{FF2B5EF4-FFF2-40B4-BE49-F238E27FC236}">
                <a16:creationId xmlns:a16="http://schemas.microsoft.com/office/drawing/2014/main" id="{8D707563-4A36-C1EC-AA97-C4D1D7E94908}"/>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spcBef>
                <a:spcPts val="1013"/>
              </a:spcBef>
            </a:pPr>
            <a:r>
              <a:rPr lang="en-US" altLang="en-GR" sz="2000">
                <a:solidFill>
                  <a:srgbClr val="5E5E5E"/>
                </a:solidFill>
                <a:latin typeface="Calibri" panose="020F0502020204030204" pitchFamily="34" charset="0"/>
              </a:rPr>
              <a:t>Η Ομάδα Εργασίας της Επιτροπής Ευρυζωνικότητας για το «Ψηφιακό Χάσμα Φύλων» συνεισφέρει με αναθεωρήσεις των υφιστάμενων κανονιστικών πλαισίων προκειμένου να αναπτυχθεί ένα σύνολο συστάσεων που αντιμετωπίζουν το ψηφιακό χάσμα μεταξύ των φύλων και ενθαρρύνουν την ίση ένταξη γυναικών και κοριτσιών στην πρόσβαση και χρήση της ευρυζωνικής σύνδεσης, και τη λειτουργία της Η ομάδα «Ευρυζωνικότητα και Φύλο» αναλύει τον ρόλο που μπορούν να διαδραματίσουν οι ΤΠΕ και το Διαδίκτυο στην προώθηση των θεμάτων για την ισότητα των φύλων, συμπεριλαμβανομένης της ίσης πρόσβασης στις νέες τεχνολογίες από γυναίκες και κορίτσια.</a:t>
            </a:r>
          </a:p>
          <a:p>
            <a:pPr algn="just" hangingPunct="1">
              <a:lnSpc>
                <a:spcPct val="100000"/>
              </a:lnSpc>
              <a:spcBef>
                <a:spcPts val="1013"/>
              </a:spcBef>
              <a:buClrTx/>
              <a:buFontTx/>
              <a:buNone/>
            </a:pPr>
            <a:r>
              <a:rPr lang="en-US" altLang="en-GR" sz="2000" u="sng">
                <a:solidFill>
                  <a:srgbClr val="CCCCFF"/>
                </a:solidFill>
                <a:latin typeface="Calibri" panose="020F0502020204030204" pitchFamily="34" charset="0"/>
                <a:hlinkClick r:id="rId3"/>
              </a:rPr>
              <a:t>https://www.broadbandcommission.org/working-groups/digital-gender-divide-2017/</a:t>
            </a:r>
            <a:r>
              <a:rPr lang="en-US" altLang="en-GR" sz="2000">
                <a:solidFill>
                  <a:srgbClr val="5E5E5E"/>
                </a:solidFill>
                <a:latin typeface="Calibri" panose="020F0502020204030204" pitchFamily="34" charset="0"/>
              </a:rPr>
              <a:t> </a:t>
            </a:r>
          </a:p>
        </p:txBody>
      </p:sp>
      <p:pic>
        <p:nvPicPr>
          <p:cNvPr id="56323" name="Picture 3">
            <a:extLst>
              <a:ext uri="{FF2B5EF4-FFF2-40B4-BE49-F238E27FC236}">
                <a16:creationId xmlns:a16="http://schemas.microsoft.com/office/drawing/2014/main" id="{A5BEE588-B8E3-8D7C-1A30-69BDACBD6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663575"/>
            <a:ext cx="5143500"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0541B942-B019-91E8-1BD4-EAAD34EB40FE}"/>
              </a:ext>
            </a:extLst>
          </p:cNvPr>
          <p:cNvSpPr txBox="1">
            <a:spLocks noChangeArrowheads="1"/>
          </p:cNvSpPr>
          <p:nvPr/>
        </p:nvSpPr>
        <p:spPr bwMode="auto">
          <a:xfrm>
            <a:off x="768350" y="709613"/>
            <a:ext cx="480218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4800" b="1">
                <a:solidFill>
                  <a:srgbClr val="FFFFFF"/>
                </a:solidFill>
                <a:latin typeface="Calibri" panose="020F0502020204030204" pitchFamily="34" charset="0"/>
              </a:rPr>
              <a:t>2. Αξιολόγηση δεδομένων, πληροφοριών και ψηφιακού περιεχομένου</a:t>
            </a:r>
          </a:p>
        </p:txBody>
      </p:sp>
      <p:pic>
        <p:nvPicPr>
          <p:cNvPr id="57346" name="Picture 2">
            <a:extLst>
              <a:ext uri="{FF2B5EF4-FFF2-40B4-BE49-F238E27FC236}">
                <a16:creationId xmlns:a16="http://schemas.microsoft.com/office/drawing/2014/main" id="{79B1D879-8631-9502-1F7A-106C59919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79886E07-EA8A-F00F-2209-2D5A8C63FF5A}"/>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200" b="1">
                <a:solidFill>
                  <a:srgbClr val="FFFFFF"/>
                </a:solidFill>
                <a:latin typeface="Calibri" panose="020F0502020204030204" pitchFamily="34" charset="0"/>
              </a:rPr>
              <a:t>Σημαντικοί ορισμοί</a:t>
            </a:r>
          </a:p>
        </p:txBody>
      </p:sp>
      <p:sp>
        <p:nvSpPr>
          <p:cNvPr id="58370" name="Text Box 2">
            <a:extLst>
              <a:ext uri="{FF2B5EF4-FFF2-40B4-BE49-F238E27FC236}">
                <a16:creationId xmlns:a16="http://schemas.microsoft.com/office/drawing/2014/main" id="{BB34A15D-D8B6-6E9D-A4BC-9E840676941F}"/>
              </a:ext>
            </a:extLst>
          </p:cNvPr>
          <p:cNvSpPr txBox="1">
            <a:spLocks noChangeArrowheads="1"/>
          </p:cNvSpPr>
          <p:nvPr/>
        </p:nvSpPr>
        <p:spPr bwMode="auto">
          <a:xfrm>
            <a:off x="1208088" y="1290638"/>
            <a:ext cx="977582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41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Ψηφιακό περιεχόμενο είναι οποιοδήποτε περιεχόμενο που υπάρχει με τη μορφή ψηφιακών δεδομένων. Γνωστό και ως ψηφιακά μέσα, το ψηφιακό περιεχόμενο αποθηκεύεται σε ψηφιακό ή αναλογικό χώρο αποθήκευσης σε συγκεκριμένες μορφές.</a:t>
            </a:r>
          </a:p>
          <a:p>
            <a:pPr hangingPunct="1">
              <a:lnSpc>
                <a:spcPct val="100000"/>
              </a:lnSpc>
              <a:spcBef>
                <a:spcPts val="1013"/>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Οι πληροφορίες είναι επεξεργασμένα, οργανωμένα και δομημένα δεδομένα. Παρέχει πλαίσιο για δεδομένα και επιτρέπει τη λήψη αποφάσεων. Για παράδειγμα, η πώληση ενός μεμονωμένου πελάτη σε ένα εστιατόριο είναι δεδομένα – αυτό γίνεται πληροφορία όταν η επιχείρηση είναι σε θέση να προσδιορίσει το πιο δημοφιλές ή λιγότερο δημοφιλές πιάτο.</a:t>
            </a:r>
          </a:p>
          <a:p>
            <a:pPr hangingPunct="1">
              <a:lnSpc>
                <a:spcPct val="100000"/>
              </a:lnSpc>
              <a:spcBef>
                <a:spcPts val="1013"/>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Η αξιολόγηση των δεδομένων, των πληροφοριών και του ψηφιακού περιεχομένου είναι να διασφαλιστεί ότι έχουν νόημα, εξετάζοντας κριτικά τις πληροφορίες για να προσδιορίσετε τη συνάφεια, την καταλληλότητα και την αξιοπιστία τους.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id="{71FF1117-8EEE-83B5-2531-FE2C09227D7C}"/>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solidFill>
                  <a:srgbClr val="5E5E5E"/>
                </a:solidFill>
                <a:latin typeface="Calibri" panose="020F0502020204030204" pitchFamily="34" charset="0"/>
              </a:rPr>
              <a:t>Πώς μπορώ να ξέρω εάν οι πηγές μου είναι αξιόπιστες/αξιόπιστες;</a:t>
            </a:r>
          </a:p>
          <a:p>
            <a:pPr hangingPunct="1">
              <a:lnSpc>
                <a:spcPct val="100000"/>
              </a:lnSpc>
              <a:spcBef>
                <a:spcPts val="1013"/>
              </a:spcBef>
              <a:buClrTx/>
              <a:buFontTx/>
              <a:buNone/>
            </a:pPr>
            <a:endParaRPr lang="en-US" altLang="en-GR" sz="2800" b="1">
              <a:solidFill>
                <a:srgbClr val="5E5E5E"/>
              </a:solidFill>
              <a:latin typeface="Calibri" panose="020F0502020204030204" pitchFamily="34" charset="0"/>
            </a:endParaRPr>
          </a:p>
        </p:txBody>
      </p:sp>
      <p:sp>
        <p:nvSpPr>
          <p:cNvPr id="59394" name="Text Box 2">
            <a:extLst>
              <a:ext uri="{FF2B5EF4-FFF2-40B4-BE49-F238E27FC236}">
                <a16:creationId xmlns:a16="http://schemas.microsoft.com/office/drawing/2014/main" id="{107A3EF0-6CD2-5519-14E8-78444538921C}"/>
              </a:ext>
            </a:extLst>
          </p:cNvPr>
          <p:cNvSpPr txBox="1">
            <a:spLocks noChangeArrowheads="1"/>
          </p:cNvSpPr>
          <p:nvPr/>
        </p:nvSpPr>
        <p:spPr bwMode="auto">
          <a:xfrm>
            <a:off x="1085850" y="1776413"/>
            <a:ext cx="10587038" cy="439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58800" indent="-5572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342900" indent="-341313" hangingPunct="1">
              <a:lnSpc>
                <a:spcPct val="100000"/>
              </a:lnSpc>
              <a:spcBef>
                <a:spcPts val="1013"/>
              </a:spcBef>
            </a:pPr>
            <a:r>
              <a:rPr lang="en-US" altLang="en-GR" sz="2400">
                <a:solidFill>
                  <a:srgbClr val="5E5E5E"/>
                </a:solidFill>
                <a:latin typeface="Calibri" panose="020F0502020204030204" pitchFamily="34" charset="0"/>
              </a:rPr>
              <a:t>Με τόσο πολύ διαθέσιμο περιεχόμενο, είναι σημαντικό να μπορούμε να κρίνουμε ποιες πληροφορίες είναι ακριβείς και αξιόπιστες και ποιες όχι. Ακολουθούν χρήσιμες συμβουλές για την αξιολόγηση του περιεχομένου:</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Ελέγξτε τη διεύθυνση URL/ιστοτόπου</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Κοίτα καλύτερα</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Κοιτάξτε πέρα ​​από τον τίτλο</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Θυμηθείτε, η κάμερα μπορεί να λέει ψέματα</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Το ότι οι πληροφορίες γίνονται viral δεν σημαίνει ότι είναι ακριβείς</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Ελέγξτε άλλες πηγές</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Ελέγξτε τα γεγονότα</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Ρωτήστε τους ειδικούς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F585930D-D02E-C9A2-F4DF-9B7DAD3B39FC}"/>
              </a:ext>
            </a:extLst>
          </p:cNvPr>
          <p:cNvSpPr txBox="1">
            <a:spLocks noChangeArrowheads="1"/>
          </p:cNvSpPr>
          <p:nvPr/>
        </p:nvSpPr>
        <p:spPr bwMode="auto">
          <a:xfrm>
            <a:off x="3175000" y="722313"/>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b="1">
                <a:solidFill>
                  <a:srgbClr val="FFFFFF"/>
                </a:solidFill>
                <a:latin typeface="Calibri" panose="020F0502020204030204" pitchFamily="34" charset="0"/>
              </a:rPr>
              <a:t>Η ΑΞΙΟΠΙΣΤΙΑ ΕΙΝΑΙ ΣΥΝΕΧΕΙΑ</a:t>
            </a:r>
          </a:p>
        </p:txBody>
      </p:sp>
      <p:pic>
        <p:nvPicPr>
          <p:cNvPr id="60418" name="Picture 2">
            <a:extLst>
              <a:ext uri="{FF2B5EF4-FFF2-40B4-BE49-F238E27FC236}">
                <a16:creationId xmlns:a16="http://schemas.microsoft.com/office/drawing/2014/main" id="{855BEAB4-D930-5A11-98AE-58E2953DE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1536700"/>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19" name="Picture 3">
            <a:extLst>
              <a:ext uri="{FF2B5EF4-FFF2-40B4-BE49-F238E27FC236}">
                <a16:creationId xmlns:a16="http://schemas.microsoft.com/office/drawing/2014/main" id="{0DD1A5E3-D429-4269-726D-246495F89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1962150"/>
            <a:ext cx="5664200" cy="350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4">
            <a:extLst>
              <a:ext uri="{FF2B5EF4-FFF2-40B4-BE49-F238E27FC236}">
                <a16:creationId xmlns:a16="http://schemas.microsoft.com/office/drawing/2014/main" id="{A7CE18B6-44C8-9ED0-4499-5482DDFF6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0000">
            <a:off x="2816225" y="3495675"/>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1" name="Rectangle 5">
            <a:extLst>
              <a:ext uri="{FF2B5EF4-FFF2-40B4-BE49-F238E27FC236}">
                <a16:creationId xmlns:a16="http://schemas.microsoft.com/office/drawing/2014/main" id="{79CE5E4C-04F8-248C-7A58-593EDB165539}"/>
              </a:ext>
            </a:extLst>
          </p:cNvPr>
          <p:cNvSpPr>
            <a:spLocks noChangeArrowheads="1"/>
          </p:cNvSpPr>
          <p:nvPr/>
        </p:nvSpPr>
        <p:spPr bwMode="auto">
          <a:xfrm>
            <a:off x="30163" y="3455988"/>
            <a:ext cx="270827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1500" b="1">
                <a:solidFill>
                  <a:srgbClr val="E78631"/>
                </a:solidFill>
                <a:latin typeface="Calibri" panose="020F0502020204030204" pitchFamily="34" charset="0"/>
              </a:rPr>
              <a:t>Κάντε κλικ για παρακολούθηση</a:t>
            </a:r>
          </a:p>
        </p:txBody>
      </p:sp>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AE744F99-0375-9F05-09EC-1939066DFB61}"/>
              </a:ext>
            </a:extLst>
          </p:cNvPr>
          <p:cNvSpPr txBox="1">
            <a:spLocks noChangeArrowheads="1"/>
          </p:cNvSpPr>
          <p:nvPr/>
        </p:nvSpPr>
        <p:spPr bwMode="auto">
          <a:xfrm>
            <a:off x="182563" y="1817688"/>
            <a:ext cx="3862387" cy="291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E78631"/>
                </a:solidFill>
                <a:latin typeface="Calibri" panose="020F0502020204030204" pitchFamily="34" charset="0"/>
              </a:rPr>
              <a:t>Διαβάστε και μάθετε</a:t>
            </a:r>
          </a:p>
          <a:p>
            <a:pPr hangingPunct="1">
              <a:lnSpc>
                <a:spcPct val="100000"/>
              </a:lnSpc>
              <a:spcBef>
                <a:spcPts val="1013"/>
              </a:spcBef>
              <a:buClrTx/>
              <a:buFontTx/>
              <a:buNone/>
            </a:pPr>
            <a:endParaRPr lang="en-US" altLang="en-GR" sz="3600" b="1">
              <a:solidFill>
                <a:srgbClr val="E78631"/>
              </a:solidFill>
              <a:latin typeface="Calibri" panose="020F0502020204030204" pitchFamily="34" charset="0"/>
            </a:endParaRPr>
          </a:p>
        </p:txBody>
      </p:sp>
      <p:sp>
        <p:nvSpPr>
          <p:cNvPr id="61442" name="AutoShape 2">
            <a:extLst>
              <a:ext uri="{FF2B5EF4-FFF2-40B4-BE49-F238E27FC236}">
                <a16:creationId xmlns:a16="http://schemas.microsoft.com/office/drawing/2014/main" id="{7A3B12C4-F0F8-4C7A-1B8F-CB4D8B3B13BB}"/>
              </a:ext>
            </a:extLst>
          </p:cNvPr>
          <p:cNvSpPr>
            <a:spLocks noChangeArrowheads="1"/>
          </p:cNvSpPr>
          <p:nvPr/>
        </p:nvSpPr>
        <p:spPr bwMode="auto">
          <a:xfrm flipV="1">
            <a:off x="1920875" y="2693988"/>
            <a:ext cx="2265363" cy="842962"/>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2344 0 0"/>
              <a:gd name="G14" fmla="*/ G13 G8 1"/>
              <a:gd name="G15" fmla="*/ G14 1 34464"/>
              <a:gd name="G16" fmla="*/ G13 G3 1"/>
              <a:gd name="G17" fmla="*/ G16 1 34464"/>
              <a:gd name="G18" fmla="*/ G15 1 2"/>
              <a:gd name="G19" fmla="+- G17 0 G18"/>
              <a:gd name="G20" fmla="*/ G13 G12 1"/>
              <a:gd name="G21" fmla="*/ G20 1 34464"/>
              <a:gd name="G22" fmla="+- 6293 0 G21"/>
              <a:gd name="G23" fmla="+- 2344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6293 0 G21"/>
              <a:gd name="G37" fmla="+- G19 G15 0"/>
              <a:gd name="G38" fmla="+- G37 G19 0"/>
              <a:gd name="G39" fmla="+- G19 G32 0"/>
              <a:gd name="G40" fmla="+- G37 G34 0"/>
              <a:gd name="G41" fmla="+- 2344 0 0"/>
              <a:gd name="G42" fmla="+- 6293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2344"/>
                </a:moveTo>
                <a:lnTo>
                  <a:pt x="0" y="0"/>
                </a:lnTo>
                <a:lnTo>
                  <a:pt x="180" y="90"/>
                </a:lnTo>
                <a:lnTo>
                  <a:pt x="6293" y="0"/>
                </a:lnTo>
                <a:lnTo>
                  <a:pt x="0" y="0"/>
                </a:lnTo>
                <a:close/>
              </a:path>
            </a:pathLst>
          </a:custGeom>
          <a:solidFill>
            <a:srgbClr val="F9A01E"/>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61443" name="Picture 3">
            <a:extLst>
              <a:ext uri="{FF2B5EF4-FFF2-40B4-BE49-F238E27FC236}">
                <a16:creationId xmlns:a16="http://schemas.microsoft.com/office/drawing/2014/main" id="{6173EAD8-A343-FAEC-2022-ED73A7AE1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00000">
            <a:off x="4233863" y="2473325"/>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Rectangle 4">
            <a:extLst>
              <a:ext uri="{FF2B5EF4-FFF2-40B4-BE49-F238E27FC236}">
                <a16:creationId xmlns:a16="http://schemas.microsoft.com/office/drawing/2014/main" id="{9FECB1A5-7E22-2A17-9572-FF3CBC05E258}"/>
              </a:ext>
            </a:extLst>
          </p:cNvPr>
          <p:cNvSpPr>
            <a:spLocks noChangeArrowheads="1"/>
          </p:cNvSpPr>
          <p:nvPr/>
        </p:nvSpPr>
        <p:spPr bwMode="auto">
          <a:xfrm>
            <a:off x="182563" y="4586288"/>
            <a:ext cx="79629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000">
                <a:latin typeface="Calibri" panose="020F0502020204030204" pitchFamily="34" charset="0"/>
                <a:cs typeface="Calibri" panose="020F0502020204030204" pitchFamily="34" charset="0"/>
              </a:rPr>
              <a:t>Επισκόπηση του άρθρου: Αυτή η ιστοσελίδα λειτουργεί ως εργαλειοθήκη με συνδέσμους και περιγραφές σε 82 εργαλεία/πλατφόρμες που στοχεύουν στην πρόληψη της παραπληροφόρησης, των ψεύτικων ειδήσεων, των αναξιόπιστων λογαριασμών στα μέσα κοινωνικής δικτύωσης και πολλά άλλα.</a:t>
            </a:r>
          </a:p>
        </p:txBody>
      </p:sp>
      <p:pic>
        <p:nvPicPr>
          <p:cNvPr id="61445" name="Picture 5">
            <a:extLst>
              <a:ext uri="{FF2B5EF4-FFF2-40B4-BE49-F238E27FC236}">
                <a16:creationId xmlns:a16="http://schemas.microsoft.com/office/drawing/2014/main" id="{FEB09609-1E76-6476-0C8C-8712BEFB8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1487488"/>
            <a:ext cx="4170363" cy="269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22A4FB56-482E-B09D-20C5-EDA6CF15DA0C}"/>
              </a:ext>
            </a:extLst>
          </p:cNvPr>
          <p:cNvSpPr txBox="1">
            <a:spLocks noChangeArrowheads="1"/>
          </p:cNvSpPr>
          <p:nvPr/>
        </p:nvSpPr>
        <p:spPr bwMode="auto">
          <a:xfrm>
            <a:off x="149225" y="173038"/>
            <a:ext cx="5430838"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latin typeface="Calibri" panose="020F0502020204030204" pitchFamily="34" charset="0"/>
              </a:rPr>
              <a:t>Διαβάστε, μάθετε και αξιοποιήστε!</a:t>
            </a:r>
          </a:p>
        </p:txBody>
      </p:sp>
      <p:sp>
        <p:nvSpPr>
          <p:cNvPr id="62466" name="AutoShape 2">
            <a:extLst>
              <a:ext uri="{FF2B5EF4-FFF2-40B4-BE49-F238E27FC236}">
                <a16:creationId xmlns:a16="http://schemas.microsoft.com/office/drawing/2014/main" id="{D1115DBA-0EFA-2201-BB16-3D235AE9021B}"/>
              </a:ext>
            </a:extLst>
          </p:cNvPr>
          <p:cNvSpPr>
            <a:spLocks noChangeArrowheads="1"/>
          </p:cNvSpPr>
          <p:nvPr/>
        </p:nvSpPr>
        <p:spPr bwMode="auto">
          <a:xfrm rot="5400000" flipV="1">
            <a:off x="7854951" y="5648325"/>
            <a:ext cx="766762" cy="566737"/>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1577 0 0"/>
              <a:gd name="G14" fmla="*/ G13 G8 1"/>
              <a:gd name="G15" fmla="*/ G14 1 34464"/>
              <a:gd name="G16" fmla="*/ G13 G3 1"/>
              <a:gd name="G17" fmla="*/ G16 1 34464"/>
              <a:gd name="G18" fmla="*/ G15 1 2"/>
              <a:gd name="G19" fmla="+- G17 0 G18"/>
              <a:gd name="G20" fmla="*/ G13 G12 1"/>
              <a:gd name="G21" fmla="*/ G20 1 34464"/>
              <a:gd name="G22" fmla="+- 2132 0 G21"/>
              <a:gd name="G23" fmla="+- 1577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2132 0 G21"/>
              <a:gd name="G37" fmla="+- G19 G15 0"/>
              <a:gd name="G38" fmla="+- G37 G19 0"/>
              <a:gd name="G39" fmla="+- G19 G32 0"/>
              <a:gd name="G40" fmla="+- G37 G34 0"/>
              <a:gd name="G41" fmla="+- 1577 0 0"/>
              <a:gd name="G42" fmla="+- 2132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1577"/>
                </a:moveTo>
                <a:lnTo>
                  <a:pt x="0" y="0"/>
                </a:lnTo>
                <a:lnTo>
                  <a:pt x="180" y="90"/>
                </a:lnTo>
                <a:lnTo>
                  <a:pt x="2132"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2467" name="Rectangle 3">
            <a:extLst>
              <a:ext uri="{FF2B5EF4-FFF2-40B4-BE49-F238E27FC236}">
                <a16:creationId xmlns:a16="http://schemas.microsoft.com/office/drawing/2014/main" id="{5C424AFE-649B-9D7B-64A4-6B1FA73A23BC}"/>
              </a:ext>
            </a:extLst>
          </p:cNvPr>
          <p:cNvSpPr>
            <a:spLocks noChangeArrowheads="1"/>
          </p:cNvSpPr>
          <p:nvPr/>
        </p:nvSpPr>
        <p:spPr bwMode="auto">
          <a:xfrm>
            <a:off x="5322888" y="5846763"/>
            <a:ext cx="23844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b="1">
                <a:solidFill>
                  <a:srgbClr val="D6315A"/>
                </a:solidFill>
                <a:latin typeface="Calibri" panose="020F0502020204030204" pitchFamily="34" charset="0"/>
              </a:rPr>
              <a:t>Click to read and try out the lessons!</a:t>
            </a:r>
          </a:p>
        </p:txBody>
      </p:sp>
      <p:sp>
        <p:nvSpPr>
          <p:cNvPr id="62468" name="Rectangle 4">
            <a:extLst>
              <a:ext uri="{FF2B5EF4-FFF2-40B4-BE49-F238E27FC236}">
                <a16:creationId xmlns:a16="http://schemas.microsoft.com/office/drawing/2014/main" id="{CE6DF1F8-65A5-7AA0-0810-884E2DD7ED43}"/>
              </a:ext>
            </a:extLst>
          </p:cNvPr>
          <p:cNvSpPr>
            <a:spLocks noChangeArrowheads="1"/>
          </p:cNvSpPr>
          <p:nvPr/>
        </p:nvSpPr>
        <p:spPr bwMode="auto">
          <a:xfrm>
            <a:off x="149225" y="755650"/>
            <a:ext cx="4597400" cy="282892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1500">
                <a:latin typeface="Calibri" panose="020F0502020204030204" pitchFamily="34" charset="0"/>
                <a:cs typeface="Calibri" panose="020F0502020204030204" pitchFamily="34" charset="0"/>
              </a:rPr>
              <a:t>Τι? Μπορεί ο Ιστός να είναι το καλύτερο εργαλείο σας για την καταπολέμηση του ψεύδους;</a:t>
            </a:r>
          </a:p>
          <a:p>
            <a:pPr hangingPunct="1">
              <a:lnSpc>
                <a:spcPct val="100000"/>
              </a:lnSpc>
            </a:pPr>
            <a:r>
              <a:rPr lang="el-GR" altLang="en-GR" sz="1500">
                <a:latin typeface="Calibri" panose="020F0502020204030204" pitchFamily="34" charset="0"/>
                <a:cs typeface="Calibri" panose="020F0502020204030204" pitchFamily="34" charset="0"/>
              </a:rPr>
              <a:t>Από viral memes μέχρι τις λεγόμενες «ψευδείς ειδήσεις», ο ιστός ξεχειλίζει από πληροφορίες, αληθινές, ψευδείς και οτιδήποτε ενδιάμεσα. Για πολλούς χρήστες του Διαδικτύου, αυτό καθιστά τον Ιστό ένα δύσκολο μέρος για την εύρεση αξιόπιστων και αξιόπιστων πηγών. Ποιος είναι λοιπόν ο καλύτερος τρόπος για να σας βοηθήσει να χρησιμοποιήσετε τον ιστό; Εδώ θα βρείτε συμβουλές, πόρους και πρακτικές συμβουλές για να βοηθήσετε τους μαθητές να βρουν αξιόπιστες πληροφορίες στο διαδίκτυο.</a:t>
            </a:r>
          </a:p>
        </p:txBody>
      </p:sp>
      <p:pic>
        <p:nvPicPr>
          <p:cNvPr id="62469" name="Picture 5">
            <a:extLst>
              <a:ext uri="{FF2B5EF4-FFF2-40B4-BE49-F238E27FC236}">
                <a16:creationId xmlns:a16="http://schemas.microsoft.com/office/drawing/2014/main" id="{FDC48B30-18C9-1A9E-C561-DD37BA742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1401763"/>
            <a:ext cx="5624512" cy="3465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BB3899D1-6243-CC9C-71FA-0C03C0785CC6}"/>
              </a:ext>
            </a:extLst>
          </p:cNvPr>
          <p:cNvSpPr txBox="1">
            <a:spLocks noChangeArrowheads="1"/>
          </p:cNvSpPr>
          <p:nvPr/>
        </p:nvSpPr>
        <p:spPr bwMode="auto">
          <a:xfrm>
            <a:off x="3490913" y="1655763"/>
            <a:ext cx="656748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DD1B50"/>
                </a:solidFill>
                <a:latin typeface="Calibri" panose="020F0502020204030204" pitchFamily="34" charset="0"/>
              </a:rPr>
              <a:t>ΑΣΚΗΣΗ: Σωστό ή Λάθος;</a:t>
            </a:r>
          </a:p>
        </p:txBody>
      </p:sp>
      <p:grpSp>
        <p:nvGrpSpPr>
          <p:cNvPr id="63490" name="Group 2">
            <a:extLst>
              <a:ext uri="{FF2B5EF4-FFF2-40B4-BE49-F238E27FC236}">
                <a16:creationId xmlns:a16="http://schemas.microsoft.com/office/drawing/2014/main" id="{FD07FAD9-64DA-0384-9195-465625F478B1}"/>
              </a:ext>
            </a:extLst>
          </p:cNvPr>
          <p:cNvGrpSpPr>
            <a:grpSpLocks/>
          </p:cNvGrpSpPr>
          <p:nvPr/>
        </p:nvGrpSpPr>
        <p:grpSpPr bwMode="auto">
          <a:xfrm>
            <a:off x="4616450" y="-19050"/>
            <a:ext cx="2808288" cy="1466850"/>
            <a:chOff x="2908" y="-12"/>
            <a:chExt cx="1769" cy="924"/>
          </a:xfrm>
        </p:grpSpPr>
        <p:sp>
          <p:nvSpPr>
            <p:cNvPr id="63491" name="AutoShape 3">
              <a:extLst>
                <a:ext uri="{FF2B5EF4-FFF2-40B4-BE49-F238E27FC236}">
                  <a16:creationId xmlns:a16="http://schemas.microsoft.com/office/drawing/2014/main" id="{FC4B30D6-0AE5-FCCA-6CE7-21AD86DFC594}"/>
                </a:ext>
              </a:extLst>
            </p:cNvPr>
            <p:cNvSpPr>
              <a:spLocks noChangeArrowheads="1"/>
            </p:cNvSpPr>
            <p:nvPr/>
          </p:nvSpPr>
          <p:spPr bwMode="auto">
            <a:xfrm rot="10800000">
              <a:off x="2908" y="-11"/>
              <a:ext cx="1769" cy="924"/>
            </a:xfrm>
            <a:custGeom>
              <a:avLst/>
              <a:gdLst>
                <a:gd name="G0" fmla="*/ 50709 65535 1"/>
                <a:gd name="G1" fmla="+- 34464 0 50709"/>
                <a:gd name="G2" fmla="?: G1 50709 34464"/>
                <a:gd name="G3" fmla="?: G0 0 G1"/>
                <a:gd name="G4" fmla="*/ 7812 G3 1"/>
                <a:gd name="G5" fmla="*/ G4 1 3392"/>
                <a:gd name="G6" fmla="*/ 7812 G3 1"/>
                <a:gd name="G7" fmla="*/ G6 1 34464"/>
                <a:gd name="G8" fmla="+- 3906 0 0"/>
                <a:gd name="G9" fmla="+- G5 G8 0"/>
                <a:gd name="G10" fmla="+- 2043 0 0"/>
                <a:gd name="G11" fmla="+- 4086 0 0"/>
                <a:gd name="G12" fmla="+- 7812 0 0"/>
              </a:gdLst>
              <a:ahLst/>
              <a:cxnLst>
                <a:cxn ang="0">
                  <a:pos x="r" y="vc"/>
                </a:cxn>
                <a:cxn ang="5400000">
                  <a:pos x="hc" y="b"/>
                </a:cxn>
                <a:cxn ang="10800000">
                  <a:pos x="l" y="vc"/>
                </a:cxn>
                <a:cxn ang="16200000">
                  <a:pos x="hc" y="t"/>
                </a:cxn>
              </a:cxnLst>
              <a:rect l="0" t="0" r="0" b="0"/>
              <a:pathLst>
                <a:path>
                  <a:moveTo>
                    <a:pt x="0" y="4086"/>
                  </a:moveTo>
                  <a:lnTo>
                    <a:pt x="0" y="0"/>
                  </a:lnTo>
                  <a:lnTo>
                    <a:pt x="7812" y="4086"/>
                  </a:lnTo>
                  <a:close/>
                </a:path>
              </a:pathLst>
            </a:custGeom>
            <a:solidFill>
              <a:srgbClr val="DD1B50"/>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63492" name="Group 4">
              <a:extLst>
                <a:ext uri="{FF2B5EF4-FFF2-40B4-BE49-F238E27FC236}">
                  <a16:creationId xmlns:a16="http://schemas.microsoft.com/office/drawing/2014/main" id="{97A93248-7750-EE9A-10F2-B53447F2153E}"/>
                </a:ext>
              </a:extLst>
            </p:cNvPr>
            <p:cNvGrpSpPr>
              <a:grpSpLocks/>
            </p:cNvGrpSpPr>
            <p:nvPr/>
          </p:nvGrpSpPr>
          <p:grpSpPr bwMode="auto">
            <a:xfrm>
              <a:off x="3604" y="68"/>
              <a:ext cx="453" cy="491"/>
              <a:chOff x="3604" y="68"/>
              <a:chExt cx="453" cy="491"/>
            </a:xfrm>
          </p:grpSpPr>
          <p:sp>
            <p:nvSpPr>
              <p:cNvPr id="63493" name="AutoShape 5">
                <a:extLst>
                  <a:ext uri="{FF2B5EF4-FFF2-40B4-BE49-F238E27FC236}">
                    <a16:creationId xmlns:a16="http://schemas.microsoft.com/office/drawing/2014/main" id="{C6A7996B-C106-089D-AA2D-2E94D7BCAC70}"/>
                  </a:ext>
                </a:extLst>
              </p:cNvPr>
              <p:cNvSpPr>
                <a:spLocks noChangeArrowheads="1"/>
              </p:cNvSpPr>
              <p:nvPr/>
            </p:nvSpPr>
            <p:spPr bwMode="auto">
              <a:xfrm>
                <a:off x="3902" y="68"/>
                <a:ext cx="155" cy="168"/>
              </a:xfrm>
              <a:custGeom>
                <a:avLst/>
                <a:gdLst>
                  <a:gd name="G0" fmla="+- 693 0 0"/>
                  <a:gd name="G1" fmla="+- 750 0 0"/>
                </a:gdLst>
                <a:ahLst/>
                <a:cxnLst>
                  <a:cxn ang="0">
                    <a:pos x="r" y="vc"/>
                  </a:cxn>
                  <a:cxn ang="5400000">
                    <a:pos x="hc" y="b"/>
                  </a:cxn>
                  <a:cxn ang="10800000">
                    <a:pos x="l" y="vc"/>
                  </a:cxn>
                  <a:cxn ang="16200000">
                    <a:pos x="hc" y="t"/>
                  </a:cxn>
                </a:cxnLst>
                <a:rect l="0" t="0" r="0" b="0"/>
                <a:pathLst>
                  <a:path>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4" name="AutoShape 6">
                <a:extLst>
                  <a:ext uri="{FF2B5EF4-FFF2-40B4-BE49-F238E27FC236}">
                    <a16:creationId xmlns:a16="http://schemas.microsoft.com/office/drawing/2014/main" id="{65709321-4B66-34B3-16B9-8EFE25893AFF}"/>
                  </a:ext>
                </a:extLst>
              </p:cNvPr>
              <p:cNvSpPr>
                <a:spLocks noChangeArrowheads="1"/>
              </p:cNvSpPr>
              <p:nvPr/>
            </p:nvSpPr>
            <p:spPr bwMode="auto">
              <a:xfrm>
                <a:off x="3705" y="208"/>
                <a:ext cx="271" cy="295"/>
              </a:xfrm>
              <a:custGeom>
                <a:avLst/>
                <a:gdLst>
                  <a:gd name="G0" fmla="+- 1206 0 0"/>
                  <a:gd name="G1" fmla="+- 1306 0 0"/>
                </a:gdLst>
                <a:ahLst/>
                <a:cxnLst>
                  <a:cxn ang="0">
                    <a:pos x="r" y="vc"/>
                  </a:cxn>
                  <a:cxn ang="5400000">
                    <a:pos x="hc" y="b"/>
                  </a:cxn>
                  <a:cxn ang="10800000">
                    <a:pos x="l" y="vc"/>
                  </a:cxn>
                  <a:cxn ang="16200000">
                    <a:pos x="hc" y="t"/>
                  </a:cxn>
                </a:cxnLst>
                <a:rect l="0" t="0" r="0" b="0"/>
                <a:pathLst>
                  <a:path>
                    <a:moveTo>
                      <a:pt x="10473" y="1"/>
                    </a:moveTo>
                    <a:lnTo>
                      <a:pt x="0" y="10473"/>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5" name="AutoShape 7">
                <a:extLst>
                  <a:ext uri="{FF2B5EF4-FFF2-40B4-BE49-F238E27FC236}">
                    <a16:creationId xmlns:a16="http://schemas.microsoft.com/office/drawing/2014/main" id="{E3F71E8F-7113-AA76-8565-424205F2E06C}"/>
                  </a:ext>
                </a:extLst>
              </p:cNvPr>
              <p:cNvSpPr>
                <a:spLocks noChangeArrowheads="1"/>
              </p:cNvSpPr>
              <p:nvPr/>
            </p:nvSpPr>
            <p:spPr bwMode="auto">
              <a:xfrm>
                <a:off x="3604" y="121"/>
                <a:ext cx="403" cy="438"/>
              </a:xfrm>
              <a:custGeom>
                <a:avLst/>
                <a:gdLst>
                  <a:gd name="G0" fmla="+- 1789 0 0"/>
                  <a:gd name="G1" fmla="+- 1938 0 0"/>
                </a:gdLst>
                <a:ahLst/>
                <a:cxnLst>
                  <a:cxn ang="0">
                    <a:pos x="r" y="vc"/>
                  </a:cxn>
                  <a:cxn ang="5400000">
                    <a:pos x="hc" y="b"/>
                  </a:cxn>
                  <a:cxn ang="10800000">
                    <a:pos x="l" y="vc"/>
                  </a:cxn>
                  <a:cxn ang="16200000">
                    <a:pos x="hc" y="t"/>
                  </a:cxn>
                </a:cxnLst>
                <a:rect l="0" t="0" r="0" b="0"/>
                <a:pathLst>
                  <a:path>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6" name="AutoShape 8">
                <a:extLst>
                  <a:ext uri="{FF2B5EF4-FFF2-40B4-BE49-F238E27FC236}">
                    <a16:creationId xmlns:a16="http://schemas.microsoft.com/office/drawing/2014/main" id="{EB8C0104-EB46-9A94-426D-6FE204A745B9}"/>
                  </a:ext>
                </a:extLst>
              </p:cNvPr>
              <p:cNvSpPr>
                <a:spLocks noChangeArrowheads="1"/>
              </p:cNvSpPr>
              <p:nvPr/>
            </p:nvSpPr>
            <p:spPr bwMode="auto">
              <a:xfrm>
                <a:off x="3657" y="156"/>
                <a:ext cx="271" cy="295"/>
              </a:xfrm>
              <a:custGeom>
                <a:avLst/>
                <a:gdLst>
                  <a:gd name="G0" fmla="+- 1206 0 0"/>
                  <a:gd name="G1" fmla="+- 1306 0 0"/>
                </a:gdLst>
                <a:ahLst/>
                <a:cxnLst>
                  <a:cxn ang="0">
                    <a:pos x="r" y="vc"/>
                  </a:cxn>
                  <a:cxn ang="5400000">
                    <a:pos x="hc" y="b"/>
                  </a:cxn>
                  <a:cxn ang="10800000">
                    <a:pos x="l" y="vc"/>
                  </a:cxn>
                  <a:cxn ang="16200000">
                    <a:pos x="hc" y="t"/>
                  </a:cxn>
                </a:cxnLst>
                <a:rect l="0" t="0" r="0" b="0"/>
                <a:pathLst>
                  <a:path>
                    <a:moveTo>
                      <a:pt x="0" y="10474"/>
                    </a:moveTo>
                    <a:lnTo>
                      <a:pt x="10473" y="1"/>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7" name="AutoShape 9">
                <a:extLst>
                  <a:ext uri="{FF2B5EF4-FFF2-40B4-BE49-F238E27FC236}">
                    <a16:creationId xmlns:a16="http://schemas.microsoft.com/office/drawing/2014/main" id="{6A5ACA4A-BD01-DA1A-4A18-81DF96742A35}"/>
                  </a:ext>
                </a:extLst>
              </p:cNvPr>
              <p:cNvSpPr>
                <a:spLocks noChangeArrowheads="1"/>
              </p:cNvSpPr>
              <p:nvPr/>
            </p:nvSpPr>
            <p:spPr bwMode="auto">
              <a:xfrm>
                <a:off x="3616" y="499"/>
                <a:ext cx="44" cy="48"/>
              </a:xfrm>
              <a:custGeom>
                <a:avLst/>
                <a:gdLst>
                  <a:gd name="G0" fmla="+- 205 0 0"/>
                  <a:gd name="G1" fmla="+- 222 0 0"/>
                </a:gdLst>
                <a:ahLst/>
                <a:cxnLst>
                  <a:cxn ang="0">
                    <a:pos x="r" y="vc"/>
                  </a:cxn>
                  <a:cxn ang="5400000">
                    <a:pos x="hc" y="b"/>
                  </a:cxn>
                  <a:cxn ang="10800000">
                    <a:pos x="l" y="vc"/>
                  </a:cxn>
                  <a:cxn ang="16200000">
                    <a:pos x="hc" y="t"/>
                  </a:cxn>
                </a:cxnLst>
                <a:rect l="0" t="0" r="0" b="0"/>
                <a:pathLst>
                  <a:path>
                    <a:moveTo>
                      <a:pt x="1778" y="1778"/>
                    </a:moveTo>
                    <a:lnTo>
                      <a:pt x="0" y="0"/>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8" name="AutoShape 10">
                <a:extLst>
                  <a:ext uri="{FF2B5EF4-FFF2-40B4-BE49-F238E27FC236}">
                    <a16:creationId xmlns:a16="http://schemas.microsoft.com/office/drawing/2014/main" id="{8A6D50CD-C320-B4AE-11D1-775D637E5D85}"/>
                  </a:ext>
                </a:extLst>
              </p:cNvPr>
              <p:cNvSpPr>
                <a:spLocks noChangeArrowheads="1"/>
              </p:cNvSpPr>
              <p:nvPr/>
            </p:nvSpPr>
            <p:spPr bwMode="auto">
              <a:xfrm>
                <a:off x="3626" y="424"/>
                <a:ext cx="104" cy="113"/>
              </a:xfrm>
              <a:custGeom>
                <a:avLst/>
                <a:gdLst>
                  <a:gd name="G0" fmla="+- 469 0 0"/>
                  <a:gd name="G1" fmla="+- 507 0 0"/>
                </a:gdLst>
                <a:ahLst/>
                <a:cxnLst>
                  <a:cxn ang="0">
                    <a:pos x="r" y="vc"/>
                  </a:cxn>
                  <a:cxn ang="5400000">
                    <a:pos x="hc" y="b"/>
                  </a:cxn>
                  <a:cxn ang="10800000">
                    <a:pos x="l" y="vc"/>
                  </a:cxn>
                  <a:cxn ang="16200000">
                    <a:pos x="hc" y="t"/>
                  </a:cxn>
                </a:cxnLst>
                <a:rect l="0" t="0" r="0" b="0"/>
                <a:pathLst>
                  <a:path>
                    <a:moveTo>
                      <a:pt x="1" y="49"/>
                    </a:moveTo>
                    <a:lnTo>
                      <a:pt x="1" y="49"/>
                    </a:lnTo>
                    <a:lnTo>
                      <a:pt x="25" y="0"/>
                    </a:lnTo>
                    <a:lnTo>
                      <a:pt x="4068" y="4043"/>
                    </a:lnTo>
                    <a:lnTo>
                      <a:pt x="4020" y="4068"/>
                    </a:lnTo>
                  </a:path>
                </a:pathLst>
              </a:custGeom>
              <a:noFill/>
              <a:ln w="190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63499" name="Line 11">
              <a:extLst>
                <a:ext uri="{FF2B5EF4-FFF2-40B4-BE49-F238E27FC236}">
                  <a16:creationId xmlns:a16="http://schemas.microsoft.com/office/drawing/2014/main" id="{95AC9562-7D0C-56BC-7F6B-10376647F0F4}"/>
                </a:ext>
              </a:extLst>
            </p:cNvPr>
            <p:cNvSpPr>
              <a:spLocks noChangeShapeType="1"/>
            </p:cNvSpPr>
            <p:nvPr/>
          </p:nvSpPr>
          <p:spPr bwMode="auto">
            <a:xfrm>
              <a:off x="3519" y="582"/>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63500" name="Rectangle 12">
            <a:extLst>
              <a:ext uri="{FF2B5EF4-FFF2-40B4-BE49-F238E27FC236}">
                <a16:creationId xmlns:a16="http://schemas.microsoft.com/office/drawing/2014/main" id="{6C5FA7A6-4347-245A-1F88-72B652122D3C}"/>
              </a:ext>
            </a:extLst>
          </p:cNvPr>
          <p:cNvSpPr>
            <a:spLocks noChangeArrowheads="1"/>
          </p:cNvSpPr>
          <p:nvPr/>
        </p:nvSpPr>
        <p:spPr bwMode="auto">
          <a:xfrm>
            <a:off x="523875" y="2519363"/>
            <a:ext cx="10996613"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5E5E5E"/>
              </a:buClr>
              <a:buFont typeface="Times New Roman" panose="02020603050405020304" pitchFamily="18" charset="0"/>
              <a:buAutoNum type="arabicPeriod"/>
            </a:pPr>
            <a:r>
              <a:rPr lang="el-GR" altLang="en-GR" sz="2400">
                <a:solidFill>
                  <a:srgbClr val="5E5E5E"/>
                </a:solidFill>
                <a:latin typeface="Calibri" panose="020F0502020204030204" pitchFamily="34" charset="0"/>
              </a:rPr>
              <a:t>Ερευνήστε τις πιο πρόσφατες/ trending ειδήσεις που κυκλοφορούν. Επιλέξτε 2 ψευδείς ειδήσεις και 2 πραγματικές ιστορίες από τα μέσα.</a:t>
            </a:r>
          </a:p>
          <a:p>
            <a:pPr hangingPunct="1">
              <a:lnSpc>
                <a:spcPct val="100000"/>
              </a:lnSpc>
              <a:buClr>
                <a:srgbClr val="5E5E5E"/>
              </a:buClr>
              <a:buFont typeface="Times New Roman" panose="02020603050405020304" pitchFamily="18" charset="0"/>
              <a:buAutoNum type="arabicPeriod"/>
            </a:pPr>
            <a:r>
              <a:rPr lang="el-GR" altLang="en-GR" sz="2400">
                <a:solidFill>
                  <a:srgbClr val="5E5E5E"/>
                </a:solidFill>
                <a:latin typeface="Calibri" panose="020F0502020204030204" pitchFamily="34" charset="0"/>
              </a:rPr>
              <a:t>Μοιραστείτε με συνομηλίκους μαθητές (είτε ψηφιακά είτε όχι) τις επιλεγμένες ιστορίες.</a:t>
            </a:r>
          </a:p>
          <a:p>
            <a:pPr hangingPunct="1">
              <a:lnSpc>
                <a:spcPct val="100000"/>
              </a:lnSpc>
              <a:buClr>
                <a:srgbClr val="5E5E5E"/>
              </a:buClr>
              <a:buFont typeface="Times New Roman" panose="02020603050405020304" pitchFamily="18" charset="0"/>
              <a:buAutoNum type="arabicPeriod"/>
            </a:pPr>
            <a:r>
              <a:rPr lang="el-GR" altLang="en-GR" sz="2400">
                <a:solidFill>
                  <a:srgbClr val="5E5E5E"/>
                </a:solidFill>
                <a:latin typeface="Calibri" panose="020F0502020204030204" pitchFamily="34" charset="0"/>
              </a:rPr>
              <a:t>Ζητήστε τους να αξιολογήσουν τις πληροφορίες που έχετε μοιραστεί μαζί τους. Επιτρέψτε στους μαθητές να ψηφίσουν αληθές ή λάθος (μπορείτε να χρησιμοποιήσετε ένα εργαλείο ψηφιακής δημοσκόπησης για αυτό αν θέλετε) στις 4 πληροφορίες.</a:t>
            </a:r>
          </a:p>
          <a:p>
            <a:pPr hangingPunct="1">
              <a:lnSpc>
                <a:spcPct val="100000"/>
              </a:lnSpc>
              <a:buClr>
                <a:srgbClr val="5E5E5E"/>
              </a:buClr>
              <a:buFont typeface="Times New Roman" panose="02020603050405020304" pitchFamily="18" charset="0"/>
              <a:buAutoNum type="arabicPeriod"/>
            </a:pPr>
            <a:r>
              <a:rPr lang="el-GR" altLang="en-GR" sz="2400">
                <a:solidFill>
                  <a:srgbClr val="5E5E5E"/>
                </a:solidFill>
                <a:latin typeface="Calibri" panose="020F0502020204030204" pitchFamily="34" charset="0"/>
              </a:rPr>
              <a:t>Τώρα, αναθέστε στους μαθητές 10 λεπτά για να ερευνήσουν την ιστορία.</a:t>
            </a:r>
          </a:p>
          <a:p>
            <a:pPr hangingPunct="1">
              <a:lnSpc>
                <a:spcPct val="100000"/>
              </a:lnSpc>
              <a:buClr>
                <a:srgbClr val="5E5E5E"/>
              </a:buClr>
              <a:buFont typeface="Times New Roman" panose="02020603050405020304" pitchFamily="18" charset="0"/>
              <a:buAutoNum type="arabicPeriod"/>
            </a:pPr>
            <a:r>
              <a:rPr lang="el-GR" altLang="en-GR" sz="2400">
                <a:solidFill>
                  <a:srgbClr val="5E5E5E"/>
                </a:solidFill>
                <a:latin typeface="Calibri" panose="020F0502020204030204" pitchFamily="34" charset="0"/>
              </a:rPr>
              <a:t>Κάντε ξανά δημοσκόπηση για να δείτε πόσο αποτελεσματικές είναι οι ερευνητικές σας ικανότητες στον εντοπισμό μεταξύ πραγματικών και ψεύτικων ειδήσεων.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BE61383E-EA6D-9145-F7ED-209B577768B6}"/>
              </a:ext>
            </a:extLst>
          </p:cNvPr>
          <p:cNvSpPr txBox="1">
            <a:spLocks noChangeArrowheads="1"/>
          </p:cNvSpPr>
          <p:nvPr/>
        </p:nvSpPr>
        <p:spPr bwMode="auto">
          <a:xfrm>
            <a:off x="768350" y="709613"/>
            <a:ext cx="496093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4800" b="1">
                <a:solidFill>
                  <a:srgbClr val="FFFFFF"/>
                </a:solidFill>
                <a:latin typeface="Calibri" panose="020F0502020204030204" pitchFamily="34" charset="0"/>
              </a:rPr>
              <a:t>3. Διαχείριση δεδομένων, πληροφοριών και ψηφιακού περιεχομένου</a:t>
            </a:r>
          </a:p>
        </p:txBody>
      </p:sp>
      <p:pic>
        <p:nvPicPr>
          <p:cNvPr id="64514" name="Picture 2">
            <a:extLst>
              <a:ext uri="{FF2B5EF4-FFF2-40B4-BE49-F238E27FC236}">
                <a16:creationId xmlns:a16="http://schemas.microsoft.com/office/drawing/2014/main" id="{46D0D25B-639B-DCD6-7761-F3D8CCF00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0"/>
            <a:ext cx="52339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DB3FB3FD-8FF4-8AC5-2E34-8F4C4F176D3C}"/>
              </a:ext>
            </a:extLst>
          </p:cNvPr>
          <p:cNvSpPr txBox="1">
            <a:spLocks noChangeArrowheads="1"/>
          </p:cNvSpPr>
          <p:nvPr/>
        </p:nvSpPr>
        <p:spPr bwMode="auto">
          <a:xfrm>
            <a:off x="881063" y="1074738"/>
            <a:ext cx="10428287" cy="116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b="1">
                <a:solidFill>
                  <a:srgbClr val="FFFFFF"/>
                </a:solidFill>
                <a:latin typeface="Calibri" panose="020F0502020204030204" pitchFamily="34" charset="0"/>
              </a:rPr>
              <a:t>Καλωσήρθατε στο</a:t>
            </a:r>
            <a:r>
              <a:rPr lang="en-US" altLang="en-GR" sz="2800">
                <a:solidFill>
                  <a:srgbClr val="FFFFFF"/>
                </a:solidFill>
                <a:latin typeface="Calibri" panose="020F0502020204030204" pitchFamily="34" charset="0"/>
              </a:rPr>
              <a:t> </a:t>
            </a:r>
            <a:r>
              <a:rPr lang="en-US" altLang="en-GR" sz="2800" b="1" i="1">
                <a:solidFill>
                  <a:srgbClr val="FFFFFF"/>
                </a:solidFill>
                <a:latin typeface="Calibri" panose="020F0502020204030204" pitchFamily="34" charset="0"/>
              </a:rPr>
              <a:t>Include her </a:t>
            </a:r>
            <a:r>
              <a:rPr lang="en-US" altLang="en-GR" sz="2800">
                <a:solidFill>
                  <a:srgbClr val="FFFFFF"/>
                </a:solidFill>
                <a:latin typeface="Calibri" panose="020F0502020204030204" pitchFamily="34" charset="0"/>
              </a:rPr>
              <a:t>Open Education Resources,                               μια μοναδική προσέγγιση για το φύλο και την πολιτισμική επίγνωση της ανάπτυξης ψηφιακών δεξιοτήτων των μεταναστριών φοιτητών τριτοβάθμιας εκπαίδευσης</a:t>
            </a:r>
          </a:p>
        </p:txBody>
      </p:sp>
      <p:sp>
        <p:nvSpPr>
          <p:cNvPr id="28674" name="Text Box 2">
            <a:extLst>
              <a:ext uri="{FF2B5EF4-FFF2-40B4-BE49-F238E27FC236}">
                <a16:creationId xmlns:a16="http://schemas.microsoft.com/office/drawing/2014/main" id="{B94F11FB-837A-8C4B-148A-588FBACF05B6}"/>
              </a:ext>
            </a:extLst>
          </p:cNvPr>
          <p:cNvSpPr txBox="1">
            <a:spLocks noChangeArrowheads="1"/>
          </p:cNvSpPr>
          <p:nvPr/>
        </p:nvSpPr>
        <p:spPr bwMode="auto">
          <a:xfrm>
            <a:off x="1584325" y="3311525"/>
            <a:ext cx="8710613"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600">
                <a:solidFill>
                  <a:srgbClr val="FFFFFF"/>
                </a:solidFill>
                <a:latin typeface="Calibri" panose="020F0502020204030204" pitchFamily="34" charset="0"/>
              </a:rPr>
              <a:t>Ελπίζουμε να απολαύσετε αυτές τις έτοιμες προς χρήση εκπαιδευτικές δραστηριότητες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id="{222CD099-F4DF-7280-043B-3DA6DA167EEE}"/>
              </a:ext>
            </a:extLst>
          </p:cNvPr>
          <p:cNvSpPr txBox="1">
            <a:spLocks noChangeArrowheads="1"/>
          </p:cNvSpPr>
          <p:nvPr/>
        </p:nvSpPr>
        <p:spPr bwMode="auto">
          <a:xfrm>
            <a:off x="1271588" y="728663"/>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200" b="1">
                <a:solidFill>
                  <a:srgbClr val="FFFFFF"/>
                </a:solidFill>
                <a:latin typeface="Calibri" panose="020F0502020204030204" pitchFamily="34" charset="0"/>
              </a:rPr>
              <a:t>Σημαντικοί ορισμοί</a:t>
            </a:r>
          </a:p>
        </p:txBody>
      </p:sp>
      <p:sp>
        <p:nvSpPr>
          <p:cNvPr id="65538" name="Text Box 2">
            <a:extLst>
              <a:ext uri="{FF2B5EF4-FFF2-40B4-BE49-F238E27FC236}">
                <a16:creationId xmlns:a16="http://schemas.microsoft.com/office/drawing/2014/main" id="{B55226CB-47C7-BCAB-E324-28D75A2BB0D7}"/>
              </a:ext>
            </a:extLst>
          </p:cNvPr>
          <p:cNvSpPr txBox="1">
            <a:spLocks noChangeArrowheads="1"/>
          </p:cNvSpPr>
          <p:nvPr/>
        </p:nvSpPr>
        <p:spPr bwMode="auto">
          <a:xfrm>
            <a:off x="1065213" y="1557338"/>
            <a:ext cx="10128250"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41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 Διαχείριση Πληροφοριών είναι ένα οργανωτικό πρόγραμμα που διαχειρίζεται τους ανθρώπους, τις διαδικασίες και την τεχνολογία που παρέχουν έλεγχο στη δομή, την επεξεργασία, την παράδοση και τη χρήση των πληροφοριών που απαιτούνται για σκοπούς διαχείρισης και επιχειρηματικής ευφυΐας.</a:t>
            </a:r>
          </a:p>
          <a:p>
            <a:pPr hangingPunct="1">
              <a:lnSpc>
                <a:spcPct val="100000"/>
              </a:lnSpc>
              <a:spcBef>
                <a:spcPts val="1013"/>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 Διαχείριση Δεδομένων είναι ένα υποσύνολο της Διαχείρισης Πληροφοριών. Περιλαμβάνει όλους τους κλάδους που σχετίζονται με τη διαχείριση δεδομένων ως πολύτιμο, οργανωτικό πόρο. Συγκεκριμένα, είναι η διαδικασία δημιουργίας, λήψης, μετατροπής, κοινής χρήσης, προστασίας, τεκμηρίωσης και διατήρησης δεδομένων.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0D74B10D-E4DF-8332-C1D9-BA0AF6E23AEF}"/>
              </a:ext>
            </a:extLst>
          </p:cNvPr>
          <p:cNvSpPr txBox="1">
            <a:spLocks noChangeArrowheads="1"/>
          </p:cNvSpPr>
          <p:nvPr/>
        </p:nvSpPr>
        <p:spPr bwMode="auto">
          <a:xfrm>
            <a:off x="266700" y="693738"/>
            <a:ext cx="5510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FFFFFF"/>
                </a:solidFill>
                <a:latin typeface="Calibri" panose="020F0502020204030204" pitchFamily="34" charset="0"/>
              </a:rPr>
              <a:t>Διαβάστε και μάθετε</a:t>
            </a:r>
          </a:p>
          <a:p>
            <a:pPr hangingPunct="1">
              <a:lnSpc>
                <a:spcPct val="100000"/>
              </a:lnSpc>
              <a:spcBef>
                <a:spcPts val="1013"/>
              </a:spcBef>
            </a:pPr>
            <a:r>
              <a:rPr lang="en-US" altLang="en-GR" sz="3600" b="1">
                <a:solidFill>
                  <a:srgbClr val="FFFFFF"/>
                </a:solidFill>
                <a:latin typeface="Calibri" panose="020F0502020204030204" pitchFamily="34" charset="0"/>
              </a:rPr>
              <a:t>Εισαγωγή στη διαχείριση δεδομένων!</a:t>
            </a:r>
          </a:p>
        </p:txBody>
      </p:sp>
      <p:sp>
        <p:nvSpPr>
          <p:cNvPr id="66562" name="Text Box 2">
            <a:extLst>
              <a:ext uri="{FF2B5EF4-FFF2-40B4-BE49-F238E27FC236}">
                <a16:creationId xmlns:a16="http://schemas.microsoft.com/office/drawing/2014/main" id="{0865DF3B-B82B-6A7E-2AC6-ADF7B9CF4CA2}"/>
              </a:ext>
            </a:extLst>
          </p:cNvPr>
          <p:cNvSpPr txBox="1">
            <a:spLocks noChangeArrowheads="1"/>
          </p:cNvSpPr>
          <p:nvPr/>
        </p:nvSpPr>
        <p:spPr bwMode="auto">
          <a:xfrm>
            <a:off x="1114425" y="2741613"/>
            <a:ext cx="5510213" cy="301625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85763" indent="-38576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169863" indent="-169863" hangingPunct="1">
              <a:lnSpc>
                <a:spcPct val="100000"/>
              </a:lnSpc>
              <a:spcBef>
                <a:spcPts val="1013"/>
              </a:spcBef>
            </a:pPr>
            <a:r>
              <a:rPr lang="en-US" altLang="en-GR" i="1">
                <a:solidFill>
                  <a:srgbClr val="FFFFFF"/>
                </a:solidFill>
                <a:latin typeface="Calibri" panose="020F0502020204030204" pitchFamily="34" charset="0"/>
              </a:rPr>
              <a:t>Αυτό το άρθρο παρέχει μια εξαιρετική εισαγωγή για αρχάριους σε:</a:t>
            </a:r>
          </a:p>
          <a:p>
            <a:pPr hangingPunct="1">
              <a:lnSpc>
                <a:spcPct val="100000"/>
              </a:lnSpc>
              <a:spcBef>
                <a:spcPts val="1013"/>
              </a:spcBef>
              <a:buSzPct val="45000"/>
              <a:buFont typeface="Wingdings" pitchFamily="2" charset="2"/>
              <a:buChar char=""/>
            </a:pPr>
            <a:r>
              <a:rPr lang="en-US" altLang="en-GR" i="1">
                <a:solidFill>
                  <a:srgbClr val="FFFFFF"/>
                </a:solidFill>
                <a:latin typeface="Calibri" panose="020F0502020204030204" pitchFamily="34" charset="0"/>
              </a:rPr>
              <a:t>Τι είναι τα δεδομένα,</a:t>
            </a:r>
          </a:p>
          <a:p>
            <a:pPr hangingPunct="1">
              <a:lnSpc>
                <a:spcPct val="100000"/>
              </a:lnSpc>
              <a:spcBef>
                <a:spcPts val="1013"/>
              </a:spcBef>
              <a:buSzPct val="45000"/>
              <a:buFont typeface="Wingdings" pitchFamily="2" charset="2"/>
              <a:buChar char=""/>
            </a:pPr>
            <a:r>
              <a:rPr lang="en-US" altLang="en-GR" i="1">
                <a:solidFill>
                  <a:srgbClr val="FFFFFF"/>
                </a:solidFill>
                <a:latin typeface="Calibri" panose="020F0502020204030204" pitchFamily="34" charset="0"/>
              </a:rPr>
              <a:t>Πώς αποθηκεύεται,</a:t>
            </a:r>
          </a:p>
          <a:p>
            <a:pPr hangingPunct="1">
              <a:lnSpc>
                <a:spcPct val="100000"/>
              </a:lnSpc>
              <a:spcBef>
                <a:spcPts val="1013"/>
              </a:spcBef>
              <a:buSzPct val="45000"/>
              <a:buFont typeface="Wingdings" pitchFamily="2" charset="2"/>
              <a:buChar char=""/>
            </a:pPr>
            <a:r>
              <a:rPr lang="en-US" altLang="en-GR" i="1">
                <a:solidFill>
                  <a:srgbClr val="FFFFFF"/>
                </a:solidFill>
                <a:latin typeface="Calibri" panose="020F0502020204030204" pitchFamily="34" charset="0"/>
              </a:rPr>
              <a:t>Τα είδη των δεδομένων,</a:t>
            </a:r>
          </a:p>
          <a:p>
            <a:pPr hangingPunct="1">
              <a:lnSpc>
                <a:spcPct val="100000"/>
              </a:lnSpc>
              <a:spcBef>
                <a:spcPts val="1013"/>
              </a:spcBef>
              <a:buSzPct val="45000"/>
              <a:buFont typeface="Wingdings" pitchFamily="2" charset="2"/>
              <a:buChar char=""/>
            </a:pPr>
            <a:r>
              <a:rPr lang="en-US" altLang="en-GR" i="1">
                <a:solidFill>
                  <a:srgbClr val="FFFFFF"/>
                </a:solidFill>
                <a:latin typeface="Calibri" panose="020F0502020204030204" pitchFamily="34" charset="0"/>
              </a:rPr>
              <a:t>Διαχείριση και χρήση δεδομένων</a:t>
            </a:r>
          </a:p>
          <a:p>
            <a:pPr hangingPunct="1">
              <a:lnSpc>
                <a:spcPct val="100000"/>
              </a:lnSpc>
              <a:spcBef>
                <a:spcPts val="1013"/>
              </a:spcBef>
              <a:buSzPct val="45000"/>
              <a:buFont typeface="Wingdings" pitchFamily="2" charset="2"/>
              <a:buChar char=""/>
            </a:pPr>
            <a:r>
              <a:rPr lang="en-US" altLang="en-GR" i="1">
                <a:solidFill>
                  <a:srgbClr val="FFFFFF"/>
                </a:solidFill>
                <a:latin typeface="Calibri" panose="020F0502020204030204" pitchFamily="34" charset="0"/>
              </a:rPr>
              <a:t>Επαγγελματίες δεδομένων</a:t>
            </a:r>
          </a:p>
        </p:txBody>
      </p:sp>
      <p:sp>
        <p:nvSpPr>
          <p:cNvPr id="66563" name="AutoShape 3">
            <a:extLst>
              <a:ext uri="{FF2B5EF4-FFF2-40B4-BE49-F238E27FC236}">
                <a16:creationId xmlns:a16="http://schemas.microsoft.com/office/drawing/2014/main" id="{A0B91DD6-1C42-9863-BE68-5354A444DAF8}"/>
              </a:ext>
            </a:extLst>
          </p:cNvPr>
          <p:cNvSpPr>
            <a:spLocks noChangeArrowheads="1"/>
          </p:cNvSpPr>
          <p:nvPr/>
        </p:nvSpPr>
        <p:spPr bwMode="auto">
          <a:xfrm rot="5400000">
            <a:off x="7115969" y="38894"/>
            <a:ext cx="1214438" cy="3581400"/>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3376 0 0"/>
              <a:gd name="G14" fmla="*/ G13 G8 1"/>
              <a:gd name="G15" fmla="*/ G14 1 34464"/>
              <a:gd name="G16" fmla="*/ G13 G3 1"/>
              <a:gd name="G17" fmla="*/ G16 1 34464"/>
              <a:gd name="G18" fmla="*/ G15 1 2"/>
              <a:gd name="G19" fmla="+- G17 0 G18"/>
              <a:gd name="G20" fmla="*/ G13 G12 1"/>
              <a:gd name="G21" fmla="*/ G20 1 34464"/>
              <a:gd name="G22" fmla="+- 3376 0 G21"/>
              <a:gd name="G23" fmla="+- 9948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3376 0 G21"/>
              <a:gd name="G37" fmla="+- G19 G15 0"/>
              <a:gd name="G38" fmla="+- G37 G19 0"/>
              <a:gd name="G39" fmla="+- G19 G32 0"/>
              <a:gd name="G40" fmla="+- G37 G34 0"/>
              <a:gd name="G41" fmla="+- 9948 0 0"/>
              <a:gd name="G42" fmla="+- 3376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9948"/>
                </a:moveTo>
                <a:lnTo>
                  <a:pt x="0" y="0"/>
                </a:lnTo>
                <a:lnTo>
                  <a:pt x="180" y="90"/>
                </a:lnTo>
                <a:lnTo>
                  <a:pt x="3376"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66564" name="Picture 4">
            <a:extLst>
              <a:ext uri="{FF2B5EF4-FFF2-40B4-BE49-F238E27FC236}">
                <a16:creationId xmlns:a16="http://schemas.microsoft.com/office/drawing/2014/main" id="{F21BC5FA-7C48-21DA-B7CC-CF13E78C7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2438400"/>
            <a:ext cx="3700462" cy="3700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5" name="Picture 5">
            <a:extLst>
              <a:ext uri="{FF2B5EF4-FFF2-40B4-BE49-F238E27FC236}">
                <a16:creationId xmlns:a16="http://schemas.microsoft.com/office/drawing/2014/main" id="{B196656E-00B5-1DF2-966E-927CB92C8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00000">
            <a:off x="6813550" y="517525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6" name="Rectangle 6">
            <a:extLst>
              <a:ext uri="{FF2B5EF4-FFF2-40B4-BE49-F238E27FC236}">
                <a16:creationId xmlns:a16="http://schemas.microsoft.com/office/drawing/2014/main" id="{844E5A2E-E1A8-1F62-3C22-0D393ED59CFA}"/>
              </a:ext>
            </a:extLst>
          </p:cNvPr>
          <p:cNvSpPr>
            <a:spLocks noChangeArrowheads="1"/>
          </p:cNvSpPr>
          <p:nvPr/>
        </p:nvSpPr>
        <p:spPr bwMode="auto">
          <a:xfrm>
            <a:off x="6443663" y="6302375"/>
            <a:ext cx="6796087"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600" u="sng">
                <a:solidFill>
                  <a:srgbClr val="CCCCFF"/>
                </a:solidFill>
                <a:latin typeface="Calibri" panose="020F0502020204030204" pitchFamily="34" charset="0"/>
                <a:hlinkClick r:id="rId5"/>
              </a:rPr>
              <a:t>https://searchdatamanagement.techtarget.com/definition/data</a:t>
            </a:r>
            <a:r>
              <a:rPr lang="el-GR" altLang="en-GR" sz="16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a:extLst>
              <a:ext uri="{FF2B5EF4-FFF2-40B4-BE49-F238E27FC236}">
                <a16:creationId xmlns:a16="http://schemas.microsoft.com/office/drawing/2014/main" id="{43036947-0B9D-C6DB-98C2-7E3202E6310C}"/>
              </a:ext>
            </a:extLst>
          </p:cNvPr>
          <p:cNvSpPr txBox="1">
            <a:spLocks noChangeArrowheads="1"/>
          </p:cNvSpPr>
          <p:nvPr/>
        </p:nvSpPr>
        <p:spPr bwMode="auto">
          <a:xfrm>
            <a:off x="504825" y="355600"/>
            <a:ext cx="11171238"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Οργάνωση και αποθήκευση δεδομένων</a:t>
            </a:r>
          </a:p>
        </p:txBody>
      </p:sp>
      <p:sp>
        <p:nvSpPr>
          <p:cNvPr id="67586" name="Text Box 2">
            <a:extLst>
              <a:ext uri="{FF2B5EF4-FFF2-40B4-BE49-F238E27FC236}">
                <a16:creationId xmlns:a16="http://schemas.microsoft.com/office/drawing/2014/main" id="{29DF2549-263C-D95B-6169-98D2564AC426}"/>
              </a:ext>
            </a:extLst>
          </p:cNvPr>
          <p:cNvSpPr txBox="1">
            <a:spLocks noChangeArrowheads="1"/>
          </p:cNvSpPr>
          <p:nvPr/>
        </p:nvSpPr>
        <p:spPr bwMode="auto">
          <a:xfrm>
            <a:off x="504825" y="1095375"/>
            <a:ext cx="11156950" cy="561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solidFill>
                  <a:srgbClr val="5E5E5E"/>
                </a:solidFill>
                <a:latin typeface="Calibri" panose="020F0502020204030204" pitchFamily="34" charset="0"/>
              </a:rPr>
              <a:t>Μόλις δημιουργήσετε, συγκεντρώσετε ή αρχίσετε να χειρίζεστε δεδομένα και αρχεία, μπορεί γρήγορα να αποδιοργανωθούν. Για να εξοικονομήσετε χρόνο και να αποφύγετε σφάλματα αργότερα, εσείς και οι συνάδελφοί σας θα πρέπει να αποφασίσετε πώς θα ονομάσετε και θα δομήσετε αρχεία και φακέλους. Η συμπερίληψη της τεκμηρίωσης (ή των «μεταδεδομένων») θα σας επιτρέψει να προσθέσετε περιεχόμενο στα δεδομένα σας, ώστε εσείς και άλλοι να μπορείτε να τα κατανοήσετε βραχυπρόθεσμα, μεσοπρόθεσμα και μακροπρόθεσμα.</a:t>
            </a:r>
          </a:p>
          <a:p>
            <a:pPr hangingPunct="1">
              <a:lnSpc>
                <a:spcPct val="100000"/>
              </a:lnSpc>
              <a:spcBef>
                <a:spcPts val="1013"/>
              </a:spcBef>
            </a:pPr>
            <a:endParaRPr lang="en-US" altLang="en-GR">
              <a:solidFill>
                <a:srgbClr val="5E5E5E"/>
              </a:solidFill>
              <a:latin typeface="Calibri" panose="020F0502020204030204" pitchFamily="34" charset="0"/>
            </a:endParaRPr>
          </a:p>
          <a:p>
            <a:pPr hangingPunct="1">
              <a:lnSpc>
                <a:spcPct val="100000"/>
              </a:lnSpc>
              <a:spcBef>
                <a:spcPts val="1013"/>
              </a:spcBef>
            </a:pPr>
            <a:r>
              <a:rPr lang="en-US" altLang="en-GR">
                <a:solidFill>
                  <a:srgbClr val="5E5E5E"/>
                </a:solidFill>
                <a:latin typeface="Calibri" panose="020F0502020204030204" pitchFamily="34" charset="0"/>
              </a:rPr>
              <a:t>Παρακάτω μπορείτε να βρείτε κάποιες οδηγίες σχετικά με:</a:t>
            </a:r>
          </a:p>
          <a:p>
            <a:pPr hangingPunct="1">
              <a:lnSpc>
                <a:spcPct val="100000"/>
              </a:lnSpc>
              <a:spcBef>
                <a:spcPts val="1013"/>
              </a:spcBef>
            </a:pPr>
            <a:endParaRPr lang="en-US" altLang="en-GR">
              <a:solidFill>
                <a:srgbClr val="5E5E5E"/>
              </a:solidFill>
              <a:latin typeface="Calibri" panose="020F0502020204030204" pitchFamily="34" charset="0"/>
            </a:endParaRPr>
          </a:p>
          <a:p>
            <a:pPr hangingPunct="1">
              <a:lnSpc>
                <a:spcPct val="100000"/>
              </a:lnSpc>
              <a:spcBef>
                <a:spcPts val="1013"/>
              </a:spcBef>
              <a:buFont typeface="Wingdings" pitchFamily="2" charset="2"/>
              <a:buChar char=""/>
            </a:pPr>
            <a:r>
              <a:rPr lang="en-US" altLang="en-GR">
                <a:solidFill>
                  <a:srgbClr val="5E5E5E"/>
                </a:solidFill>
                <a:latin typeface="Calibri" panose="020F0502020204030204" pitchFamily="34" charset="0"/>
              </a:rPr>
              <a:t>Ονομασία και οργάνωση αρχείων</a:t>
            </a:r>
          </a:p>
          <a:p>
            <a:pPr hangingPunct="1">
              <a:lnSpc>
                <a:spcPct val="100000"/>
              </a:lnSpc>
              <a:spcBef>
                <a:spcPts val="1013"/>
              </a:spcBef>
              <a:buFont typeface="Wingdings" pitchFamily="2" charset="2"/>
              <a:buChar char=""/>
            </a:pPr>
            <a:r>
              <a:rPr lang="en-US" altLang="en-GR">
                <a:solidFill>
                  <a:srgbClr val="5E5E5E"/>
                </a:solidFill>
                <a:latin typeface="Calibri" panose="020F0502020204030204" pitchFamily="34" charset="0"/>
              </a:rPr>
              <a:t>Τεκμηρίωση και Μεταδεδομένα</a:t>
            </a:r>
          </a:p>
          <a:p>
            <a:pPr hangingPunct="1">
              <a:lnSpc>
                <a:spcPct val="100000"/>
              </a:lnSpc>
              <a:spcBef>
                <a:spcPts val="1013"/>
              </a:spcBef>
              <a:buFont typeface="Wingdings" pitchFamily="2" charset="2"/>
              <a:buChar char=""/>
            </a:pPr>
            <a:r>
              <a:rPr lang="en-US" altLang="en-GR">
                <a:solidFill>
                  <a:srgbClr val="5E5E5E"/>
                </a:solidFill>
                <a:latin typeface="Calibri" panose="020F0502020204030204" pitchFamily="34" charset="0"/>
              </a:rPr>
              <a:t>Διαχείριση Αναφορών</a:t>
            </a:r>
          </a:p>
          <a:p>
            <a:pPr hangingPunct="1">
              <a:lnSpc>
                <a:spcPct val="100000"/>
              </a:lnSpc>
              <a:spcBef>
                <a:spcPts val="1013"/>
              </a:spcBef>
              <a:buFont typeface="Wingdings" pitchFamily="2" charset="2"/>
              <a:buChar char=""/>
            </a:pPr>
            <a:r>
              <a:rPr lang="en-US" altLang="en-GR">
                <a:solidFill>
                  <a:srgbClr val="5E5E5E"/>
                </a:solidFill>
                <a:latin typeface="Calibri" panose="020F0502020204030204" pitchFamily="34" charset="0"/>
              </a:rPr>
              <a:t>Οργάνωση E-mail</a:t>
            </a:r>
          </a:p>
        </p:txBody>
      </p:sp>
      <p:pic>
        <p:nvPicPr>
          <p:cNvPr id="67587" name="Picture 3">
            <a:extLst>
              <a:ext uri="{FF2B5EF4-FFF2-40B4-BE49-F238E27FC236}">
                <a16:creationId xmlns:a16="http://schemas.microsoft.com/office/drawing/2014/main" id="{4320FC2D-6230-F0BF-0549-3C2C7942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3" y="2938463"/>
            <a:ext cx="4310062" cy="3767137"/>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a:extLst>
              <a:ext uri="{FF2B5EF4-FFF2-40B4-BE49-F238E27FC236}">
                <a16:creationId xmlns:a16="http://schemas.microsoft.com/office/drawing/2014/main" id="{D4F29201-8A12-76D2-CFC5-1AB99EF95B70}"/>
              </a:ext>
            </a:extLst>
          </p:cNvPr>
          <p:cNvSpPr txBox="1">
            <a:spLocks noChangeArrowheads="1"/>
          </p:cNvSpPr>
          <p:nvPr/>
        </p:nvSpPr>
        <p:spPr bwMode="auto">
          <a:xfrm>
            <a:off x="3370263" y="228600"/>
            <a:ext cx="68675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00ACA7"/>
                </a:solidFill>
                <a:latin typeface="Calibri" panose="020F0502020204030204" pitchFamily="34" charset="0"/>
              </a:rPr>
              <a:t>Ονομασία και οργάνωση αρχείων</a:t>
            </a:r>
          </a:p>
        </p:txBody>
      </p:sp>
      <p:sp>
        <p:nvSpPr>
          <p:cNvPr id="68610" name="Text Box 2">
            <a:extLst>
              <a:ext uri="{FF2B5EF4-FFF2-40B4-BE49-F238E27FC236}">
                <a16:creationId xmlns:a16="http://schemas.microsoft.com/office/drawing/2014/main" id="{6F3417E6-5E51-5B2D-9CCC-AAA39EA1E2E5}"/>
              </a:ext>
            </a:extLst>
          </p:cNvPr>
          <p:cNvSpPr txBox="1">
            <a:spLocks noChangeArrowheads="1"/>
          </p:cNvSpPr>
          <p:nvPr/>
        </p:nvSpPr>
        <p:spPr bwMode="auto">
          <a:xfrm>
            <a:off x="525463" y="1057275"/>
            <a:ext cx="11174412" cy="276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400">
                <a:solidFill>
                  <a:srgbClr val="5E5E5E"/>
                </a:solidFill>
                <a:latin typeface="Calibri" panose="020F0502020204030204" pitchFamily="34" charset="0"/>
              </a:rPr>
              <a:t>Η επιλογή ενός λογικού και συνεπούς τρόπου για την ονομασία και την οργάνωση των αρχείων σας επιτρέπει σε εσάς και σε άλλους να τα εντοπίσετε και να τα χρησιμοποιήσετε εύκολα. Στην ιδανική περίπτωση, η καλύτερη στιγμή για να σκεφτείτε πώς να ονομάσετε και να δομήσετε τα έγγραφα και τους καταλόγους που δημιουργείτε είναι στην αρχή ενός έργου.</a:t>
            </a:r>
          </a:p>
          <a:p>
            <a:pPr hangingPunct="1">
              <a:lnSpc>
                <a:spcPct val="100000"/>
              </a:lnSpc>
              <a:spcBef>
                <a:spcPts val="1013"/>
              </a:spcBef>
            </a:pPr>
            <a:r>
              <a:rPr lang="en-US" altLang="en-GR" sz="1400">
                <a:solidFill>
                  <a:srgbClr val="5E5E5E"/>
                </a:solidFill>
                <a:latin typeface="Calibri" panose="020F0502020204030204" pitchFamily="34" charset="0"/>
              </a:rPr>
              <a:t>Η προσεκτική οργάνωση των αρχείων σας θα σας εξοικονομήσει χρόνο και απογοήτευση, βοηθώντας εσάς και τους συναδέλφους σας να βρείτε αυτό που χρειάζεστε όταν το χρειάζεστε.</a:t>
            </a:r>
          </a:p>
          <a:p>
            <a:pPr hangingPunct="1">
              <a:lnSpc>
                <a:spcPct val="100000"/>
              </a:lnSpc>
              <a:spcBef>
                <a:spcPts val="1013"/>
              </a:spcBef>
            </a:pPr>
            <a:endParaRPr lang="en-US" altLang="en-GR" sz="1400">
              <a:solidFill>
                <a:srgbClr val="5E5E5E"/>
              </a:solidFill>
              <a:latin typeface="Calibri" panose="020F0502020204030204" pitchFamily="34" charset="0"/>
            </a:endParaRPr>
          </a:p>
          <a:p>
            <a:pPr hangingPunct="1">
              <a:lnSpc>
                <a:spcPct val="100000"/>
              </a:lnSpc>
              <a:spcBef>
                <a:spcPts val="1013"/>
              </a:spcBef>
            </a:pPr>
            <a:r>
              <a:rPr lang="en-US" altLang="en-GR" sz="1400">
                <a:solidFill>
                  <a:srgbClr val="5E5E5E"/>
                </a:solidFill>
                <a:latin typeface="Calibri" panose="020F0502020204030204" pitchFamily="34" charset="0"/>
              </a:rPr>
              <a:t>Πώς πρέπει να οργανώσω τα αρχεία μου;</a:t>
            </a:r>
          </a:p>
        </p:txBody>
      </p:sp>
      <p:graphicFrame>
        <p:nvGraphicFramePr>
          <p:cNvPr id="68611" name="Group 3">
            <a:extLst>
              <a:ext uri="{FF2B5EF4-FFF2-40B4-BE49-F238E27FC236}">
                <a16:creationId xmlns:a16="http://schemas.microsoft.com/office/drawing/2014/main" id="{4F824195-ABAB-1A5E-2610-4DA471110A75}"/>
              </a:ext>
            </a:extLst>
          </p:cNvPr>
          <p:cNvGraphicFramePr>
            <a:graphicFrameLocks noGrp="1"/>
          </p:cNvGraphicFramePr>
          <p:nvPr/>
        </p:nvGraphicFramePr>
        <p:xfrm>
          <a:off x="525463" y="3971925"/>
          <a:ext cx="11328400" cy="1984375"/>
        </p:xfrm>
        <a:graphic>
          <a:graphicData uri="http://schemas.openxmlformats.org/drawingml/2006/table">
            <a:tbl>
              <a:tblPr/>
              <a:tblGrid>
                <a:gridCol w="2430462">
                  <a:extLst>
                    <a:ext uri="{9D8B030D-6E8A-4147-A177-3AD203B41FA5}">
                      <a16:colId xmlns:a16="http://schemas.microsoft.com/office/drawing/2014/main" val="4202716582"/>
                    </a:ext>
                  </a:extLst>
                </a:gridCol>
                <a:gridCol w="4078288">
                  <a:extLst>
                    <a:ext uri="{9D8B030D-6E8A-4147-A177-3AD203B41FA5}">
                      <a16:colId xmlns:a16="http://schemas.microsoft.com/office/drawing/2014/main" val="938201465"/>
                    </a:ext>
                  </a:extLst>
                </a:gridCol>
                <a:gridCol w="4819650">
                  <a:extLst>
                    <a:ext uri="{9D8B030D-6E8A-4147-A177-3AD203B41FA5}">
                      <a16:colId xmlns:a16="http://schemas.microsoft.com/office/drawing/2014/main" val="926052093"/>
                    </a:ext>
                  </a:extLst>
                </a:gridCol>
              </a:tblGrid>
              <a:tr h="433388">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Χρησιμοποιήστε φακέλους</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Να είναι συνεπής</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Ονομάστε τους φακέλους κατάλληλα</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4680978"/>
                  </a:ext>
                </a:extLst>
              </a:tr>
              <a:tr h="433388">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Αντιγράφων ασφαλείας</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872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Δομήστε τους φακέλους ιεραρχικά</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872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Τηρείτε τις υπάρχουσες διαδικασίες</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872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3528485"/>
                  </a:ext>
                </a:extLst>
              </a:tr>
              <a:tr h="1116013">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Επανεξέταση αρχείων</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Ξεχωριστή συνεχιζόμενη και ολοκληρωμένη εργασία</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lnSpc>
                          <a:spcPct val="92000"/>
                        </a:lnSpc>
                        <a:spcBef>
                          <a:spcPts val="14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Bef>
                          <a:spcPts val="11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Bef>
                          <a:spcPts val="863"/>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Bef>
                          <a:spcPts val="5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Bef>
                          <a:spcPts val="3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ts val="300"/>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4163" algn="l" defTabSz="449263" rtl="0" eaLnBrk="1" fontAlgn="base" latinLnBrk="0" hangingPunct="1">
                        <a:lnSpc>
                          <a:spcPct val="83000"/>
                        </a:lnSpc>
                        <a:spcBef>
                          <a:spcPts val="13"/>
                        </a:spcBef>
                        <a:spcAft>
                          <a:spcPts val="13"/>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l-GR" altLang="en-GR"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Προσπαθήστε να διατηρήσετε το φάκελο «Τα έγγραφά μου» για αρχεία στα οποία εργάζεστε ενεργά</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16112"/>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a:extLst>
              <a:ext uri="{FF2B5EF4-FFF2-40B4-BE49-F238E27FC236}">
                <a16:creationId xmlns:a16="http://schemas.microsoft.com/office/drawing/2014/main" id="{33D867A7-41F1-D877-E9E4-700C79D7EA37}"/>
              </a:ext>
            </a:extLst>
          </p:cNvPr>
          <p:cNvSpPr txBox="1">
            <a:spLocks noChangeArrowheads="1"/>
          </p:cNvSpPr>
          <p:nvPr/>
        </p:nvSpPr>
        <p:spPr bwMode="auto">
          <a:xfrm>
            <a:off x="1487488" y="265113"/>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Τεκμηρίωση και Μεταδεδομένα</a:t>
            </a:r>
          </a:p>
        </p:txBody>
      </p:sp>
      <p:sp>
        <p:nvSpPr>
          <p:cNvPr id="69634" name="Text Box 2">
            <a:extLst>
              <a:ext uri="{FF2B5EF4-FFF2-40B4-BE49-F238E27FC236}">
                <a16:creationId xmlns:a16="http://schemas.microsoft.com/office/drawing/2014/main" id="{90CF3644-6E60-AE96-6761-7EF61A274D53}"/>
              </a:ext>
            </a:extLst>
          </p:cNvPr>
          <p:cNvSpPr txBox="1">
            <a:spLocks noChangeArrowheads="1"/>
          </p:cNvSpPr>
          <p:nvPr/>
        </p:nvSpPr>
        <p:spPr bwMode="auto">
          <a:xfrm>
            <a:off x="828675" y="1554163"/>
            <a:ext cx="6516688" cy="1374775"/>
          </a:xfrm>
          <a:prstGeom prst="rect">
            <a:avLst/>
          </a:prstGeom>
          <a:noFill/>
          <a:ln w="41400" cap="flat">
            <a:solidFill>
              <a:srgbClr val="D6315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2000">
                <a:solidFill>
                  <a:srgbClr val="5E5E5E"/>
                </a:solidFill>
                <a:latin typeface="Calibri" panose="020F0502020204030204" pitchFamily="34" charset="0"/>
              </a:rPr>
              <a:t>Ο όρος «τεκμηρίωση» περιλαμβάνει όλες τις πληροφορίες που είναι απαραίτητες για την ερμηνεία, την κατανόηση και τη χρήση ενός δεδομένου συνόλου δεδομένων ή συνόλου εγγράφων.</a:t>
            </a:r>
          </a:p>
        </p:txBody>
      </p:sp>
      <p:grpSp>
        <p:nvGrpSpPr>
          <p:cNvPr id="69635" name="Group 3">
            <a:extLst>
              <a:ext uri="{FF2B5EF4-FFF2-40B4-BE49-F238E27FC236}">
                <a16:creationId xmlns:a16="http://schemas.microsoft.com/office/drawing/2014/main" id="{5A503629-ADFD-06E1-D42A-B8D390EA51B1}"/>
              </a:ext>
            </a:extLst>
          </p:cNvPr>
          <p:cNvGrpSpPr>
            <a:grpSpLocks/>
          </p:cNvGrpSpPr>
          <p:nvPr/>
        </p:nvGrpSpPr>
        <p:grpSpPr bwMode="auto">
          <a:xfrm>
            <a:off x="7091363" y="133350"/>
            <a:ext cx="4729162" cy="4729163"/>
            <a:chOff x="4467" y="84"/>
            <a:chExt cx="2979" cy="2979"/>
          </a:xfrm>
        </p:grpSpPr>
        <p:pic>
          <p:nvPicPr>
            <p:cNvPr id="69636" name="Picture 4">
              <a:extLst>
                <a:ext uri="{FF2B5EF4-FFF2-40B4-BE49-F238E27FC236}">
                  <a16:creationId xmlns:a16="http://schemas.microsoft.com/office/drawing/2014/main" id="{3DA6F306-4A73-4793-3B8C-0B01BFB70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 y="84"/>
              <a:ext cx="2979" cy="2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Rectangle 5">
              <a:extLst>
                <a:ext uri="{FF2B5EF4-FFF2-40B4-BE49-F238E27FC236}">
                  <a16:creationId xmlns:a16="http://schemas.microsoft.com/office/drawing/2014/main" id="{D3C5E4F8-FE02-8989-FCFD-D1A4390FFC83}"/>
                </a:ext>
              </a:extLst>
            </p:cNvPr>
            <p:cNvSpPr>
              <a:spLocks noChangeArrowheads="1"/>
            </p:cNvSpPr>
            <p:nvPr/>
          </p:nvSpPr>
          <p:spPr bwMode="auto">
            <a:xfrm>
              <a:off x="4963" y="737"/>
              <a:ext cx="1949"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100">
                  <a:solidFill>
                    <a:srgbClr val="C00000"/>
                  </a:solidFill>
                  <a:latin typeface="Calibri" panose="020F0502020204030204" pitchFamily="34" charset="0"/>
                </a:rPr>
                <a:t>Πότε και πώς μπορώ να συμπεριλάβω τεκμηρίωση/μεταδεδομένα;</a:t>
              </a:r>
            </a:p>
          </p:txBody>
        </p:sp>
      </p:grpSp>
      <p:sp>
        <p:nvSpPr>
          <p:cNvPr id="69638" name="Rectangle 6">
            <a:extLst>
              <a:ext uri="{FF2B5EF4-FFF2-40B4-BE49-F238E27FC236}">
                <a16:creationId xmlns:a16="http://schemas.microsoft.com/office/drawing/2014/main" id="{AEC21864-D1AE-9860-CD7C-BC2BF00A597C}"/>
              </a:ext>
            </a:extLst>
          </p:cNvPr>
          <p:cNvSpPr>
            <a:spLocks noChangeArrowheads="1"/>
          </p:cNvSpPr>
          <p:nvPr/>
        </p:nvSpPr>
        <p:spPr bwMode="auto">
          <a:xfrm>
            <a:off x="10320338" y="5678488"/>
            <a:ext cx="1889125" cy="1093787"/>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69639" name="Picture 7">
            <a:extLst>
              <a:ext uri="{FF2B5EF4-FFF2-40B4-BE49-F238E27FC236}">
                <a16:creationId xmlns:a16="http://schemas.microsoft.com/office/drawing/2014/main" id="{B7CF3570-4694-68B3-E77D-8F047FA02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8588" y="4052888"/>
            <a:ext cx="2805112" cy="2805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40" name="Rectangle 8">
            <a:extLst>
              <a:ext uri="{FF2B5EF4-FFF2-40B4-BE49-F238E27FC236}">
                <a16:creationId xmlns:a16="http://schemas.microsoft.com/office/drawing/2014/main" id="{92F96B58-2BE1-6A6A-A17A-5F98DBAB5735}"/>
              </a:ext>
            </a:extLst>
          </p:cNvPr>
          <p:cNvSpPr>
            <a:spLocks noChangeArrowheads="1"/>
          </p:cNvSpPr>
          <p:nvPr/>
        </p:nvSpPr>
        <p:spPr bwMode="auto">
          <a:xfrm>
            <a:off x="1084263" y="3749675"/>
            <a:ext cx="6418262"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800" i="1">
                <a:solidFill>
                  <a:srgbClr val="00ACA7"/>
                </a:solidFill>
                <a:latin typeface="Calibri" panose="020F0502020204030204" pitchFamily="34" charset="0"/>
              </a:rPr>
              <a:t>Είναι καλή πρακτική να αρχίσετε να τεκμηριώνετε τα δεδομένα σας από την αρχή του ερευνητικού σας έργου και να συνεχίσετε να προσθέτετε πληροφορίες καθώς προχωρά το έργο. Συμπεριλάβετε διαδικασίες τεκμηρίωσης στον προγραμματισμό δεδομένων σας.</a:t>
            </a:r>
          </a:p>
        </p:txBody>
      </p:sp>
      <p:pic>
        <p:nvPicPr>
          <p:cNvPr id="69641" name="Picture 9">
            <a:extLst>
              <a:ext uri="{FF2B5EF4-FFF2-40B4-BE49-F238E27FC236}">
                <a16:creationId xmlns:a16="http://schemas.microsoft.com/office/drawing/2014/main" id="{D6163964-B8BD-498F-A224-29C4FA2EB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940000">
            <a:off x="6424613" y="5070475"/>
            <a:ext cx="1995487" cy="183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3B0A25F3-F2FD-1A79-EA15-1C35BF30DD97}"/>
              </a:ext>
            </a:extLst>
          </p:cNvPr>
          <p:cNvSpPr txBox="1">
            <a:spLocks noChangeArrowheads="1"/>
          </p:cNvSpPr>
          <p:nvPr/>
        </p:nvSpPr>
        <p:spPr bwMode="auto">
          <a:xfrm>
            <a:off x="3046413" y="406400"/>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b="1">
                <a:solidFill>
                  <a:srgbClr val="FFFFFF"/>
                </a:solidFill>
                <a:latin typeface="Calibri" panose="020F0502020204030204" pitchFamily="34" charset="0"/>
              </a:rPr>
              <a:t>Τι είναι τα μεταδεδομένα και πώς τεκμηριώνω τα δεδομένα μου;</a:t>
            </a:r>
          </a:p>
        </p:txBody>
      </p:sp>
      <p:pic>
        <p:nvPicPr>
          <p:cNvPr id="70658" name="Picture 2">
            <a:extLst>
              <a:ext uri="{FF2B5EF4-FFF2-40B4-BE49-F238E27FC236}">
                <a16:creationId xmlns:a16="http://schemas.microsoft.com/office/drawing/2014/main" id="{54C06CE0-57BE-7A3C-6879-8CD582CCD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52538"/>
            <a:ext cx="8248650" cy="4660900"/>
          </a:xfrm>
          <a:prstGeom prst="rect">
            <a:avLst/>
          </a:prstGeom>
          <a:noFill/>
          <a:ln w="127080" cap="flat">
            <a:solidFill>
              <a:srgbClr val="00ACA7"/>
            </a:solidFill>
            <a:miter lim="800000"/>
            <a:headEnd/>
            <a:tailEnd/>
          </a:ln>
          <a:effectLst>
            <a:outerShdw dist="25560" dir="5400000" algn="ctr" rotWithShape="0">
              <a:srgbClr val="000000">
                <a:alpha val="18045"/>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70659" name="Rectangle 3">
            <a:extLst>
              <a:ext uri="{FF2B5EF4-FFF2-40B4-BE49-F238E27FC236}">
                <a16:creationId xmlns:a16="http://schemas.microsoft.com/office/drawing/2014/main" id="{7413A4C2-EA50-7723-899C-436C7B26E3DD}"/>
              </a:ext>
            </a:extLst>
          </p:cNvPr>
          <p:cNvSpPr>
            <a:spLocks noChangeArrowheads="1"/>
          </p:cNvSpPr>
          <p:nvPr/>
        </p:nvSpPr>
        <p:spPr bwMode="auto">
          <a:xfrm>
            <a:off x="3362325" y="6267450"/>
            <a:ext cx="591026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a:latin typeface="Calibri" panose="020F0502020204030204" pitchFamily="34" charset="0"/>
              </a:rPr>
              <a:t>ΠΗΓΗ: CESSDA TRAINING  </a:t>
            </a:r>
            <a:r>
              <a:rPr lang="el-GR" altLang="en-GR" sz="1200" u="sng">
                <a:solidFill>
                  <a:srgbClr val="CCCCFF"/>
                </a:solidFill>
                <a:latin typeface="Calibri" panose="020F0502020204030204" pitchFamily="34" charset="0"/>
                <a:hlinkClick r:id="rId4"/>
              </a:rPr>
              <a:t>https://www.youtube.com/channel/UCjjXLipqgmrebx6yqcVqaWg</a:t>
            </a:r>
            <a:r>
              <a:rPr lang="el-GR" altLang="en-GR" sz="1200">
                <a:latin typeface="Calibri" panose="020F0502020204030204" pitchFamily="34" charset="0"/>
              </a:rPr>
              <a:t> </a:t>
            </a:r>
          </a:p>
        </p:txBody>
      </p:sp>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id="{704C8720-397B-513A-9BDA-81B5E2029257}"/>
              </a:ext>
            </a:extLst>
          </p:cNvPr>
          <p:cNvSpPr txBox="1">
            <a:spLocks noChangeArrowheads="1"/>
          </p:cNvSpPr>
          <p:nvPr/>
        </p:nvSpPr>
        <p:spPr bwMode="auto">
          <a:xfrm>
            <a:off x="1592263" y="274638"/>
            <a:ext cx="1059973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00ACA7"/>
                </a:solidFill>
                <a:latin typeface="Calibri" panose="020F0502020204030204" pitchFamily="34" charset="0"/>
              </a:rPr>
              <a:t>Managing References</a:t>
            </a:r>
          </a:p>
          <a:p>
            <a:pPr hangingPunct="1">
              <a:lnSpc>
                <a:spcPct val="100000"/>
              </a:lnSpc>
              <a:spcBef>
                <a:spcPts val="1013"/>
              </a:spcBef>
              <a:buClrTx/>
              <a:buFontTx/>
              <a:buNone/>
            </a:pPr>
            <a:endParaRPr lang="en-US" altLang="en-GR" sz="3600" b="1">
              <a:solidFill>
                <a:srgbClr val="00ACA7"/>
              </a:solidFill>
              <a:latin typeface="Calibri" panose="020F0502020204030204" pitchFamily="34" charset="0"/>
            </a:endParaRPr>
          </a:p>
        </p:txBody>
      </p:sp>
      <p:sp>
        <p:nvSpPr>
          <p:cNvPr id="71682" name="Text Box 2">
            <a:extLst>
              <a:ext uri="{FF2B5EF4-FFF2-40B4-BE49-F238E27FC236}">
                <a16:creationId xmlns:a16="http://schemas.microsoft.com/office/drawing/2014/main" id="{8F69DCD4-260D-08C4-8872-6F972DB5EB2A}"/>
              </a:ext>
            </a:extLst>
          </p:cNvPr>
          <p:cNvSpPr txBox="1">
            <a:spLocks noChangeArrowheads="1"/>
          </p:cNvSpPr>
          <p:nvPr/>
        </p:nvSpPr>
        <p:spPr bwMode="auto">
          <a:xfrm>
            <a:off x="615950" y="1231900"/>
            <a:ext cx="10960100" cy="508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171717"/>
                </a:solidFill>
                <a:latin typeface="Calibri" panose="020F0502020204030204" pitchFamily="34" charset="0"/>
              </a:rPr>
              <a:t>Projects can last for months or years, and it is easy to lose track of which piece of information came from which source. Your future self may not remember everything that seems obvious in the present, so it is important to take clear notes about your sources.</a:t>
            </a:r>
          </a:p>
          <a:p>
            <a:pPr hangingPunct="1">
              <a:lnSpc>
                <a:spcPct val="100000"/>
              </a:lnSpc>
              <a:spcBef>
                <a:spcPts val="1013"/>
              </a:spcBef>
              <a:buClr>
                <a:srgbClr val="00ACA7"/>
              </a:buClr>
              <a:buFont typeface="Arial" panose="020B0604020202020204" pitchFamily="34" charset="0"/>
              <a:buChar char="-"/>
            </a:pPr>
            <a:r>
              <a:rPr lang="en-US" altLang="en-GR" sz="2400" b="1">
                <a:solidFill>
                  <a:srgbClr val="00ACA7"/>
                </a:solidFill>
                <a:latin typeface="Calibri" panose="020F0502020204030204" pitchFamily="34" charset="0"/>
              </a:rPr>
              <a:t>Reference management software </a:t>
            </a:r>
            <a:r>
              <a:rPr lang="en-US" altLang="en-GR" sz="2400">
                <a:solidFill>
                  <a:srgbClr val="171717"/>
                </a:solidFill>
                <a:latin typeface="Calibri" panose="020F0502020204030204" pitchFamily="34" charset="0"/>
              </a:rPr>
              <a:t>helps you keep track of your citations as you work, and partially automates the process of constructing bibliographies when it is time to publish. </a:t>
            </a:r>
          </a:p>
          <a:p>
            <a:pPr hangingPunct="1">
              <a:lnSpc>
                <a:spcPct val="100000"/>
              </a:lnSpc>
              <a:spcBef>
                <a:spcPts val="1013"/>
              </a:spcBef>
              <a:buClr>
                <a:srgbClr val="171717"/>
              </a:buClr>
              <a:buFont typeface="Arial" panose="020B0604020202020204" pitchFamily="34" charset="0"/>
              <a:buChar char="-"/>
            </a:pPr>
            <a:r>
              <a:rPr lang="en-US" altLang="en-GR" sz="2400">
                <a:solidFill>
                  <a:srgbClr val="171717"/>
                </a:solidFill>
                <a:latin typeface="Calibri" panose="020F0502020204030204" pitchFamily="34" charset="0"/>
              </a:rPr>
              <a:t>Your </a:t>
            </a:r>
            <a:r>
              <a:rPr lang="en-US" altLang="en-GR" sz="2400" b="1">
                <a:solidFill>
                  <a:srgbClr val="00ACA7"/>
                </a:solidFill>
                <a:latin typeface="Calibri" panose="020F0502020204030204" pitchFamily="34" charset="0"/>
              </a:rPr>
              <a:t>departmental librarian </a:t>
            </a:r>
            <a:r>
              <a:rPr lang="en-US" altLang="en-GR" sz="2400">
                <a:solidFill>
                  <a:srgbClr val="171717"/>
                </a:solidFill>
                <a:latin typeface="Calibri" panose="020F0502020204030204" pitchFamily="34" charset="0"/>
              </a:rPr>
              <a:t>will be able to help you pick the right format for references and will probably know about some useful search and management tools that you have not used before. Feel free to ask him/her for advice.</a:t>
            </a:r>
            <a:br>
              <a:rPr lang="en-US" altLang="en-GR" sz="2400">
                <a:solidFill>
                  <a:srgbClr val="5E5E5E"/>
                </a:solidFill>
                <a:latin typeface="Calibri" panose="020F0502020204030204" pitchFamily="34" charset="0"/>
              </a:rPr>
            </a:br>
            <a:r>
              <a:rPr lang="en-US" altLang="en-GR" sz="2400">
                <a:solidFill>
                  <a:srgbClr val="171717"/>
                </a:solidFill>
                <a:latin typeface="Calibri" panose="020F0502020204030204" pitchFamily="34" charset="0"/>
              </a:rPr>
              <a:t>Additionally, your college librarian is also a very good resource and is there to help.</a:t>
            </a:r>
          </a:p>
          <a:p>
            <a:pPr hangingPunct="1">
              <a:lnSpc>
                <a:spcPct val="100000"/>
              </a:lnSpc>
              <a:spcBef>
                <a:spcPts val="1013"/>
              </a:spcBef>
              <a:buClrTx/>
              <a:buFontTx/>
              <a:buNone/>
            </a:pPr>
            <a:endParaRPr lang="en-US" altLang="en-GR" sz="2400">
              <a:solidFill>
                <a:srgbClr val="171717"/>
              </a:solidFill>
              <a:latin typeface="verdana" panose="020B0604030504040204" pitchFamily="34" charset="0"/>
            </a:endParaRPr>
          </a:p>
          <a:p>
            <a:pPr hangingPunct="1">
              <a:lnSpc>
                <a:spcPct val="100000"/>
              </a:lnSpc>
              <a:spcBef>
                <a:spcPts val="1013"/>
              </a:spcBef>
              <a:buClrTx/>
              <a:buFontTx/>
              <a:buNone/>
            </a:pPr>
            <a:endParaRPr lang="en-US" altLang="en-GR" sz="2400">
              <a:solidFill>
                <a:srgbClr val="171717"/>
              </a:solidFill>
              <a:latin typeface="Calibri" panose="020F0502020204030204" pitchFamily="34" charset="0"/>
            </a:endParaRPr>
          </a:p>
          <a:p>
            <a:pPr hangingPunct="1">
              <a:lnSpc>
                <a:spcPct val="100000"/>
              </a:lnSpc>
              <a:spcBef>
                <a:spcPts val="1013"/>
              </a:spcBef>
              <a:buClrTx/>
              <a:buFontTx/>
              <a:buNone/>
            </a:pPr>
            <a:r>
              <a:rPr lang="en-US" altLang="en-GR" sz="1600">
                <a:solidFill>
                  <a:srgbClr val="5E5E5E"/>
                </a:solidFill>
                <a:latin typeface="Calibri" panose="020F0502020204030204" pitchFamily="34" charset="0"/>
              </a:rPr>
              <a:t>SOURCE: https://www.data.cam.ac.uk/data-management-guide/organising-your-data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6D6743BD-A5F9-D992-982A-366518CB98E7}"/>
              </a:ext>
            </a:extLst>
          </p:cNvPr>
          <p:cNvSpPr txBox="1">
            <a:spLocks noChangeArrowheads="1"/>
          </p:cNvSpPr>
          <p:nvPr/>
        </p:nvSpPr>
        <p:spPr bwMode="auto">
          <a:xfrm>
            <a:off x="4281488" y="195263"/>
            <a:ext cx="3741737"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Organising e-mail</a:t>
            </a:r>
          </a:p>
        </p:txBody>
      </p:sp>
      <p:sp>
        <p:nvSpPr>
          <p:cNvPr id="72706" name="Text Box 2">
            <a:extLst>
              <a:ext uri="{FF2B5EF4-FFF2-40B4-BE49-F238E27FC236}">
                <a16:creationId xmlns:a16="http://schemas.microsoft.com/office/drawing/2014/main" id="{F36B2125-7F00-63EB-00CE-17C32FB81D85}"/>
              </a:ext>
            </a:extLst>
          </p:cNvPr>
          <p:cNvSpPr txBox="1">
            <a:spLocks noChangeArrowheads="1"/>
          </p:cNvSpPr>
          <p:nvPr/>
        </p:nvSpPr>
        <p:spPr bwMode="auto">
          <a:xfrm>
            <a:off x="698500" y="957263"/>
            <a:ext cx="111537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400">
                <a:solidFill>
                  <a:srgbClr val="5E5E5E"/>
                </a:solidFill>
                <a:latin typeface="Calibri" panose="020F0502020204030204" pitchFamily="34" charset="0"/>
              </a:rPr>
              <a:t>If your emails have gotten out of control, there are several immediate steps you can take to control the problem!</a:t>
            </a:r>
          </a:p>
          <a:p>
            <a:pPr algn="ctr" hangingPunct="1">
              <a:lnSpc>
                <a:spcPct val="100000"/>
              </a:lnSpc>
              <a:spcBef>
                <a:spcPts val="1013"/>
              </a:spcBef>
              <a:buClrTx/>
              <a:buFontTx/>
              <a:buNone/>
            </a:pPr>
            <a:endParaRPr lang="en-US" altLang="en-GR" sz="2400" b="1">
              <a:solidFill>
                <a:srgbClr val="5E5E5E"/>
              </a:solidFill>
              <a:latin typeface="myriad-pro-n6" charset="0"/>
            </a:endParaRPr>
          </a:p>
          <a:p>
            <a:pPr algn="ctr" hangingPunct="1">
              <a:lnSpc>
                <a:spcPct val="100000"/>
              </a:lnSpc>
              <a:spcBef>
                <a:spcPts val="1013"/>
              </a:spcBef>
              <a:buClrTx/>
              <a:buFontTx/>
              <a:buNone/>
            </a:pPr>
            <a:r>
              <a:rPr lang="en-US" altLang="en-GR" sz="2400" b="1">
                <a:solidFill>
                  <a:srgbClr val="5E5E5E"/>
                </a:solidFill>
                <a:latin typeface="Calibri" panose="020F0502020204030204" pitchFamily="34" charset="0"/>
              </a:rPr>
              <a:t> </a:t>
            </a:r>
          </a:p>
          <a:p>
            <a:pPr algn="ctr" hangingPunct="1">
              <a:lnSpc>
                <a:spcPct val="100000"/>
              </a:lnSpc>
              <a:spcBef>
                <a:spcPts val="1013"/>
              </a:spcBef>
              <a:buClrTx/>
              <a:buFontTx/>
              <a:buNone/>
            </a:pPr>
            <a:endParaRPr lang="en-US" altLang="en-GR" sz="2400" b="1">
              <a:solidFill>
                <a:srgbClr val="5E5E5E"/>
              </a:solidFill>
              <a:latin typeface="Calibri" panose="020F0502020204030204" pitchFamily="34" charset="0"/>
            </a:endParaRPr>
          </a:p>
        </p:txBody>
      </p:sp>
      <p:pic>
        <p:nvPicPr>
          <p:cNvPr id="72707" name="Picture 3">
            <a:extLst>
              <a:ext uri="{FF2B5EF4-FFF2-40B4-BE49-F238E27FC236}">
                <a16:creationId xmlns:a16="http://schemas.microsoft.com/office/drawing/2014/main" id="{883A1478-C76B-FF50-4512-12D457A75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2674938"/>
            <a:ext cx="2527300" cy="252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8" name="Picture 4">
            <a:extLst>
              <a:ext uri="{FF2B5EF4-FFF2-40B4-BE49-F238E27FC236}">
                <a16:creationId xmlns:a16="http://schemas.microsoft.com/office/drawing/2014/main" id="{6DBBD21F-5608-B46A-5812-759FCB9F9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2674938"/>
            <a:ext cx="2527300" cy="252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9" name="Rectangle 5">
            <a:extLst>
              <a:ext uri="{FF2B5EF4-FFF2-40B4-BE49-F238E27FC236}">
                <a16:creationId xmlns:a16="http://schemas.microsoft.com/office/drawing/2014/main" id="{8362E338-8A1D-6AF5-07FA-55B86DC64259}"/>
              </a:ext>
            </a:extLst>
          </p:cNvPr>
          <p:cNvSpPr>
            <a:spLocks noChangeArrowheads="1"/>
          </p:cNvSpPr>
          <p:nvPr/>
        </p:nvSpPr>
        <p:spPr bwMode="auto">
          <a:xfrm>
            <a:off x="1300163" y="1874838"/>
            <a:ext cx="3436937"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800">
                <a:solidFill>
                  <a:srgbClr val="00ACA7"/>
                </a:solidFill>
                <a:latin typeface="Calibri" panose="020F0502020204030204" pitchFamily="34" charset="0"/>
              </a:rPr>
              <a:t>Archive your old emails </a:t>
            </a:r>
          </a:p>
        </p:txBody>
      </p:sp>
      <p:sp>
        <p:nvSpPr>
          <p:cNvPr id="72710" name="Rectangle 6">
            <a:extLst>
              <a:ext uri="{FF2B5EF4-FFF2-40B4-BE49-F238E27FC236}">
                <a16:creationId xmlns:a16="http://schemas.microsoft.com/office/drawing/2014/main" id="{826F8DED-2994-C058-CF44-0646B0960C8D}"/>
              </a:ext>
            </a:extLst>
          </p:cNvPr>
          <p:cNvSpPr>
            <a:spLocks noChangeArrowheads="1"/>
          </p:cNvSpPr>
          <p:nvPr/>
        </p:nvSpPr>
        <p:spPr bwMode="auto">
          <a:xfrm>
            <a:off x="5975350" y="1874838"/>
            <a:ext cx="458152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800">
                <a:solidFill>
                  <a:srgbClr val="00ACA7"/>
                </a:solidFill>
                <a:latin typeface="Calibri" panose="020F0502020204030204" pitchFamily="34" charset="0"/>
              </a:rPr>
              <a:t>Go through your remaining inbox email by email</a:t>
            </a:r>
          </a:p>
        </p:txBody>
      </p:sp>
      <p:sp>
        <p:nvSpPr>
          <p:cNvPr id="72711" name="Rectangle 7">
            <a:extLst>
              <a:ext uri="{FF2B5EF4-FFF2-40B4-BE49-F238E27FC236}">
                <a16:creationId xmlns:a16="http://schemas.microsoft.com/office/drawing/2014/main" id="{11BCF49B-A162-B5EF-6483-A65949457491}"/>
              </a:ext>
            </a:extLst>
          </p:cNvPr>
          <p:cNvSpPr>
            <a:spLocks noChangeArrowheads="1"/>
          </p:cNvSpPr>
          <p:nvPr/>
        </p:nvSpPr>
        <p:spPr bwMode="auto">
          <a:xfrm>
            <a:off x="6604000" y="5068888"/>
            <a:ext cx="39449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solidFill>
                  <a:srgbClr val="171717"/>
                </a:solidFill>
                <a:latin typeface="Calibri" panose="020F0502020204030204" pitchFamily="34" charset="0"/>
              </a:rPr>
              <a:t>If an email is useless, delete it.</a:t>
            </a:r>
          </a:p>
          <a:p>
            <a:pPr hangingPunct="1">
              <a:lnSpc>
                <a:spcPct val="100000"/>
              </a:lnSpc>
              <a:buClrTx/>
              <a:buFontTx/>
              <a:buNone/>
            </a:pPr>
            <a:endParaRPr lang="el-GR" altLang="en-GR" sz="2400">
              <a:solidFill>
                <a:srgbClr val="171717"/>
              </a:solidFill>
              <a:latin typeface="Calibri" panose="020F0502020204030204" pitchFamily="34" charset="0"/>
            </a:endParaRPr>
          </a:p>
        </p:txBody>
      </p:sp>
      <p:sp>
        <p:nvSpPr>
          <p:cNvPr id="72712" name="Rectangle 8">
            <a:extLst>
              <a:ext uri="{FF2B5EF4-FFF2-40B4-BE49-F238E27FC236}">
                <a16:creationId xmlns:a16="http://schemas.microsoft.com/office/drawing/2014/main" id="{8F0B2724-D28A-FC2F-A95F-077C643AC3A0}"/>
              </a:ext>
            </a:extLst>
          </p:cNvPr>
          <p:cNvSpPr>
            <a:spLocks noChangeArrowheads="1"/>
          </p:cNvSpPr>
          <p:nvPr/>
        </p:nvSpPr>
        <p:spPr bwMode="auto">
          <a:xfrm>
            <a:off x="698500" y="5068888"/>
            <a:ext cx="5224463"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solidFill>
                  <a:srgbClr val="171717"/>
                </a:solidFill>
                <a:latin typeface="Calibri" panose="020F0502020204030204" pitchFamily="34" charset="0"/>
              </a:rPr>
              <a:t>If you have hundreds of emails hanging around from more than a month ago, move them into a new folder called something like "Archive".</a:t>
            </a:r>
          </a:p>
          <a:p>
            <a:pPr hangingPunct="1">
              <a:lnSpc>
                <a:spcPct val="100000"/>
              </a:lnSpc>
              <a:buClrTx/>
              <a:buFontTx/>
              <a:buNone/>
            </a:pPr>
            <a:endParaRPr lang="el-GR" altLang="en-GR" sz="2400">
              <a:solidFill>
                <a:srgbClr val="171717"/>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3729" name="Picture 1">
            <a:extLst>
              <a:ext uri="{FF2B5EF4-FFF2-40B4-BE49-F238E27FC236}">
                <a16:creationId xmlns:a16="http://schemas.microsoft.com/office/drawing/2014/main" id="{FFF1C56F-4FC3-6ECE-918D-E361F3420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3684588"/>
            <a:ext cx="2436812" cy="2436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0" name="Text Box 2">
            <a:extLst>
              <a:ext uri="{FF2B5EF4-FFF2-40B4-BE49-F238E27FC236}">
                <a16:creationId xmlns:a16="http://schemas.microsoft.com/office/drawing/2014/main" id="{06D82B8F-52EE-CB6F-D323-6E1F96EC2C34}"/>
              </a:ext>
            </a:extLst>
          </p:cNvPr>
          <p:cNvSpPr txBox="1">
            <a:spLocks noChangeArrowheads="1"/>
          </p:cNvSpPr>
          <p:nvPr/>
        </p:nvSpPr>
        <p:spPr bwMode="auto">
          <a:xfrm>
            <a:off x="515938" y="41433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Οργάνωση και αποθήκευση δεδομένων ΕΡΓΑΛΕΙΑ</a:t>
            </a:r>
          </a:p>
        </p:txBody>
      </p:sp>
      <p:sp>
        <p:nvSpPr>
          <p:cNvPr id="73731" name="Rectangle 3">
            <a:extLst>
              <a:ext uri="{FF2B5EF4-FFF2-40B4-BE49-F238E27FC236}">
                <a16:creationId xmlns:a16="http://schemas.microsoft.com/office/drawing/2014/main" id="{1235AE3D-E763-ABEA-55D7-D45101DA91C4}"/>
              </a:ext>
            </a:extLst>
          </p:cNvPr>
          <p:cNvSpPr>
            <a:spLocks noChangeArrowheads="1"/>
          </p:cNvSpPr>
          <p:nvPr/>
        </p:nvSpPr>
        <p:spPr bwMode="auto">
          <a:xfrm>
            <a:off x="4425950" y="1108075"/>
            <a:ext cx="3514725" cy="2284413"/>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u="sng">
                <a:solidFill>
                  <a:srgbClr val="CCCCFF"/>
                </a:solidFill>
                <a:latin typeface="Calibri" panose="020F0502020204030204" pitchFamily="34" charset="0"/>
              </a:rPr>
              <a:t>Το </a:t>
            </a:r>
            <a:r>
              <a:rPr lang="el-GR" altLang="en-GR" u="sng">
                <a:solidFill>
                  <a:srgbClr val="CCCCFF"/>
                </a:solidFill>
                <a:latin typeface="Calibri" panose="020F0502020204030204" pitchFamily="34" charset="0"/>
                <a:hlinkClick r:id="rId4"/>
              </a:rPr>
              <a:t>Google Drive </a:t>
            </a:r>
          </a:p>
          <a:p>
            <a:pPr hangingPunct="1">
              <a:lnSpc>
                <a:spcPct val="100000"/>
              </a:lnSpc>
              <a:buClrTx/>
              <a:buSzTx/>
              <a:buFontTx/>
              <a:buNone/>
            </a:pPr>
            <a:r>
              <a:rPr lang="el-GR" altLang="en-GR">
                <a:solidFill>
                  <a:srgbClr val="FFFFFF"/>
                </a:solidFill>
                <a:latin typeface="Calibri" panose="020F0502020204030204" pitchFamily="34" charset="0"/>
              </a:rPr>
              <a:t>είναι μία από τις εναλλακτικές λύσεις Dropbox που πιθανότατα έχετε ακούσει. Η Google προσφέρει δωρεάν αποθήκευση αρχείων και κοινή χρήση cloud στους 1,5 δισεκατομμύριο χρήστες του Gmail.</a:t>
            </a:r>
          </a:p>
        </p:txBody>
      </p:sp>
      <p:sp>
        <p:nvSpPr>
          <p:cNvPr id="73732" name="Rectangle 4">
            <a:extLst>
              <a:ext uri="{FF2B5EF4-FFF2-40B4-BE49-F238E27FC236}">
                <a16:creationId xmlns:a16="http://schemas.microsoft.com/office/drawing/2014/main" id="{8D2F633F-C43A-C825-D7F1-9DA7F611A38E}"/>
              </a:ext>
            </a:extLst>
          </p:cNvPr>
          <p:cNvSpPr>
            <a:spLocks noChangeArrowheads="1"/>
          </p:cNvSpPr>
          <p:nvPr/>
        </p:nvSpPr>
        <p:spPr bwMode="auto">
          <a:xfrm>
            <a:off x="522288" y="1096963"/>
            <a:ext cx="3503612" cy="3016250"/>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u="sng">
                <a:solidFill>
                  <a:srgbClr val="CCCCFF"/>
                </a:solidFill>
                <a:latin typeface="Calibri" panose="020F0502020204030204" pitchFamily="34" charset="0"/>
              </a:rPr>
              <a:t>Το </a:t>
            </a:r>
            <a:r>
              <a:rPr lang="el-GR" altLang="en-GR" sz="2400" u="sng">
                <a:solidFill>
                  <a:srgbClr val="CCCCFF"/>
                </a:solidFill>
                <a:latin typeface="Calibri" panose="020F0502020204030204" pitchFamily="34" charset="0"/>
                <a:hlinkClick r:id="rId5"/>
              </a:rPr>
              <a:t>Dropbox </a:t>
            </a:r>
          </a:p>
          <a:p>
            <a:pPr hangingPunct="1">
              <a:lnSpc>
                <a:spcPct val="100000"/>
              </a:lnSpc>
              <a:buClrTx/>
              <a:buSzTx/>
              <a:buFontTx/>
              <a:buNone/>
            </a:pPr>
            <a:r>
              <a:rPr lang="el-GR" altLang="en-GR" sz="2400">
                <a:solidFill>
                  <a:srgbClr val="FFFFFF"/>
                </a:solidFill>
                <a:latin typeface="Calibri" panose="020F0502020204030204" pitchFamily="34" charset="0"/>
              </a:rPr>
              <a:t>είναι μια πλατφόρμα κοινής χρήσης αρχείων με κορυφαία βαθμολογία, με δωρεάν έκδοση. </a:t>
            </a:r>
          </a:p>
          <a:p>
            <a:pPr hangingPunct="1">
              <a:lnSpc>
                <a:spcPct val="100000"/>
              </a:lnSpc>
              <a:buClrTx/>
              <a:buFontTx/>
              <a:buNone/>
            </a:pPr>
            <a:endParaRPr lang="el-GR" altLang="en-GR" sz="2400">
              <a:solidFill>
                <a:srgbClr val="FFFFFF"/>
              </a:solidFill>
              <a:latin typeface="Calibri" panose="020F0502020204030204" pitchFamily="34" charset="0"/>
            </a:endParaRPr>
          </a:p>
          <a:p>
            <a:pPr hangingPunct="1">
              <a:lnSpc>
                <a:spcPct val="100000"/>
              </a:lnSpc>
              <a:buClrTx/>
              <a:buFontTx/>
              <a:buNone/>
            </a:pPr>
            <a:endParaRPr lang="el-GR" altLang="en-GR" sz="2400">
              <a:solidFill>
                <a:srgbClr val="FFFFFF"/>
              </a:solidFill>
              <a:latin typeface="Calibri" panose="020F0502020204030204" pitchFamily="34" charset="0"/>
            </a:endParaRPr>
          </a:p>
          <a:p>
            <a:pPr hangingPunct="1">
              <a:lnSpc>
                <a:spcPct val="100000"/>
              </a:lnSpc>
              <a:buClrTx/>
              <a:buFontTx/>
              <a:buNone/>
            </a:pPr>
            <a:endParaRPr lang="el-GR" altLang="en-GR" sz="2400">
              <a:solidFill>
                <a:srgbClr val="FFFFFF"/>
              </a:solidFill>
              <a:latin typeface="Calibri" panose="020F0502020204030204" pitchFamily="34" charset="0"/>
            </a:endParaRPr>
          </a:p>
        </p:txBody>
      </p:sp>
      <p:sp>
        <p:nvSpPr>
          <p:cNvPr id="73733" name="Rectangle 5">
            <a:extLst>
              <a:ext uri="{FF2B5EF4-FFF2-40B4-BE49-F238E27FC236}">
                <a16:creationId xmlns:a16="http://schemas.microsoft.com/office/drawing/2014/main" id="{204F64E9-14F7-AD57-F677-627F09A17B03}"/>
              </a:ext>
            </a:extLst>
          </p:cNvPr>
          <p:cNvSpPr>
            <a:spLocks noChangeArrowheads="1"/>
          </p:cNvSpPr>
          <p:nvPr/>
        </p:nvSpPr>
        <p:spPr bwMode="auto">
          <a:xfrm>
            <a:off x="8364538" y="1092200"/>
            <a:ext cx="3359150" cy="3016250"/>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u="sng">
                <a:solidFill>
                  <a:srgbClr val="CCCCFF"/>
                </a:solidFill>
                <a:latin typeface="Calibri" panose="020F0502020204030204" pitchFamily="34" charset="0"/>
              </a:rPr>
              <a:t>Το </a:t>
            </a:r>
            <a:r>
              <a:rPr lang="el-GR" altLang="en-GR" sz="2400" u="sng">
                <a:solidFill>
                  <a:srgbClr val="CCCCFF"/>
                </a:solidFill>
                <a:latin typeface="Calibri" panose="020F0502020204030204" pitchFamily="34" charset="0"/>
                <a:hlinkClick r:id="rId6"/>
              </a:rPr>
              <a:t>OneDrive</a:t>
            </a:r>
            <a:r>
              <a:rPr lang="el-GR" altLang="en-GR" sz="2400">
                <a:solidFill>
                  <a:srgbClr val="FFFFFF"/>
                </a:solidFill>
                <a:latin typeface="Calibri" panose="020F0502020204030204" pitchFamily="34" charset="0"/>
              </a:rPr>
              <a:t> </a:t>
            </a:r>
          </a:p>
          <a:p>
            <a:pPr hangingPunct="1">
              <a:lnSpc>
                <a:spcPct val="100000"/>
              </a:lnSpc>
              <a:buClrTx/>
              <a:buSzTx/>
              <a:buFontTx/>
              <a:buNone/>
            </a:pPr>
            <a:r>
              <a:rPr lang="el-GR" altLang="en-GR" sz="2400">
                <a:solidFill>
                  <a:srgbClr val="FFFFFF"/>
                </a:solidFill>
                <a:latin typeface="Calibri" panose="020F0502020204030204" pitchFamily="34" charset="0"/>
              </a:rPr>
              <a:t>είναι μια άλλη καλή εναλλακτική και πλατφόρμα αποθήκευσης αρχείων που προσφέρεται από τη Microsoft.</a:t>
            </a:r>
          </a:p>
          <a:p>
            <a:pPr hangingPunct="1">
              <a:lnSpc>
                <a:spcPct val="100000"/>
              </a:lnSpc>
              <a:buClrTx/>
              <a:buFontTx/>
              <a:buNone/>
            </a:pPr>
            <a:endParaRPr lang="el-GR" altLang="en-GR" sz="2400">
              <a:solidFill>
                <a:srgbClr val="FFFFFF"/>
              </a:solidFill>
              <a:latin typeface="Calibri" panose="020F0502020204030204" pitchFamily="34" charset="0"/>
            </a:endParaRPr>
          </a:p>
        </p:txBody>
      </p:sp>
      <p:pic>
        <p:nvPicPr>
          <p:cNvPr id="73734" name="Picture 6">
            <a:extLst>
              <a:ext uri="{FF2B5EF4-FFF2-40B4-BE49-F238E27FC236}">
                <a16:creationId xmlns:a16="http://schemas.microsoft.com/office/drawing/2014/main" id="{DFF1DFA5-34A7-4B65-EA7A-944BDE26C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538" y="3646488"/>
            <a:ext cx="2573337" cy="2436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5" name="Picture 7">
            <a:extLst>
              <a:ext uri="{FF2B5EF4-FFF2-40B4-BE49-F238E27FC236}">
                <a16:creationId xmlns:a16="http://schemas.microsoft.com/office/drawing/2014/main" id="{FD382567-C347-B4C0-457D-3CD913501E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4138" y="3859213"/>
            <a:ext cx="2138362" cy="208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DA6B7196-B731-671B-6248-7B818D4B98FA}"/>
              </a:ext>
            </a:extLst>
          </p:cNvPr>
          <p:cNvSpPr txBox="1">
            <a:spLocks noChangeArrowheads="1"/>
          </p:cNvSpPr>
          <p:nvPr/>
        </p:nvSpPr>
        <p:spPr bwMode="auto">
          <a:xfrm>
            <a:off x="301625" y="760413"/>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TOOL NAME: Dropbox</a:t>
            </a:r>
          </a:p>
        </p:txBody>
      </p:sp>
      <p:sp>
        <p:nvSpPr>
          <p:cNvPr id="74754" name="Text Box 2">
            <a:extLst>
              <a:ext uri="{FF2B5EF4-FFF2-40B4-BE49-F238E27FC236}">
                <a16:creationId xmlns:a16="http://schemas.microsoft.com/office/drawing/2014/main" id="{714271D1-317E-1FBD-C5C4-4027D29F7242}"/>
              </a:ext>
            </a:extLst>
          </p:cNvPr>
          <p:cNvSpPr txBox="1">
            <a:spLocks noChangeArrowheads="1"/>
          </p:cNvSpPr>
          <p:nvPr/>
        </p:nvSpPr>
        <p:spPr bwMode="auto">
          <a:xfrm>
            <a:off x="301625" y="2528888"/>
            <a:ext cx="7385050" cy="363061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500" b="1">
                <a:solidFill>
                  <a:srgbClr val="FFFFFF"/>
                </a:solidFill>
                <a:latin typeface="Calibri" panose="020F0502020204030204" pitchFamily="34" charset="0"/>
              </a:rPr>
              <a:t>Το Dropbox</a:t>
            </a:r>
          </a:p>
          <a:p>
            <a:pPr hangingPunct="1">
              <a:lnSpc>
                <a:spcPct val="100000"/>
              </a:lnSpc>
              <a:spcBef>
                <a:spcPts val="1013"/>
              </a:spcBef>
            </a:pPr>
            <a:r>
              <a:rPr lang="en-US" altLang="en-GR" sz="1500">
                <a:solidFill>
                  <a:srgbClr val="FFFFFF"/>
                </a:solidFill>
                <a:latin typeface="Calibri" panose="020F0502020204030204" pitchFamily="34" charset="0"/>
              </a:rPr>
              <a:t>προσφέρει δωρεάν και επί πληρωμή υπηρεσίες αποθήκευσης αρχείων. Αυτή τη στιγμή η πλατφόρμα έχει πάνω από 500 εκατομμύρια χρήστες, εκ των οποίων μόνο 13,2 εκατομμύρια είναι χρήστες που πληρώνουν.</a:t>
            </a:r>
          </a:p>
          <a:p>
            <a:pPr hangingPunct="1">
              <a:lnSpc>
                <a:spcPct val="100000"/>
              </a:lnSpc>
              <a:spcBef>
                <a:spcPts val="1013"/>
              </a:spcBef>
            </a:pPr>
            <a:r>
              <a:rPr lang="en-US" altLang="en-GR" sz="1500">
                <a:solidFill>
                  <a:srgbClr val="FFFFFF"/>
                </a:solidFill>
                <a:latin typeface="Calibri" panose="020F0502020204030204" pitchFamily="34" charset="0"/>
              </a:rPr>
              <a:t>Για την πλειοψηφία που δεν πληρώνει χρησιμοποιώντας τη Βασική (δωρεάν) έκδοση του Dropbox, μια από τις μεγαλύτερες προκλήσεις, κατά ειρωνικό τρόπο, είναι ο χώρος. Το Dropbox Basic προσφέρει 2 GB δωρεάν αποθηκευτικού χώρου. Περιορίζει επίσης τον αριθμό των συσκευών που μπορείτε να συγχρονίσετε σε τρεις και δεν προσφέρει αναζήτηση πλήρους κειμένου, κοινόχρηστα στοιχεία ελέγχου συνδέσμων ή ιστορικό θεατών.</a:t>
            </a:r>
          </a:p>
        </p:txBody>
      </p:sp>
      <p:sp>
        <p:nvSpPr>
          <p:cNvPr id="74755" name="Rectangle 3">
            <a:extLst>
              <a:ext uri="{FF2B5EF4-FFF2-40B4-BE49-F238E27FC236}">
                <a16:creationId xmlns:a16="http://schemas.microsoft.com/office/drawing/2014/main" id="{E791732D-3865-64D3-0A1D-A145D714F50E}"/>
              </a:ext>
            </a:extLst>
          </p:cNvPr>
          <p:cNvSpPr>
            <a:spLocks noChangeArrowheads="1"/>
          </p:cNvSpPr>
          <p:nvPr/>
        </p:nvSpPr>
        <p:spPr bwMode="auto">
          <a:xfrm>
            <a:off x="9009063" y="2874963"/>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74756" name="Picture 4">
            <a:extLst>
              <a:ext uri="{FF2B5EF4-FFF2-40B4-BE49-F238E27FC236}">
                <a16:creationId xmlns:a16="http://schemas.microsoft.com/office/drawing/2014/main" id="{A6EE7D7E-D117-C432-74CA-5EA8A6FE9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381"/>
          <a:stretch>
            <a:fillRect/>
          </a:stretch>
        </p:blipFill>
        <p:spPr bwMode="auto">
          <a:xfrm>
            <a:off x="8821738" y="1249363"/>
            <a:ext cx="3370262" cy="3917950"/>
          </a:xfrm>
          <a:prstGeom prst="rect">
            <a:avLst/>
          </a:prstGeom>
          <a:noFill/>
          <a:ln>
            <a:noFill/>
          </a:ln>
          <a:effectLst/>
          <a:extLst>
            <a:ext uri="{909E8E84-426E-40DD-AFC4-6F175D3DCCD1}">
              <a14:hiddenFill xmlns:a14="http://schemas.microsoft.com/office/drawing/2010/main">
                <a:blipFill dpi="0" rotWithShape="0">
                  <a:blip/>
                  <a:srcRect r="29381"/>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093E7D52-2640-1DD4-0ABE-3FB24D004E56}"/>
              </a:ext>
            </a:extLst>
          </p:cNvPr>
          <p:cNvSpPr txBox="1">
            <a:spLocks noChangeArrowheads="1"/>
          </p:cNvSpPr>
          <p:nvPr/>
        </p:nvSpPr>
        <p:spPr bwMode="auto">
          <a:xfrm>
            <a:off x="0" y="715963"/>
            <a:ext cx="4908550" cy="649287"/>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085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Επισκόπηση, πώς θα ωφεληθείτε</a:t>
            </a:r>
          </a:p>
        </p:txBody>
      </p:sp>
      <p:sp>
        <p:nvSpPr>
          <p:cNvPr id="29698" name="Text Box 2">
            <a:extLst>
              <a:ext uri="{FF2B5EF4-FFF2-40B4-BE49-F238E27FC236}">
                <a16:creationId xmlns:a16="http://schemas.microsoft.com/office/drawing/2014/main" id="{BD714D66-1725-A8A9-4A31-C5BCB30AD421}"/>
              </a:ext>
            </a:extLst>
          </p:cNvPr>
          <p:cNvSpPr txBox="1">
            <a:spLocks noChangeArrowheads="1"/>
          </p:cNvSpPr>
          <p:nvPr/>
        </p:nvSpPr>
        <p:spPr bwMode="auto">
          <a:xfrm>
            <a:off x="7194550" y="1084263"/>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Περιήγηση, αναζήτηση, φιλτράρισμα δεδομένων, πληροφοριών και ψηφιακού περιεχομένου</a:t>
            </a:r>
          </a:p>
        </p:txBody>
      </p:sp>
      <p:sp>
        <p:nvSpPr>
          <p:cNvPr id="29699" name="Text Box 3">
            <a:extLst>
              <a:ext uri="{FF2B5EF4-FFF2-40B4-BE49-F238E27FC236}">
                <a16:creationId xmlns:a16="http://schemas.microsoft.com/office/drawing/2014/main" id="{BD595C8D-F38A-E998-BFC8-6D3BDA84605C}"/>
              </a:ext>
            </a:extLst>
          </p:cNvPr>
          <p:cNvSpPr txBox="1">
            <a:spLocks noChangeArrowheads="1"/>
          </p:cNvSpPr>
          <p:nvPr/>
        </p:nvSpPr>
        <p:spPr bwMode="auto">
          <a:xfrm>
            <a:off x="6218238" y="1281113"/>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1</a:t>
            </a:r>
          </a:p>
        </p:txBody>
      </p:sp>
      <p:sp>
        <p:nvSpPr>
          <p:cNvPr id="29700" name="Text Box 4">
            <a:extLst>
              <a:ext uri="{FF2B5EF4-FFF2-40B4-BE49-F238E27FC236}">
                <a16:creationId xmlns:a16="http://schemas.microsoft.com/office/drawing/2014/main" id="{1E8414B2-56F9-2474-B356-25BA52418325}"/>
              </a:ext>
            </a:extLst>
          </p:cNvPr>
          <p:cNvSpPr txBox="1">
            <a:spLocks noChangeArrowheads="1"/>
          </p:cNvSpPr>
          <p:nvPr/>
        </p:nvSpPr>
        <p:spPr bwMode="auto">
          <a:xfrm>
            <a:off x="487363" y="1568450"/>
            <a:ext cx="4902200" cy="444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1600">
                <a:solidFill>
                  <a:srgbClr val="FFFFFF"/>
                </a:solidFill>
                <a:latin typeface="Calibri" panose="020F0502020204030204" pitchFamily="34" charset="0"/>
              </a:rPr>
              <a:t>Στην Ενότητα 1, οι μαθήτριές θα μάθουν πώς να διατυπώνουν τις ανάγκες πληροφοριών, πώς να αναζητούν δεδομένα, πληροφορίες και περιεχόμενο σε ψηφιακά περιβάλλοντα και πώς να έχουν πρόσβαση και να πλοηγούνται μεταξύ τους.</a:t>
            </a:r>
          </a:p>
          <a:p>
            <a:pPr hangingPunct="1">
              <a:lnSpc>
                <a:spcPct val="100000"/>
              </a:lnSpc>
              <a:spcBef>
                <a:spcPts val="1013"/>
              </a:spcBef>
              <a:buClrTx/>
              <a:buFontTx/>
              <a:buNone/>
            </a:pPr>
            <a:r>
              <a:rPr lang="en-US" altLang="en-GR" sz="1600">
                <a:solidFill>
                  <a:srgbClr val="FFFFFF"/>
                </a:solidFill>
                <a:latin typeface="Calibri" panose="020F0502020204030204" pitchFamily="34" charset="0"/>
              </a:rPr>
              <a:t>Για να δημιουργήσουμε και να ενημερώσουμε στρατηγικές προσωπικής αναζήτησης, θα καθοδηγήσουμε τις μαθήτριες σχετικά με τον τρόπο ανάλυσης και κριτικής αξιολόγησης της αξιοπιστίας και της αξιοπιστίας των πηγών δεδομένων, πληροφοριών και ψηφιακού περιεχομένου και τη διαχείριση αυτών των πληροφοριών και ψηφιακού περιεχομένου.</a:t>
            </a:r>
          </a:p>
          <a:p>
            <a:pPr hangingPunct="1">
              <a:lnSpc>
                <a:spcPct val="100000"/>
              </a:lnSpc>
              <a:spcBef>
                <a:spcPts val="1013"/>
              </a:spcBef>
              <a:buClrTx/>
              <a:buFontTx/>
              <a:buNone/>
            </a:pPr>
            <a:r>
              <a:rPr lang="en-US" altLang="en-GR" sz="1600">
                <a:solidFill>
                  <a:srgbClr val="FFFFFF"/>
                </a:solidFill>
                <a:latin typeface="Calibri" panose="020F0502020204030204" pitchFamily="34" charset="0"/>
              </a:rPr>
              <a:t>Είναι σημαντικό ότι οι μαθήτριες θα κατανοήσουν επίσης εμπόδια όπως η υπέρβαση γλωσσικών και πολιτισμικών φραγμών που εμποδίζουν την επάρκεια στην πληροφόρηση και την παιδεία στα δεδομένα.</a:t>
            </a:r>
          </a:p>
        </p:txBody>
      </p:sp>
      <p:sp>
        <p:nvSpPr>
          <p:cNvPr id="29701" name="Text Box 5">
            <a:extLst>
              <a:ext uri="{FF2B5EF4-FFF2-40B4-BE49-F238E27FC236}">
                <a16:creationId xmlns:a16="http://schemas.microsoft.com/office/drawing/2014/main" id="{C75CB99C-76C0-24A4-E658-7FC11F336063}"/>
              </a:ext>
            </a:extLst>
          </p:cNvPr>
          <p:cNvSpPr txBox="1">
            <a:spLocks noChangeArrowheads="1"/>
          </p:cNvSpPr>
          <p:nvPr/>
        </p:nvSpPr>
        <p:spPr bwMode="auto">
          <a:xfrm>
            <a:off x="7194550" y="2447925"/>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Αξιολόγηση δεδομένων, πληροφοριών και ψηφιακού περιεχομένου</a:t>
            </a:r>
          </a:p>
        </p:txBody>
      </p:sp>
      <p:sp>
        <p:nvSpPr>
          <p:cNvPr id="29702" name="Text Box 6">
            <a:extLst>
              <a:ext uri="{FF2B5EF4-FFF2-40B4-BE49-F238E27FC236}">
                <a16:creationId xmlns:a16="http://schemas.microsoft.com/office/drawing/2014/main" id="{584203CD-F7D9-AA2A-42B9-FBE0AED360ED}"/>
              </a:ext>
            </a:extLst>
          </p:cNvPr>
          <p:cNvSpPr txBox="1">
            <a:spLocks noChangeArrowheads="1"/>
          </p:cNvSpPr>
          <p:nvPr/>
        </p:nvSpPr>
        <p:spPr bwMode="auto">
          <a:xfrm>
            <a:off x="6218238" y="2474913"/>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2</a:t>
            </a:r>
          </a:p>
        </p:txBody>
      </p:sp>
      <p:sp>
        <p:nvSpPr>
          <p:cNvPr id="29703" name="Text Box 7">
            <a:extLst>
              <a:ext uri="{FF2B5EF4-FFF2-40B4-BE49-F238E27FC236}">
                <a16:creationId xmlns:a16="http://schemas.microsoft.com/office/drawing/2014/main" id="{D1EEA990-452D-551A-EBC1-DFEA84E62B0A}"/>
              </a:ext>
            </a:extLst>
          </p:cNvPr>
          <p:cNvSpPr txBox="1">
            <a:spLocks noChangeArrowheads="1"/>
          </p:cNvSpPr>
          <p:nvPr/>
        </p:nvSpPr>
        <p:spPr bwMode="auto">
          <a:xfrm>
            <a:off x="7223125" y="3600450"/>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Διαχείριση δεδομένων, πληροφοριών και ψηφιακού περιεχομένου</a:t>
            </a:r>
          </a:p>
        </p:txBody>
      </p:sp>
      <p:sp>
        <p:nvSpPr>
          <p:cNvPr id="29704" name="Text Box 8">
            <a:extLst>
              <a:ext uri="{FF2B5EF4-FFF2-40B4-BE49-F238E27FC236}">
                <a16:creationId xmlns:a16="http://schemas.microsoft.com/office/drawing/2014/main" id="{981E8316-1A2F-53C3-E183-10AA4BA2210A}"/>
              </a:ext>
            </a:extLst>
          </p:cNvPr>
          <p:cNvSpPr txBox="1">
            <a:spLocks noChangeArrowheads="1"/>
          </p:cNvSpPr>
          <p:nvPr/>
        </p:nvSpPr>
        <p:spPr bwMode="auto">
          <a:xfrm>
            <a:off x="6246813" y="365442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3</a:t>
            </a:r>
          </a:p>
        </p:txBody>
      </p:sp>
      <p:sp>
        <p:nvSpPr>
          <p:cNvPr id="29705" name="Text Box 9">
            <a:extLst>
              <a:ext uri="{FF2B5EF4-FFF2-40B4-BE49-F238E27FC236}">
                <a16:creationId xmlns:a16="http://schemas.microsoft.com/office/drawing/2014/main" id="{D11DD06C-3DE1-67A0-89DE-E7B74C5069A4}"/>
              </a:ext>
            </a:extLst>
          </p:cNvPr>
          <p:cNvSpPr txBox="1">
            <a:spLocks noChangeArrowheads="1"/>
          </p:cNvSpPr>
          <p:nvPr/>
        </p:nvSpPr>
        <p:spPr bwMode="auto">
          <a:xfrm>
            <a:off x="7223125" y="4935538"/>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Ξεπερνώντας τα γλωσσικά και πολιτιστικά εμπόδια στην πληροφόρηση και στον αλφαβητισμό δεδομένων</a:t>
            </a:r>
          </a:p>
        </p:txBody>
      </p:sp>
      <p:sp>
        <p:nvSpPr>
          <p:cNvPr id="29706" name="Text Box 10">
            <a:extLst>
              <a:ext uri="{FF2B5EF4-FFF2-40B4-BE49-F238E27FC236}">
                <a16:creationId xmlns:a16="http://schemas.microsoft.com/office/drawing/2014/main" id="{48740725-A8B8-6A51-1E72-F400E39F9697}"/>
              </a:ext>
            </a:extLst>
          </p:cNvPr>
          <p:cNvSpPr txBox="1">
            <a:spLocks noChangeArrowheads="1"/>
          </p:cNvSpPr>
          <p:nvPr/>
        </p:nvSpPr>
        <p:spPr bwMode="auto">
          <a:xfrm>
            <a:off x="6246813" y="484822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id="{BCC8A28E-C84B-2A82-8B06-DA67343CECC5}"/>
              </a:ext>
            </a:extLst>
          </p:cNvPr>
          <p:cNvSpPr txBox="1">
            <a:spLocks noChangeArrowheads="1"/>
          </p:cNvSpPr>
          <p:nvPr/>
        </p:nvSpPr>
        <p:spPr bwMode="auto">
          <a:xfrm>
            <a:off x="301625" y="712788"/>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TOOL NAME: Google Drive</a:t>
            </a:r>
          </a:p>
        </p:txBody>
      </p:sp>
      <p:sp>
        <p:nvSpPr>
          <p:cNvPr id="75778" name="Text Box 2">
            <a:extLst>
              <a:ext uri="{FF2B5EF4-FFF2-40B4-BE49-F238E27FC236}">
                <a16:creationId xmlns:a16="http://schemas.microsoft.com/office/drawing/2014/main" id="{531EEB54-A955-759A-5586-55D1F816BAF3}"/>
              </a:ext>
            </a:extLst>
          </p:cNvPr>
          <p:cNvSpPr txBox="1">
            <a:spLocks noChangeArrowheads="1"/>
          </p:cNvSpPr>
          <p:nvPr/>
        </p:nvSpPr>
        <p:spPr bwMode="auto">
          <a:xfrm>
            <a:off x="301625" y="2268538"/>
            <a:ext cx="7385050" cy="458946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500" b="1">
                <a:solidFill>
                  <a:srgbClr val="FFFFFF"/>
                </a:solidFill>
                <a:latin typeface="Calibri" panose="020F0502020204030204" pitchFamily="34" charset="0"/>
              </a:rPr>
              <a:t>Το Google Drive</a:t>
            </a:r>
          </a:p>
          <a:p>
            <a:pPr hangingPunct="1">
              <a:lnSpc>
                <a:spcPct val="100000"/>
              </a:lnSpc>
              <a:spcBef>
                <a:spcPts val="1013"/>
              </a:spcBef>
            </a:pPr>
            <a:r>
              <a:rPr lang="en-US" altLang="en-GR" sz="1500">
                <a:solidFill>
                  <a:srgbClr val="FFFFFF"/>
                </a:solidFill>
                <a:latin typeface="Calibri" panose="020F0502020204030204" pitchFamily="34" charset="0"/>
              </a:rPr>
              <a:t>προσφέρει δωρεάν αποθήκευση αρχείων και κοινή χρήση cloud στους 1,5 δισεκατομμύριο χρήστες του Gmail. Έτσι, εάν έχετε ήδη λογαριασμό Gmail ή Google, αυτή είναι η προφανής επιλογή αποθήκευσης στο cloud. Μερικά από τα σημαντικότερα σημεία της πλατφόρμας περιλαμβάνουν:</a:t>
            </a:r>
          </a:p>
          <a:p>
            <a:pPr hangingPunct="1">
              <a:lnSpc>
                <a:spcPct val="100000"/>
              </a:lnSpc>
              <a:spcBef>
                <a:spcPts val="1013"/>
              </a:spcBef>
            </a:pPr>
            <a:r>
              <a:rPr lang="en-US" altLang="en-GR" sz="1500">
                <a:solidFill>
                  <a:srgbClr val="FFFFFF"/>
                </a:solidFill>
                <a:latin typeface="Calibri" panose="020F0502020204030204" pitchFamily="34" charset="0"/>
              </a:rPr>
              <a:t>- Συνδεθείτε με 100+ εφαρμογές Drive, συμπεριλαμβανομένων των Slack, Airtable, Freshdesk και Zipbooks.</a:t>
            </a:r>
          </a:p>
          <a:p>
            <a:pPr hangingPunct="1">
              <a:lnSpc>
                <a:spcPct val="100000"/>
              </a:lnSpc>
              <a:spcBef>
                <a:spcPts val="1013"/>
              </a:spcBef>
            </a:pPr>
            <a:r>
              <a:rPr lang="en-US" altLang="en-GR" sz="1500">
                <a:solidFill>
                  <a:srgbClr val="FFFFFF"/>
                </a:solidFill>
                <a:latin typeface="Calibri" panose="020F0502020204030204" pitchFamily="34" charset="0"/>
              </a:rPr>
              <a:t>- Αποθηκεύστε αρχεία απευθείας στο cloud από email χρησιμοποιώντας το εικονίδιο "Αποθήκευση στο GoogleDrive" στο Gmail.</a:t>
            </a:r>
          </a:p>
          <a:p>
            <a:pPr hangingPunct="1">
              <a:lnSpc>
                <a:spcPct val="100000"/>
              </a:lnSpc>
              <a:spcBef>
                <a:spcPts val="1013"/>
              </a:spcBef>
            </a:pPr>
            <a:r>
              <a:rPr lang="en-US" altLang="en-GR" sz="1500">
                <a:solidFill>
                  <a:srgbClr val="FFFFFF"/>
                </a:solidFill>
                <a:latin typeface="Calibri" panose="020F0502020204030204" pitchFamily="34" charset="0"/>
              </a:rPr>
              <a:t>- Χρησιμοποιήστε τη λειτουργία "εργασία εκτός σύνδεσης" για να εργαστείτε σε αρχεία ενώ είστε εκτός Διαδικτύου. Τα αρχεία συγχρονίζονται αυτόματα με το cloud μόλις συνδεθείτε στο διαδίκτυο.</a:t>
            </a:r>
          </a:p>
        </p:txBody>
      </p:sp>
      <p:sp>
        <p:nvSpPr>
          <p:cNvPr id="75779" name="Rectangle 3">
            <a:extLst>
              <a:ext uri="{FF2B5EF4-FFF2-40B4-BE49-F238E27FC236}">
                <a16:creationId xmlns:a16="http://schemas.microsoft.com/office/drawing/2014/main" id="{D1020BEB-2E70-2E68-9A5B-35A3A5F57DE2}"/>
              </a:ext>
            </a:extLst>
          </p:cNvPr>
          <p:cNvSpPr>
            <a:spLocks noChangeArrowheads="1"/>
          </p:cNvSpPr>
          <p:nvPr/>
        </p:nvSpPr>
        <p:spPr bwMode="auto">
          <a:xfrm>
            <a:off x="9009063" y="2874963"/>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75780" name="Picture 4">
            <a:extLst>
              <a:ext uri="{FF2B5EF4-FFF2-40B4-BE49-F238E27FC236}">
                <a16:creationId xmlns:a16="http://schemas.microsoft.com/office/drawing/2014/main" id="{F2D37CF6-6941-C592-CFA2-079BBD35D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954"/>
          <a:stretch>
            <a:fillRect/>
          </a:stretch>
        </p:blipFill>
        <p:spPr bwMode="auto">
          <a:xfrm>
            <a:off x="8815388" y="1254125"/>
            <a:ext cx="3376612" cy="4090988"/>
          </a:xfrm>
          <a:prstGeom prst="rect">
            <a:avLst/>
          </a:prstGeom>
          <a:noFill/>
          <a:ln>
            <a:noFill/>
          </a:ln>
          <a:effectLst/>
          <a:extLst>
            <a:ext uri="{909E8E84-426E-40DD-AFC4-6F175D3DCCD1}">
              <a14:hiddenFill xmlns:a14="http://schemas.microsoft.com/office/drawing/2010/main">
                <a:blipFill dpi="0" rotWithShape="0">
                  <a:blip/>
                  <a:srcRect r="5395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0472ECE5-3B3D-E5AF-1B47-B2531943972E}"/>
              </a:ext>
            </a:extLst>
          </p:cNvPr>
          <p:cNvSpPr txBox="1">
            <a:spLocks noChangeArrowheads="1"/>
          </p:cNvSpPr>
          <p:nvPr/>
        </p:nvSpPr>
        <p:spPr bwMode="auto">
          <a:xfrm>
            <a:off x="301625" y="712788"/>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TOOL NAME: One Drive</a:t>
            </a:r>
          </a:p>
        </p:txBody>
      </p:sp>
      <p:sp>
        <p:nvSpPr>
          <p:cNvPr id="76802" name="Text Box 2">
            <a:extLst>
              <a:ext uri="{FF2B5EF4-FFF2-40B4-BE49-F238E27FC236}">
                <a16:creationId xmlns:a16="http://schemas.microsoft.com/office/drawing/2014/main" id="{3542C904-4E15-091D-BFEF-A3C85B50D478}"/>
              </a:ext>
            </a:extLst>
          </p:cNvPr>
          <p:cNvSpPr txBox="1">
            <a:spLocks noChangeArrowheads="1"/>
          </p:cNvSpPr>
          <p:nvPr/>
        </p:nvSpPr>
        <p:spPr bwMode="auto">
          <a:xfrm>
            <a:off x="222250" y="2135188"/>
            <a:ext cx="7385050" cy="458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342900" indent="-341313" hangingPunct="1">
              <a:lnSpc>
                <a:spcPct val="100000"/>
              </a:lnSpc>
              <a:spcBef>
                <a:spcPts val="1013"/>
              </a:spcBef>
            </a:pPr>
            <a:r>
              <a:rPr lang="en-US" altLang="en-GR" sz="1500">
                <a:latin typeface="Calibri" panose="020F0502020204030204" pitchFamily="34" charset="0"/>
              </a:rPr>
              <a:t>Το </a:t>
            </a:r>
            <a:r>
              <a:rPr lang="en-US" altLang="en-GR" sz="1500" b="1">
                <a:latin typeface="Calibri" panose="020F0502020204030204" pitchFamily="34" charset="0"/>
              </a:rPr>
              <a:t>One Drive</a:t>
            </a:r>
          </a:p>
          <a:p>
            <a:pPr marL="342900" indent="-341313" hangingPunct="1">
              <a:lnSpc>
                <a:spcPct val="100000"/>
              </a:lnSpc>
              <a:spcBef>
                <a:spcPts val="1013"/>
              </a:spcBef>
            </a:pPr>
            <a:r>
              <a:rPr lang="en-US" altLang="en-GR" sz="1500">
                <a:latin typeface="Calibri" panose="020F0502020204030204" pitchFamily="34" charset="0"/>
              </a:rPr>
              <a:t>είναι μια πλατφόρμα αποθήκευσης αρχείων που προσφέρεται από τη Microsoft. Ακριβώς όπως οι χρήστες του Gmail έχουν πρόσβαση στο Google Drive, το OneDrive έρχεται ενσωματωμένο στα Windows 10. Μερικά από τα σημαντικότερα σημεία της πλατφόρμας περιλαμβάνουν:</a:t>
            </a:r>
          </a:p>
          <a:p>
            <a:pPr marL="342900" indent="-341313" hangingPunct="1">
              <a:lnSpc>
                <a:spcPct val="100000"/>
              </a:lnSpc>
              <a:spcBef>
                <a:spcPts val="1013"/>
              </a:spcBef>
            </a:pPr>
            <a:r>
              <a:rPr lang="en-US" altLang="en-GR" sz="1500">
                <a:latin typeface="Calibri" panose="020F0502020204030204" pitchFamily="34" charset="0"/>
              </a:rPr>
              <a:t>Αυτόματος συγχρονισμός αρχείων, όλα τα αρχεία που αποθηκεύετε στον υπολογιστή σας θα μεταφορτώνονται αυτόματα στο cloud.</a:t>
            </a:r>
          </a:p>
          <a:p>
            <a:pPr marL="342900" indent="-341313" hangingPunct="1">
              <a:lnSpc>
                <a:spcPct val="100000"/>
              </a:lnSpc>
              <a:spcBef>
                <a:spcPts val="1013"/>
              </a:spcBef>
            </a:pPr>
            <a:r>
              <a:rPr lang="en-US" altLang="en-GR" sz="1500">
                <a:latin typeface="Calibri" panose="020F0502020204030204" pitchFamily="34" charset="0"/>
              </a:rPr>
              <a:t>Αναζήτηση αρχείων που είναι αποθηκευμένα στο cloud μέσω του προγράμματος περιήγησής σας.</a:t>
            </a:r>
          </a:p>
          <a:p>
            <a:pPr marL="342900" indent="-341313" hangingPunct="1">
              <a:lnSpc>
                <a:spcPct val="100000"/>
              </a:lnSpc>
              <a:spcBef>
                <a:spcPts val="1013"/>
              </a:spcBef>
            </a:pPr>
            <a:r>
              <a:rPr lang="en-US" altLang="en-GR" sz="1500">
                <a:latin typeface="Calibri" panose="020F0502020204030204" pitchFamily="34" charset="0"/>
              </a:rPr>
              <a:t>Ελέγξτε την πρόσβαση στα αρχεία σας, μοιραστείτε τα με τους χρήστες μέσω συνδέσμου και ελέγξτε τι μπορούν να κάνουν με τα αρχεία.</a:t>
            </a:r>
          </a:p>
          <a:p>
            <a:pPr marL="342900" indent="-341313" hangingPunct="1">
              <a:lnSpc>
                <a:spcPct val="100000"/>
              </a:lnSpc>
              <a:spcBef>
                <a:spcPts val="1013"/>
              </a:spcBef>
            </a:pPr>
            <a:r>
              <a:rPr lang="en-US" altLang="en-GR" sz="1500">
                <a:latin typeface="Calibri" panose="020F0502020204030204" pitchFamily="34" charset="0"/>
              </a:rPr>
              <a:t>Αυτόματη μεταφόρτωση φωτογραφιών και βίντεο από συνδεδεμένες συσκευές.</a:t>
            </a:r>
          </a:p>
        </p:txBody>
      </p:sp>
      <p:sp>
        <p:nvSpPr>
          <p:cNvPr id="76803" name="Rectangle 3">
            <a:extLst>
              <a:ext uri="{FF2B5EF4-FFF2-40B4-BE49-F238E27FC236}">
                <a16:creationId xmlns:a16="http://schemas.microsoft.com/office/drawing/2014/main" id="{7A48C6A2-4ECC-7F86-620F-7978E1A93D52}"/>
              </a:ext>
            </a:extLst>
          </p:cNvPr>
          <p:cNvSpPr>
            <a:spLocks noChangeArrowheads="1"/>
          </p:cNvSpPr>
          <p:nvPr/>
        </p:nvSpPr>
        <p:spPr bwMode="auto">
          <a:xfrm>
            <a:off x="9009063" y="2874963"/>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76804" name="Picture 4">
            <a:extLst>
              <a:ext uri="{FF2B5EF4-FFF2-40B4-BE49-F238E27FC236}">
                <a16:creationId xmlns:a16="http://schemas.microsoft.com/office/drawing/2014/main" id="{AC4496A4-A164-4C99-0E1E-6620C8C42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688" y="1238250"/>
            <a:ext cx="3379787" cy="4065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a:extLst>
              <a:ext uri="{FF2B5EF4-FFF2-40B4-BE49-F238E27FC236}">
                <a16:creationId xmlns:a16="http://schemas.microsoft.com/office/drawing/2014/main" id="{DF3AB261-47C2-0301-2071-5964F803308F}"/>
              </a:ext>
            </a:extLst>
          </p:cNvPr>
          <p:cNvSpPr>
            <a:spLocks noChangeArrowheads="1"/>
          </p:cNvSpPr>
          <p:nvPr/>
        </p:nvSpPr>
        <p:spPr bwMode="auto">
          <a:xfrm>
            <a:off x="231775" y="1376363"/>
            <a:ext cx="4656138" cy="429577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Tx/>
              <a:buFontTx/>
              <a:buNone/>
            </a:pPr>
            <a:endParaRPr lang="el-GR" altLang="en-GR" sz="1200">
              <a:latin typeface="Calibri" panose="020F0502020204030204" pitchFamily="34" charset="0"/>
              <a:cs typeface="Calibri" panose="020F0502020204030204" pitchFamily="34" charset="0"/>
            </a:endParaRPr>
          </a:p>
          <a:p>
            <a:pPr algn="just" hangingPunct="1">
              <a:lnSpc>
                <a:spcPct val="100000"/>
              </a:lnSpc>
              <a:buClrTx/>
              <a:buSzTx/>
              <a:buFontTx/>
              <a:buNone/>
            </a:pPr>
            <a:r>
              <a:rPr lang="el-GR" altLang="en-GR" sz="2400">
                <a:latin typeface="Calibri" panose="020F0502020204030204" pitchFamily="34" charset="0"/>
                <a:cs typeface="Calibri" panose="020F0502020204030204" pitchFamily="34" charset="0"/>
              </a:rPr>
              <a:t>Τα παρακάτω θέματα εξηγούνται σε αυτό το σεμινάριο Cloud Computing:</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1. Γιατί το cloud computing;</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2. Τι είναι το cloud computing;</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3. Τύποι υπολογιστικού νέφους;</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4. Παροχείς cloud</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5. Ο κύκλος ζωής μιας λύσης υπολογιστικού νέφους</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6. Cloud computing με AWS</a:t>
            </a:r>
          </a:p>
          <a:p>
            <a:pPr hangingPunct="1">
              <a:lnSpc>
                <a:spcPct val="100000"/>
              </a:lnSpc>
              <a:buClrTx/>
              <a:buSzTx/>
              <a:buFontTx/>
              <a:buNone/>
            </a:pPr>
            <a:r>
              <a:rPr lang="el-GR" altLang="en-GR" sz="2400">
                <a:solidFill>
                  <a:srgbClr val="808080"/>
                </a:solidFill>
                <a:latin typeface="Calibri" panose="020F0502020204030204" pitchFamily="34" charset="0"/>
                <a:cs typeface="Calibri" panose="020F0502020204030204" pitchFamily="34" charset="0"/>
              </a:rPr>
              <a:t>7. Επίδειξη - AWS EC2 και AWS S3</a:t>
            </a:r>
          </a:p>
        </p:txBody>
      </p:sp>
      <p:sp>
        <p:nvSpPr>
          <p:cNvPr id="77826" name="Text Box 2">
            <a:extLst>
              <a:ext uri="{FF2B5EF4-FFF2-40B4-BE49-F238E27FC236}">
                <a16:creationId xmlns:a16="http://schemas.microsoft.com/office/drawing/2014/main" id="{14AFECD0-79A2-B732-D27B-5C6F76534DA3}"/>
              </a:ext>
            </a:extLst>
          </p:cNvPr>
          <p:cNvSpPr txBox="1">
            <a:spLocks noChangeArrowheads="1"/>
          </p:cNvSpPr>
          <p:nvPr/>
        </p:nvSpPr>
        <p:spPr bwMode="auto">
          <a:xfrm>
            <a:off x="381000" y="569913"/>
            <a:ext cx="3735388"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Watch this video</a:t>
            </a:r>
          </a:p>
        </p:txBody>
      </p:sp>
      <p:pic>
        <p:nvPicPr>
          <p:cNvPr id="77827" name="Picture 3">
            <a:extLst>
              <a:ext uri="{FF2B5EF4-FFF2-40B4-BE49-F238E27FC236}">
                <a16:creationId xmlns:a16="http://schemas.microsoft.com/office/drawing/2014/main" id="{DC90C509-6F28-C94B-2F9B-9ED6890EB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00000">
            <a:off x="8675688" y="535305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8" name="AutoShape 4">
            <a:extLst>
              <a:ext uri="{FF2B5EF4-FFF2-40B4-BE49-F238E27FC236}">
                <a16:creationId xmlns:a16="http://schemas.microsoft.com/office/drawing/2014/main" id="{1AE46297-6E04-85FF-2792-A4A695E62E52}"/>
              </a:ext>
            </a:extLst>
          </p:cNvPr>
          <p:cNvSpPr>
            <a:spLocks noChangeArrowheads="1"/>
          </p:cNvSpPr>
          <p:nvPr/>
        </p:nvSpPr>
        <p:spPr bwMode="auto">
          <a:xfrm rot="5400000" flipV="1">
            <a:off x="7905750" y="5768975"/>
            <a:ext cx="550863" cy="373063"/>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1038 0 0"/>
              <a:gd name="G14" fmla="*/ G13 G8 1"/>
              <a:gd name="G15" fmla="*/ G14 1 34464"/>
              <a:gd name="G16" fmla="*/ G13 G3 1"/>
              <a:gd name="G17" fmla="*/ G16 1 34464"/>
              <a:gd name="G18" fmla="*/ G15 1 2"/>
              <a:gd name="G19" fmla="+- G17 0 G18"/>
              <a:gd name="G20" fmla="*/ G13 G12 1"/>
              <a:gd name="G21" fmla="*/ G20 1 34464"/>
              <a:gd name="G22" fmla="+- 1531 0 G21"/>
              <a:gd name="G23" fmla="+- 1038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1531 0 G21"/>
              <a:gd name="G37" fmla="+- G19 G15 0"/>
              <a:gd name="G38" fmla="+- G37 G19 0"/>
              <a:gd name="G39" fmla="+- G19 G32 0"/>
              <a:gd name="G40" fmla="+- G37 G34 0"/>
              <a:gd name="G41" fmla="+- 1038 0 0"/>
              <a:gd name="G42" fmla="+- 1531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1038"/>
                </a:moveTo>
                <a:lnTo>
                  <a:pt x="0" y="0"/>
                </a:lnTo>
                <a:lnTo>
                  <a:pt x="180" y="90"/>
                </a:lnTo>
                <a:lnTo>
                  <a:pt x="1531"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29" name="Rectangle 5">
            <a:extLst>
              <a:ext uri="{FF2B5EF4-FFF2-40B4-BE49-F238E27FC236}">
                <a16:creationId xmlns:a16="http://schemas.microsoft.com/office/drawing/2014/main" id="{083E0567-3644-D3F8-57F7-CD1B80E2B65E}"/>
              </a:ext>
            </a:extLst>
          </p:cNvPr>
          <p:cNvSpPr>
            <a:spLocks noChangeArrowheads="1"/>
          </p:cNvSpPr>
          <p:nvPr/>
        </p:nvSpPr>
        <p:spPr bwMode="auto">
          <a:xfrm>
            <a:off x="6096000" y="5618163"/>
            <a:ext cx="21113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b="1">
                <a:solidFill>
                  <a:srgbClr val="E78631"/>
                </a:solidFill>
                <a:latin typeface="Calibri" panose="020F0502020204030204" pitchFamily="34" charset="0"/>
              </a:rPr>
              <a:t>Κάντε κλικ για αναπαραγωγή και ακρόαση</a:t>
            </a:r>
          </a:p>
        </p:txBody>
      </p:sp>
      <p:pic>
        <p:nvPicPr>
          <p:cNvPr id="77830" name="Picture 6">
            <a:extLst>
              <a:ext uri="{FF2B5EF4-FFF2-40B4-BE49-F238E27FC236}">
                <a16:creationId xmlns:a16="http://schemas.microsoft.com/office/drawing/2014/main" id="{962E970E-EBE4-D2DC-A508-501D706B9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1376363"/>
            <a:ext cx="5681662" cy="3538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26CF0F3C-4979-E866-6039-BC04AD16F6D6}"/>
              </a:ext>
            </a:extLst>
          </p:cNvPr>
          <p:cNvSpPr txBox="1">
            <a:spLocks noChangeArrowheads="1"/>
          </p:cNvSpPr>
          <p:nvPr/>
        </p:nvSpPr>
        <p:spPr bwMode="auto">
          <a:xfrm>
            <a:off x="768350" y="709613"/>
            <a:ext cx="539908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200" b="1">
                <a:solidFill>
                  <a:srgbClr val="FFFFFF"/>
                </a:solidFill>
                <a:latin typeface="Calibri" panose="020F0502020204030204" pitchFamily="34" charset="0"/>
              </a:rPr>
              <a:t>4. Ξεπερνώντας τα γλωσσικά και πολιτιστικά εμπόδια στην πληροφόρηση και στον αλφαβητισμό δεδομένων</a:t>
            </a:r>
          </a:p>
        </p:txBody>
      </p:sp>
      <p:pic>
        <p:nvPicPr>
          <p:cNvPr id="78850" name="Picture 2">
            <a:extLst>
              <a:ext uri="{FF2B5EF4-FFF2-40B4-BE49-F238E27FC236}">
                <a16:creationId xmlns:a16="http://schemas.microsoft.com/office/drawing/2014/main" id="{BC8475CC-BBD8-A8F0-1990-BCA14135F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0"/>
            <a:ext cx="48942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a:extLst>
              <a:ext uri="{FF2B5EF4-FFF2-40B4-BE49-F238E27FC236}">
                <a16:creationId xmlns:a16="http://schemas.microsoft.com/office/drawing/2014/main" id="{E8A1AA5A-DD47-0001-1C05-700939976E68}"/>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b="1">
                <a:solidFill>
                  <a:srgbClr val="FFFFFF"/>
                </a:solidFill>
                <a:latin typeface="Calibri" panose="020F0502020204030204" pitchFamily="34" charset="0"/>
              </a:rPr>
              <a:t>Σημαντικοί ορισμοί</a:t>
            </a:r>
          </a:p>
          <a:p>
            <a:pPr algn="ctr" hangingPunct="1">
              <a:lnSpc>
                <a:spcPct val="100000"/>
              </a:lnSpc>
              <a:spcBef>
                <a:spcPts val="1013"/>
              </a:spcBef>
              <a:buClrTx/>
              <a:buFontTx/>
              <a:buNone/>
            </a:pPr>
            <a:endParaRPr lang="en-US" altLang="en-GR" sz="3200" b="1">
              <a:solidFill>
                <a:srgbClr val="FFFFFF"/>
              </a:solidFill>
              <a:latin typeface="Calibri" panose="020F0502020204030204" pitchFamily="34" charset="0"/>
            </a:endParaRPr>
          </a:p>
        </p:txBody>
      </p:sp>
      <p:sp>
        <p:nvSpPr>
          <p:cNvPr id="79874" name="Text Box 2">
            <a:extLst>
              <a:ext uri="{FF2B5EF4-FFF2-40B4-BE49-F238E27FC236}">
                <a16:creationId xmlns:a16="http://schemas.microsoft.com/office/drawing/2014/main" id="{169C9650-080A-AA56-302C-42EE97A88168}"/>
              </a:ext>
            </a:extLst>
          </p:cNvPr>
          <p:cNvSpPr txBox="1">
            <a:spLocks noChangeArrowheads="1"/>
          </p:cNvSpPr>
          <p:nvPr/>
        </p:nvSpPr>
        <p:spPr bwMode="auto">
          <a:xfrm>
            <a:off x="841375" y="1557338"/>
            <a:ext cx="1070927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41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Το φράγμα γλώσσας είναι μια μεταφορική φράση που χρησιμοποιείται κυρίως για να αναφέρεται σε γλωσσικά εμπόδια στην επικοινωνία, δηλαδή στις δυσκολίες στην επικοινωνία που αντιμετωπίζουν άτομα ή ομάδες που αρχικά μιλούσαν διαφορετικές γλώσσες ή ακόμα και διαλέκτους σε ορισμένες περιπτώσεις.</a:t>
            </a:r>
          </a:p>
          <a:p>
            <a:pPr hangingPunct="1">
              <a:lnSpc>
                <a:spcPct val="100000"/>
              </a:lnSpc>
              <a:spcBef>
                <a:spcPts val="1013"/>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Ένα πολιτιστικό εμπόδιο είναι ένα ζήτημα που προκύπτει από παρανόηση του νοήματος, που προκαλείται από πολιτισμικές διαφορές μεταξύ αποστολέα και παραλήπτη.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78906C1C-79B6-FC55-3832-B2D488E8FB2A}"/>
              </a:ext>
            </a:extLst>
          </p:cNvPr>
          <p:cNvSpPr txBox="1">
            <a:spLocks noChangeArrowheads="1"/>
          </p:cNvSpPr>
          <p:nvPr/>
        </p:nvSpPr>
        <p:spPr bwMode="auto">
          <a:xfrm>
            <a:off x="4694238" y="4352925"/>
            <a:ext cx="7842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13"/>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80898" name="Text Box 2">
            <a:extLst>
              <a:ext uri="{FF2B5EF4-FFF2-40B4-BE49-F238E27FC236}">
                <a16:creationId xmlns:a16="http://schemas.microsoft.com/office/drawing/2014/main" id="{81ACEF3C-0D7A-6A95-8EF2-B52F9F89742E}"/>
              </a:ext>
            </a:extLst>
          </p:cNvPr>
          <p:cNvSpPr txBox="1">
            <a:spLocks noChangeArrowheads="1"/>
          </p:cNvSpPr>
          <p:nvPr/>
        </p:nvSpPr>
        <p:spPr bwMode="auto">
          <a:xfrm>
            <a:off x="855663" y="99695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000" i="1">
                <a:solidFill>
                  <a:srgbClr val="FFFFFF"/>
                </a:solidFill>
                <a:latin typeface="Calibri" panose="020F0502020204030204" pitchFamily="34" charset="0"/>
              </a:rPr>
              <a:t>«Αν μιλάς σε έναν άντρα σε μια γλώσσα που καταλαβαίνει, αυτό πάει στο μυαλό του. Αν του μιλήσεις στη γλώσσα του, αυτό πάει στην καρδιά του», είπε ο πρώην πρόεδρος της Νότιας Αφρικής Νέλσον Μαντέλα.</a:t>
            </a:r>
          </a:p>
        </p:txBody>
      </p:sp>
      <p:sp>
        <p:nvSpPr>
          <p:cNvPr id="80899" name="Text Box 3">
            <a:extLst>
              <a:ext uri="{FF2B5EF4-FFF2-40B4-BE49-F238E27FC236}">
                <a16:creationId xmlns:a16="http://schemas.microsoft.com/office/drawing/2014/main" id="{FCCD7573-C147-AF43-BB0B-9987AC23BF1F}"/>
              </a:ext>
            </a:extLst>
          </p:cNvPr>
          <p:cNvSpPr txBox="1">
            <a:spLocks noChangeArrowheads="1"/>
          </p:cNvSpPr>
          <p:nvPr/>
        </p:nvSpPr>
        <p:spPr bwMode="auto">
          <a:xfrm>
            <a:off x="547688" y="6350"/>
            <a:ext cx="2613025"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pic>
        <p:nvPicPr>
          <p:cNvPr id="80900" name="Picture 4">
            <a:extLst>
              <a:ext uri="{FF2B5EF4-FFF2-40B4-BE49-F238E27FC236}">
                <a16:creationId xmlns:a16="http://schemas.microsoft.com/office/drawing/2014/main" id="{C433DF94-4E02-BF3D-CEA6-A29CC29CC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58D87FF5-7FB5-35DA-1D72-478E5DC7D8FE}"/>
              </a:ext>
            </a:extLst>
          </p:cNvPr>
          <p:cNvSpPr txBox="1">
            <a:spLocks noChangeArrowheads="1"/>
          </p:cNvSpPr>
          <p:nvPr/>
        </p:nvSpPr>
        <p:spPr bwMode="auto">
          <a:xfrm>
            <a:off x="855663" y="996950"/>
            <a:ext cx="10417175" cy="4494213"/>
          </a:xfrm>
          <a:prstGeom prst="rect">
            <a:avLst/>
          </a:prstGeom>
          <a:noFill/>
          <a:ln w="54000" cap="flat">
            <a:solidFill>
              <a:srgbClr val="00ACA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000" b="1" i="1">
                <a:solidFill>
                  <a:srgbClr val="FFFFFF"/>
                </a:solidFill>
                <a:latin typeface="Calibri" panose="020F0502020204030204" pitchFamily="34" charset="0"/>
              </a:rPr>
              <a:t>Πώς επηρεάζει η γλώσσα την εμπειρία σας από το Διαδίκτυο;</a:t>
            </a:r>
          </a:p>
          <a:p>
            <a:pPr hangingPunct="1">
              <a:lnSpc>
                <a:spcPct val="100000"/>
              </a:lnSpc>
              <a:spcBef>
                <a:spcPts val="1013"/>
              </a:spcBef>
            </a:pPr>
            <a:endParaRPr lang="en-US" altLang="en-GR" sz="3000" b="1" i="1">
              <a:solidFill>
                <a:srgbClr val="FFFFFF"/>
              </a:solidFill>
              <a:latin typeface="Calibri" panose="020F0502020204030204" pitchFamily="34" charset="0"/>
            </a:endParaRPr>
          </a:p>
          <a:p>
            <a:pPr hangingPunct="1">
              <a:lnSpc>
                <a:spcPct val="100000"/>
              </a:lnSpc>
              <a:spcBef>
                <a:spcPts val="1013"/>
              </a:spcBef>
            </a:pPr>
            <a:r>
              <a:rPr lang="en-US" altLang="en-GR" sz="3000" b="1" i="1">
                <a:solidFill>
                  <a:srgbClr val="FFFFFF"/>
                </a:solidFill>
                <a:latin typeface="Calibri" panose="020F0502020204030204" pitchFamily="34" charset="0"/>
              </a:rPr>
              <a:t>Για όσους δεν μπορούν να μιλήσουν ή να κατανοήσουν αγγλικά, μεγάλο μέρος του Διαδικτύου είναι απρόσιτο.</a:t>
            </a:r>
          </a:p>
          <a:p>
            <a:pPr hangingPunct="1">
              <a:lnSpc>
                <a:spcPct val="100000"/>
              </a:lnSpc>
              <a:spcBef>
                <a:spcPts val="1013"/>
              </a:spcBef>
            </a:pPr>
            <a:endParaRPr lang="en-US" altLang="en-GR" sz="3000" b="1" i="1">
              <a:solidFill>
                <a:srgbClr val="FFFFFF"/>
              </a:solidFill>
              <a:latin typeface="Calibri" panose="020F0502020204030204" pitchFamily="34" charset="0"/>
            </a:endParaRPr>
          </a:p>
          <a:p>
            <a:pPr hangingPunct="1">
              <a:lnSpc>
                <a:spcPct val="100000"/>
              </a:lnSpc>
              <a:spcBef>
                <a:spcPts val="1013"/>
              </a:spcBef>
            </a:pPr>
            <a:r>
              <a:rPr lang="en-US" altLang="en-GR" sz="3000" b="1" i="1">
                <a:solidFill>
                  <a:srgbClr val="FFFFFF"/>
                </a:solidFill>
                <a:latin typeface="Calibri" panose="020F0502020204030204" pitchFamily="34" charset="0"/>
              </a:rPr>
              <a:t>Οι γηγενείς ομιλητές της αγγλικής γλώσσας – περίπου το 5% του παγκόσμιου πληθυσμού – πιθανότατα δεν παρατηρούν διαφορά μεταξύ της πραγματικής ζωής και της διαδικτυακής ζωής, καθώς περισσότερο από το ήμισυ του ιστού είναι στη γλώσσα τους.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a:extLst>
              <a:ext uri="{FF2B5EF4-FFF2-40B4-BE49-F238E27FC236}">
                <a16:creationId xmlns:a16="http://schemas.microsoft.com/office/drawing/2014/main" id="{7A757836-2060-6CAA-3197-AEC89DD608F0}"/>
              </a:ext>
            </a:extLst>
          </p:cNvPr>
          <p:cNvSpPr txBox="1">
            <a:spLocks noChangeArrowheads="1"/>
          </p:cNvSpPr>
          <p:nvPr/>
        </p:nvSpPr>
        <p:spPr bwMode="auto">
          <a:xfrm>
            <a:off x="3175000" y="420688"/>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200">
                <a:solidFill>
                  <a:srgbClr val="FFFFFF"/>
                </a:solidFill>
                <a:latin typeface="Calibri" panose="020F0502020204030204" pitchFamily="34" charset="0"/>
              </a:rPr>
              <a:t>Ποικιλομορφία περιήγησης: γλωσσικές ανάγκες</a:t>
            </a:r>
          </a:p>
          <a:p>
            <a:pPr hangingPunct="1">
              <a:lnSpc>
                <a:spcPct val="100000"/>
              </a:lnSpc>
              <a:spcBef>
                <a:spcPts val="1013"/>
              </a:spcBef>
              <a:buClrTx/>
              <a:buFontTx/>
              <a:buNone/>
            </a:pPr>
            <a:endParaRPr lang="en-US" altLang="en-GR" sz="3200">
              <a:solidFill>
                <a:srgbClr val="FFFFFF"/>
              </a:solidFill>
              <a:latin typeface="Calibri" panose="020F0502020204030204" pitchFamily="34" charset="0"/>
            </a:endParaRPr>
          </a:p>
        </p:txBody>
      </p:sp>
      <p:pic>
        <p:nvPicPr>
          <p:cNvPr id="82946" name="Picture 2">
            <a:extLst>
              <a:ext uri="{FF2B5EF4-FFF2-40B4-BE49-F238E27FC236}">
                <a16:creationId xmlns:a16="http://schemas.microsoft.com/office/drawing/2014/main" id="{5F22620B-CC98-CDD5-51A3-86DDC1377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1095375"/>
            <a:ext cx="7961312" cy="561657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0A094478-24F2-1094-0F75-B2C8BCA10247}"/>
              </a:ext>
            </a:extLst>
          </p:cNvPr>
          <p:cNvSpPr txBox="1">
            <a:spLocks noChangeArrowheads="1"/>
          </p:cNvSpPr>
          <p:nvPr/>
        </p:nvSpPr>
        <p:spPr bwMode="auto">
          <a:xfrm>
            <a:off x="188913" y="506413"/>
            <a:ext cx="5440362" cy="356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10000"/>
              </a:lnSpc>
              <a:spcBef>
                <a:spcPts val="1013"/>
              </a:spcBef>
            </a:pPr>
            <a:r>
              <a:rPr lang="en-US" altLang="en-GR" sz="2100">
                <a:solidFill>
                  <a:srgbClr val="FFFFFF"/>
                </a:solidFill>
                <a:latin typeface="Calibri" panose="020F0502020204030204" pitchFamily="34" charset="0"/>
              </a:rPr>
              <a:t>Το να έχετε ένα μεταναστευτικό υπόβαθρο μπορεί να σημαίνει ότι είστε πολύγλωσσοι ή προτιμάτε την περιήγηση σε μια συγκεκριμένη γλώσσα. Το να το αποδεχτείτε και να γνωρίζετε πώς να πλοηγηθείτε στην τεχνολογία για να έχετε τα καλύτερα αποτελέσματα σε διαφορετικές γλώσσες, μπορεί να σας βοηθήσει να έχετε εξαιρετικά αποτελέσματα.</a:t>
            </a:r>
          </a:p>
        </p:txBody>
      </p:sp>
      <p:sp>
        <p:nvSpPr>
          <p:cNvPr id="83970" name="Text Box 2">
            <a:extLst>
              <a:ext uri="{FF2B5EF4-FFF2-40B4-BE49-F238E27FC236}">
                <a16:creationId xmlns:a16="http://schemas.microsoft.com/office/drawing/2014/main" id="{C8E34F2D-CD15-B8E4-C376-553FF3470E20}"/>
              </a:ext>
            </a:extLst>
          </p:cNvPr>
          <p:cNvSpPr txBox="1">
            <a:spLocks noChangeArrowheads="1"/>
          </p:cNvSpPr>
          <p:nvPr/>
        </p:nvSpPr>
        <p:spPr bwMode="auto">
          <a:xfrm>
            <a:off x="188913" y="4445000"/>
            <a:ext cx="8099425" cy="149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solidFill>
                  <a:srgbClr val="5E5E5E"/>
                </a:solidFill>
                <a:latin typeface="Calibri" panose="020F0502020204030204" pitchFamily="34" charset="0"/>
              </a:rPr>
              <a:t>Από προεπιλογή, η γλώσσα του προγράμματος περιήγησης στο Διαδίκτυο είναι τοπική. όπου κι αν βρίσκεστε στον κόσμο, το πρόγραμμα περιήγησής σας εμφανίζει τη γλώσσα που ομιλείται κυρίως εκεί. Για να αλλάξετε την προεπιλεγμένη γλώσσα που εμφανίζεται σε ένα πρόγραμμα περιήγησης στο Διαδίκτυο, ακολουθήστε τις οδηγίες.</a:t>
            </a:r>
          </a:p>
        </p:txBody>
      </p:sp>
      <p:pic>
        <p:nvPicPr>
          <p:cNvPr id="83971" name="Picture 3">
            <a:extLst>
              <a:ext uri="{FF2B5EF4-FFF2-40B4-BE49-F238E27FC236}">
                <a16:creationId xmlns:a16="http://schemas.microsoft.com/office/drawing/2014/main" id="{88D01F4C-A5F8-DBF8-1745-2A63A71E1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00000">
            <a:off x="8618538" y="4002088"/>
            <a:ext cx="1317625" cy="131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2" name="Rectangle 4">
            <a:extLst>
              <a:ext uri="{FF2B5EF4-FFF2-40B4-BE49-F238E27FC236}">
                <a16:creationId xmlns:a16="http://schemas.microsoft.com/office/drawing/2014/main" id="{8467D53E-A63A-6B56-2B59-2D882E6904D1}"/>
              </a:ext>
            </a:extLst>
          </p:cNvPr>
          <p:cNvSpPr>
            <a:spLocks noChangeArrowheads="1"/>
          </p:cNvSpPr>
          <p:nvPr/>
        </p:nvSpPr>
        <p:spPr bwMode="auto">
          <a:xfrm>
            <a:off x="9266238" y="5591175"/>
            <a:ext cx="259715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800" b="1">
                <a:solidFill>
                  <a:srgbClr val="D6315A"/>
                </a:solidFill>
                <a:latin typeface="Calibri" panose="020F0502020204030204" pitchFamily="34" charset="0"/>
              </a:rPr>
              <a:t>Κάντε κλικ για να διαβάσετε</a:t>
            </a:r>
          </a:p>
        </p:txBody>
      </p:sp>
      <p:sp>
        <p:nvSpPr>
          <p:cNvPr id="83973" name="AutoShape 5">
            <a:extLst>
              <a:ext uri="{FF2B5EF4-FFF2-40B4-BE49-F238E27FC236}">
                <a16:creationId xmlns:a16="http://schemas.microsoft.com/office/drawing/2014/main" id="{173BD9E3-8416-F7F2-14C9-0004BE6C58BC}"/>
              </a:ext>
            </a:extLst>
          </p:cNvPr>
          <p:cNvSpPr>
            <a:spLocks noChangeArrowheads="1"/>
          </p:cNvSpPr>
          <p:nvPr/>
        </p:nvSpPr>
        <p:spPr bwMode="auto">
          <a:xfrm rot="16200000">
            <a:off x="9898063" y="4851400"/>
            <a:ext cx="727075" cy="460375"/>
          </a:xfrm>
          <a:custGeom>
            <a:avLst/>
            <a:gdLst>
              <a:gd name="G0" fmla="+- 1282 0 0"/>
              <a:gd name="G1" fmla="+- 32767 0 0"/>
              <a:gd name="G2" fmla="*/ G1 1 G0"/>
              <a:gd name="G3" fmla="*/ 50000 65535 1"/>
              <a:gd name="G4" fmla="+- 34464 0 50000"/>
              <a:gd name="G5" fmla="?: G4 50000 34464"/>
              <a:gd name="G6" fmla="?: G3 0 G4"/>
              <a:gd name="G7" fmla="*/ 50000 65535 1"/>
              <a:gd name="G8" fmla="+- G2 0 50000"/>
              <a:gd name="G9" fmla="?: G8 50000 G2"/>
              <a:gd name="G10" fmla="?: G7 0 G8"/>
              <a:gd name="G11" fmla="*/ G0 5 1"/>
              <a:gd name="G12" fmla="*/ G11 1 32"/>
              <a:gd name="G13" fmla="*/ G0 G10 1"/>
              <a:gd name="G14" fmla="*/ G13 1 34464"/>
              <a:gd name="G15" fmla="+- 2022 0 G14"/>
              <a:gd name="G16" fmla="*/ 1282 G6 1"/>
              <a:gd name="G17" fmla="*/ G16 1 3392"/>
              <a:gd name="G18" fmla="+- 641 0 0"/>
              <a:gd name="G19" fmla="+- G18 0 G17"/>
              <a:gd name="G20" fmla="+- G18 G17 0"/>
              <a:gd name="G21" fmla="+- 641 0 0"/>
              <a:gd name="G22" fmla="*/ G17 G14 1"/>
              <a:gd name="G23" fmla="*/ G22 1 G21"/>
              <a:gd name="G24" fmla="+- 2022 0 G23"/>
              <a:gd name="G25" fmla="+- 1282 0 0"/>
              <a:gd name="G26" fmla="+- 2022 0 0"/>
              <a:gd name="G27" fmla="+- 1282 0 0"/>
              <a:gd name="G28" fmla="*/ G27 1 32"/>
              <a:gd name="G29" fmla="+- 1282 0 0"/>
              <a:gd name="G30" fmla="*/ G29 1 16"/>
              <a:gd name="G31" fmla="+- 1282 0 0"/>
              <a:gd name="G32" fmla="*/ G31 1 8"/>
            </a:gdLst>
            <a:ahLst/>
            <a:cxnLst>
              <a:cxn ang="0">
                <a:pos x="r" y="vc"/>
              </a:cxn>
              <a:cxn ang="5400000">
                <a:pos x="hc" y="b"/>
              </a:cxn>
              <a:cxn ang="10800000">
                <a:pos x="l" y="vc"/>
              </a:cxn>
              <a:cxn ang="16200000">
                <a:pos x="hc" y="t"/>
              </a:cxn>
            </a:cxnLst>
            <a:rect l="0" t="0" r="0" b="0"/>
            <a:pathLst>
              <a:path>
                <a:moveTo>
                  <a:pt x="0" y="641"/>
                </a:moveTo>
                <a:lnTo>
                  <a:pt x="40" y="641"/>
                </a:lnTo>
                <a:lnTo>
                  <a:pt x="0" y="641"/>
                </a:lnTo>
                <a:close/>
                <a:moveTo>
                  <a:pt x="80" y="641"/>
                </a:moveTo>
                <a:lnTo>
                  <a:pt x="160" y="641"/>
                </a:lnTo>
                <a:lnTo>
                  <a:pt x="80" y="641"/>
                </a:lnTo>
                <a:close/>
                <a:moveTo>
                  <a:pt x="200" y="641"/>
                </a:moveTo>
                <a:lnTo>
                  <a:pt x="2022" y="641"/>
                </a:lnTo>
                <a:lnTo>
                  <a:pt x="2022" y="0"/>
                </a:lnTo>
                <a:lnTo>
                  <a:pt x="2022" y="641"/>
                </a:lnTo>
                <a:lnTo>
                  <a:pt x="2022" y="1282"/>
                </a:lnTo>
                <a:lnTo>
                  <a:pt x="2022" y="641"/>
                </a:lnTo>
                <a:lnTo>
                  <a:pt x="200" y="641"/>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83974" name="Picture 6">
            <a:extLst>
              <a:ext uri="{FF2B5EF4-FFF2-40B4-BE49-F238E27FC236}">
                <a16:creationId xmlns:a16="http://schemas.microsoft.com/office/drawing/2014/main" id="{6F448164-9BC1-0EDF-718B-E9AEBFD56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773" t="-1535" r="-19228" b="-365"/>
          <a:stretch>
            <a:fillRect/>
          </a:stretch>
        </p:blipFill>
        <p:spPr bwMode="auto">
          <a:xfrm>
            <a:off x="5629275" y="0"/>
            <a:ext cx="6562725" cy="4233863"/>
          </a:xfrm>
          <a:prstGeom prst="rect">
            <a:avLst/>
          </a:prstGeom>
          <a:noFill/>
          <a:ln>
            <a:noFill/>
          </a:ln>
          <a:effectLst/>
          <a:extLst>
            <a:ext uri="{909E8E84-426E-40DD-AFC4-6F175D3DCCD1}">
              <a14:hiddenFill xmlns:a14="http://schemas.microsoft.com/office/drawing/2010/main">
                <a:blipFill dpi="0" rotWithShape="0">
                  <a:blip/>
                  <a:srcRect l="-18773" t="-1535" r="-19228" b="-36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4993" name="Picture 1">
            <a:extLst>
              <a:ext uri="{FF2B5EF4-FFF2-40B4-BE49-F238E27FC236}">
                <a16:creationId xmlns:a16="http://schemas.microsoft.com/office/drawing/2014/main" id="{70B96D0C-C734-8C07-5970-7C3958D7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365125"/>
            <a:ext cx="6096000" cy="331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4" name="Rectangle 2">
            <a:extLst>
              <a:ext uri="{FF2B5EF4-FFF2-40B4-BE49-F238E27FC236}">
                <a16:creationId xmlns:a16="http://schemas.microsoft.com/office/drawing/2014/main" id="{77CB5C20-76BA-0414-F7AD-DAD2519D9508}"/>
              </a:ext>
            </a:extLst>
          </p:cNvPr>
          <p:cNvSpPr>
            <a:spLocks noChangeArrowheads="1"/>
          </p:cNvSpPr>
          <p:nvPr/>
        </p:nvSpPr>
        <p:spPr bwMode="auto">
          <a:xfrm>
            <a:off x="684213" y="1704975"/>
            <a:ext cx="4948237"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000">
                <a:solidFill>
                  <a:srgbClr val="FFFFFF"/>
                </a:solidFill>
                <a:latin typeface="Calibri" panose="020F0502020204030204" pitchFamily="34" charset="0"/>
                <a:cs typeface="Calibri" panose="020F0502020204030204" pitchFamily="34" charset="0"/>
              </a:rPr>
              <a:t>Χρησιμοποιούνται διαφορετικές μηχανές αναζήτησης σε διαφορετικές χώρες, ενώ για τις ίδιες μηχανές αναζήτησης τα αποτελέσματα διαφέρουν ανάλογα με την τοποθεσία. Θεωρούμε σημαντικό οι δάσκαλοι και οι εκπαιδευόμενοι να συνειδητοποιήσουν αυτό το αποτέλεσμα. Είναι σημαντικό για την προσαρμογή, τις προσδοκίες κατά την εκτέλεση της έρευνας και είναι κάτι που πρέπει να αντιμετωπιστεί.</a:t>
            </a:r>
          </a:p>
        </p:txBody>
      </p:sp>
      <p:sp>
        <p:nvSpPr>
          <p:cNvPr id="84995" name="Rectangle 3">
            <a:extLst>
              <a:ext uri="{FF2B5EF4-FFF2-40B4-BE49-F238E27FC236}">
                <a16:creationId xmlns:a16="http://schemas.microsoft.com/office/drawing/2014/main" id="{9CD0AFD2-A7CA-00F8-91D8-EE46A07A4E86}"/>
              </a:ext>
            </a:extLst>
          </p:cNvPr>
          <p:cNvSpPr>
            <a:spLocks noChangeArrowheads="1"/>
          </p:cNvSpPr>
          <p:nvPr/>
        </p:nvSpPr>
        <p:spPr bwMode="auto">
          <a:xfrm>
            <a:off x="684213" y="512763"/>
            <a:ext cx="4856162"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800" b="1">
                <a:solidFill>
                  <a:srgbClr val="FFFFFF"/>
                </a:solidFill>
                <a:latin typeface="Calibri" panose="020F0502020204030204" pitchFamily="34" charset="0"/>
              </a:rPr>
              <a:t>Διεθνείς μηχανές αναζήτησης για τις οποίες πρέπει να βελτιστοποιήσετε</a:t>
            </a:r>
          </a:p>
        </p:txBody>
      </p:sp>
      <p:sp>
        <p:nvSpPr>
          <p:cNvPr id="84996" name="Rectangle 4">
            <a:extLst>
              <a:ext uri="{FF2B5EF4-FFF2-40B4-BE49-F238E27FC236}">
                <a16:creationId xmlns:a16="http://schemas.microsoft.com/office/drawing/2014/main" id="{B809D898-8624-D815-D17B-9E1E76B2146C}"/>
              </a:ext>
            </a:extLst>
          </p:cNvPr>
          <p:cNvSpPr>
            <a:spLocks noChangeArrowheads="1"/>
          </p:cNvSpPr>
          <p:nvPr/>
        </p:nvSpPr>
        <p:spPr bwMode="auto">
          <a:xfrm>
            <a:off x="5762625" y="3636963"/>
            <a:ext cx="6203950" cy="173672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a:solidFill>
                  <a:srgbClr val="FFFFFF"/>
                </a:solidFill>
                <a:latin typeface="Calibri" panose="020F0502020204030204" pitchFamily="34" charset="0"/>
              </a:rPr>
              <a:t>Οι μηχανές αναζήτησης συνήθως φιλτράρουν τα αποτελέσματα που σας δίνουν ως τρόπο να κάνουν τα αποτελέσματα πιο χρήσιμα. Χρησιμοποιούν πληροφορίες από τον υπολογιστή σας, όπως το πρόγραμμα περιήγησής σας και τη διεύθυνση IP, καθώς και τυχόν πληροφορίες λογαριασμού που έχουν από εσάς.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028B781D-E23B-369A-CB0A-70E48CCB1AAC}"/>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200" b="1">
                <a:solidFill>
                  <a:srgbClr val="FFFFFF"/>
                </a:solidFill>
                <a:latin typeface="Calibri" panose="020F0502020204030204" pitchFamily="34" charset="0"/>
              </a:rPr>
              <a:t>1. Περιήγηση, αναζήτηση, φιλτράρισμα δεδομένων, πληροφοριών και ψηφιακού περιεχομένου</a:t>
            </a:r>
          </a:p>
          <a:p>
            <a:pPr hangingPunct="1">
              <a:lnSpc>
                <a:spcPct val="100000"/>
              </a:lnSpc>
              <a:spcBef>
                <a:spcPts val="1013"/>
              </a:spcBef>
              <a:buClrTx/>
              <a:buFontTx/>
              <a:buNone/>
            </a:pPr>
            <a:endParaRPr lang="en-US" altLang="en-GR" sz="3200" b="1">
              <a:solidFill>
                <a:srgbClr val="FFFFFF"/>
              </a:solidFill>
              <a:latin typeface="Calibri" panose="020F0502020204030204" pitchFamily="34" charset="0"/>
            </a:endParaRPr>
          </a:p>
        </p:txBody>
      </p:sp>
      <p:pic>
        <p:nvPicPr>
          <p:cNvPr id="30722" name="Picture 2">
            <a:extLst>
              <a:ext uri="{FF2B5EF4-FFF2-40B4-BE49-F238E27FC236}">
                <a16:creationId xmlns:a16="http://schemas.microsoft.com/office/drawing/2014/main" id="{50C2856D-22D2-603E-DEF0-481FC00C3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EC047F46-6947-6FB8-7379-1BD46EF5245C}"/>
              </a:ext>
            </a:extLst>
          </p:cNvPr>
          <p:cNvSpPr txBox="1">
            <a:spLocks noChangeArrowheads="1"/>
          </p:cNvSpPr>
          <p:nvPr/>
        </p:nvSpPr>
        <p:spPr bwMode="auto">
          <a:xfrm>
            <a:off x="398463" y="455613"/>
            <a:ext cx="5822950" cy="3154362"/>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600">
                <a:solidFill>
                  <a:srgbClr val="FFFFFF"/>
                </a:solidFill>
                <a:latin typeface="Calibri" panose="020F0502020204030204" pitchFamily="34" charset="0"/>
              </a:rPr>
              <a:t>Η χρήση περισσότερων από μία μηχανών αναζήτησης μπορεί να σας βοηθήσει να λάβετε καλύτερες πληροφορίες. Εναλλακτικά, ορισμένες μηχανές, συμπεριλαμβανομένης της Google, σας επιτρέπουν να απενεργοποιήσετε την εξατομίκευση και να πραγματοποιήσετε αφιλτράριστες αναζητήσεις.</a:t>
            </a:r>
          </a:p>
        </p:txBody>
      </p:sp>
      <p:pic>
        <p:nvPicPr>
          <p:cNvPr id="86018" name="Picture 2">
            <a:extLst>
              <a:ext uri="{FF2B5EF4-FFF2-40B4-BE49-F238E27FC236}">
                <a16:creationId xmlns:a16="http://schemas.microsoft.com/office/drawing/2014/main" id="{432989AA-B96D-79AA-1A46-32607B85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398713"/>
            <a:ext cx="5611813" cy="3738562"/>
          </a:xfrm>
          <a:prstGeom prst="rect">
            <a:avLst/>
          </a:prstGeom>
          <a:solidFill>
            <a:srgbClr val="EDEDED"/>
          </a:solidFill>
          <a:ln w="190440" cap="flat">
            <a:solidFill>
              <a:srgbClr val="FFFFFF"/>
            </a:solidFill>
            <a:round/>
            <a:headEnd/>
            <a:tailEnd/>
          </a:ln>
          <a:effectLst>
            <a:outerShdw algn="ctr" rotWithShape="0">
              <a:srgbClr val="000000">
                <a:alpha val="41032"/>
              </a:srgbClr>
            </a:outerShdw>
          </a:effectLst>
        </p:spPr>
      </p:pic>
      <p:sp>
        <p:nvSpPr>
          <p:cNvPr id="86019" name="Rectangle 3">
            <a:extLst>
              <a:ext uri="{FF2B5EF4-FFF2-40B4-BE49-F238E27FC236}">
                <a16:creationId xmlns:a16="http://schemas.microsoft.com/office/drawing/2014/main" id="{19DB0264-7956-D58B-10DF-E1AB6030C2EF}"/>
              </a:ext>
            </a:extLst>
          </p:cNvPr>
          <p:cNvSpPr>
            <a:spLocks noChangeArrowheads="1"/>
          </p:cNvSpPr>
          <p:nvPr/>
        </p:nvSpPr>
        <p:spPr bwMode="auto">
          <a:xfrm>
            <a:off x="7013575" y="384175"/>
            <a:ext cx="4687888" cy="521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a:latin typeface="Calibri" panose="020F0502020204030204" pitchFamily="34" charset="0"/>
              </a:rPr>
              <a:t>Λίστα μηχανών αναζήτησης που είναι σημαντικές για εσάς</a:t>
            </a:r>
          </a:p>
          <a:p>
            <a:pPr hangingPunct="1">
              <a:lnSpc>
                <a:spcPct val="100000"/>
              </a:lnSpc>
              <a:buClrTx/>
              <a:buFontTx/>
              <a:buNone/>
            </a:pPr>
            <a:endParaRPr lang="el-GR" altLang="en-GR" sz="2400">
              <a:latin typeface="Calibri" panose="020F0502020204030204" pitchFamily="34" charset="0"/>
            </a:endParaRP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Google</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Bing</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Yahoo</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Baidu</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Qihoo360</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Yandex</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Naver</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DuckDuckGo</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Ask.com</a:t>
            </a:r>
          </a:p>
          <a:p>
            <a:pPr hangingPunct="1">
              <a:lnSpc>
                <a:spcPct val="100000"/>
              </a:lnSpc>
              <a:buFont typeface="Times New Roman" panose="02020603050405020304" pitchFamily="18" charset="0"/>
              <a:buAutoNum type="arabicPeriod"/>
            </a:pPr>
            <a:r>
              <a:rPr lang="el-GR" altLang="en-GR" sz="2400">
                <a:latin typeface="Calibri" panose="020F0502020204030204" pitchFamily="34" charset="0"/>
              </a:rPr>
              <a:t> AOL</a:t>
            </a:r>
          </a:p>
          <a:p>
            <a:pPr hangingPunct="1">
              <a:lnSpc>
                <a:spcPct val="100000"/>
              </a:lnSpc>
              <a:buClrTx/>
              <a:buFontTx/>
              <a:buNone/>
            </a:pPr>
            <a:endParaRPr lang="el-GR" altLang="en-GR" sz="240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1" name="Picture 1">
            <a:extLst>
              <a:ext uri="{FF2B5EF4-FFF2-40B4-BE49-F238E27FC236}">
                <a16:creationId xmlns:a16="http://schemas.microsoft.com/office/drawing/2014/main" id="{A704599B-A19D-3954-08E4-30BCA58BE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560388"/>
            <a:ext cx="3263900" cy="307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2" name="Picture 2">
            <a:extLst>
              <a:ext uri="{FF2B5EF4-FFF2-40B4-BE49-F238E27FC236}">
                <a16:creationId xmlns:a16="http://schemas.microsoft.com/office/drawing/2014/main" id="{85B42885-2588-A42A-33B4-1355412D9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862" b="-33862"/>
          <a:stretch>
            <a:fillRect/>
          </a:stretch>
        </p:blipFill>
        <p:spPr bwMode="auto">
          <a:xfrm>
            <a:off x="8328025" y="560388"/>
            <a:ext cx="3263900" cy="3079750"/>
          </a:xfrm>
          <a:prstGeom prst="rect">
            <a:avLst/>
          </a:prstGeom>
          <a:noFill/>
          <a:ln>
            <a:noFill/>
          </a:ln>
          <a:effectLst/>
          <a:extLst>
            <a:ext uri="{909E8E84-426E-40DD-AFC4-6F175D3DCCD1}">
              <a14:hiddenFill xmlns:a14="http://schemas.microsoft.com/office/drawing/2010/main">
                <a:blipFill dpi="0" rotWithShape="0">
                  <a:blip/>
                  <a:srcRect t="-33862" b="-3386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3" name="Picture 3">
            <a:extLst>
              <a:ext uri="{FF2B5EF4-FFF2-40B4-BE49-F238E27FC236}">
                <a16:creationId xmlns:a16="http://schemas.microsoft.com/office/drawing/2014/main" id="{3C2675FF-92A0-7001-CBB5-22DFC8717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2792" b="-72792"/>
          <a:stretch>
            <a:fillRect/>
          </a:stretch>
        </p:blipFill>
        <p:spPr bwMode="auto">
          <a:xfrm>
            <a:off x="4506913" y="560388"/>
            <a:ext cx="3263900" cy="3079750"/>
          </a:xfrm>
          <a:prstGeom prst="rect">
            <a:avLst/>
          </a:prstGeom>
          <a:noFill/>
          <a:ln>
            <a:noFill/>
          </a:ln>
          <a:effectLst/>
          <a:extLst>
            <a:ext uri="{909E8E84-426E-40DD-AFC4-6F175D3DCCD1}">
              <a14:hiddenFill xmlns:a14="http://schemas.microsoft.com/office/drawing/2010/main">
                <a:blipFill dpi="0" rotWithShape="0">
                  <a:blip/>
                  <a:srcRect t="-72792" b="-7279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4" name="Text Box 4">
            <a:extLst>
              <a:ext uri="{FF2B5EF4-FFF2-40B4-BE49-F238E27FC236}">
                <a16:creationId xmlns:a16="http://schemas.microsoft.com/office/drawing/2014/main" id="{2BCBC0C7-AC2C-A6E0-C6D0-A62BE0BE2C9D}"/>
              </a:ext>
            </a:extLst>
          </p:cNvPr>
          <p:cNvSpPr txBox="1">
            <a:spLocks noChangeArrowheads="1"/>
          </p:cNvSpPr>
          <p:nvPr/>
        </p:nvSpPr>
        <p:spPr bwMode="auto">
          <a:xfrm>
            <a:off x="614363" y="3640138"/>
            <a:ext cx="3263900" cy="265747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500" u="sng">
                <a:solidFill>
                  <a:srgbClr val="CCCCFF"/>
                </a:solidFill>
                <a:latin typeface="Calibri" panose="020F0502020204030204" pitchFamily="34" charset="0"/>
              </a:rPr>
              <a:t>Το </a:t>
            </a:r>
            <a:r>
              <a:rPr lang="en-US" altLang="en-GR" sz="1500" u="sng">
                <a:solidFill>
                  <a:srgbClr val="CCCCFF"/>
                </a:solidFill>
                <a:latin typeface="Calibri" panose="020F0502020204030204" pitchFamily="34" charset="0"/>
                <a:hlinkClick r:id="rId6"/>
              </a:rPr>
              <a:t>Google</a:t>
            </a:r>
            <a:r>
              <a:rPr lang="en-US" altLang="en-GR" sz="1500">
                <a:solidFill>
                  <a:srgbClr val="FFFFFF"/>
                </a:solidFill>
                <a:latin typeface="Calibri" panose="020F0502020204030204" pitchFamily="34" charset="0"/>
              </a:rPr>
              <a:t> είναι μια από τις πιο προφανείς διεθνείς μηχανές αναζήτησης, αλλά όταν πρόκειται για την παραγωγή περιεχομένου για άλλες χώρες, υπάρχουν ακόμα μερικά σημαντικά βήματα που πρέπει να ληφθούν υπόψη.</a:t>
            </a:r>
          </a:p>
        </p:txBody>
      </p:sp>
      <p:sp>
        <p:nvSpPr>
          <p:cNvPr id="87045" name="Text Box 5">
            <a:extLst>
              <a:ext uri="{FF2B5EF4-FFF2-40B4-BE49-F238E27FC236}">
                <a16:creationId xmlns:a16="http://schemas.microsoft.com/office/drawing/2014/main" id="{BF451CEB-C740-29CF-F058-E684AB6BBB34}"/>
              </a:ext>
            </a:extLst>
          </p:cNvPr>
          <p:cNvSpPr txBox="1">
            <a:spLocks noChangeArrowheads="1"/>
          </p:cNvSpPr>
          <p:nvPr/>
        </p:nvSpPr>
        <p:spPr bwMode="auto">
          <a:xfrm>
            <a:off x="4506913" y="3640138"/>
            <a:ext cx="3263900" cy="265747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u="sng">
                <a:solidFill>
                  <a:srgbClr val="CCCCFF"/>
                </a:solidFill>
                <a:latin typeface="Roboto" panose="020F0502020204030204" pitchFamily="34" charset="0"/>
              </a:rPr>
              <a:t>Το </a:t>
            </a:r>
            <a:r>
              <a:rPr lang="en-US" altLang="en-GR" u="sng">
                <a:solidFill>
                  <a:srgbClr val="CCCCFF"/>
                </a:solidFill>
                <a:latin typeface="Roboto" panose="020F0502020204030204" pitchFamily="34" charset="0"/>
                <a:hlinkClick r:id="rId7"/>
              </a:rPr>
              <a:t>Bing</a:t>
            </a:r>
            <a:r>
              <a:rPr lang="en-US" altLang="en-GR">
                <a:solidFill>
                  <a:srgbClr val="FFFFFF"/>
                </a:solidFill>
                <a:latin typeface="Roboto" panose="020F0502020204030204" pitchFamily="34" charset="0"/>
              </a:rPr>
              <a:t> είναι η δεύτερη πιο δημοφιλής μηχανή αναζήτησης στις ΗΠΑ. Σε παγκόσμια κλίμακα έχει επίσης κερδίσει μια θέση ως η δεύτερη μεγαλύτερη από τις διεθνείς μηχανές αναζήτησης.</a:t>
            </a:r>
          </a:p>
        </p:txBody>
      </p:sp>
      <p:sp>
        <p:nvSpPr>
          <p:cNvPr id="87046" name="Text Box 6">
            <a:extLst>
              <a:ext uri="{FF2B5EF4-FFF2-40B4-BE49-F238E27FC236}">
                <a16:creationId xmlns:a16="http://schemas.microsoft.com/office/drawing/2014/main" id="{8EA634F1-72A4-010D-6542-AA67CF468A74}"/>
              </a:ext>
            </a:extLst>
          </p:cNvPr>
          <p:cNvSpPr txBox="1">
            <a:spLocks noChangeArrowheads="1"/>
          </p:cNvSpPr>
          <p:nvPr/>
        </p:nvSpPr>
        <p:spPr bwMode="auto">
          <a:xfrm>
            <a:off x="8328025" y="3640138"/>
            <a:ext cx="3263900" cy="265747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u="sng">
                <a:solidFill>
                  <a:srgbClr val="CCCCFF"/>
                </a:solidFill>
                <a:latin typeface="Calibri" panose="020F0502020204030204" pitchFamily="34" charset="0"/>
              </a:rPr>
              <a:t>Το </a:t>
            </a:r>
            <a:r>
              <a:rPr lang="en-US" altLang="en-GR" u="sng">
                <a:solidFill>
                  <a:srgbClr val="CCCCFF"/>
                </a:solidFill>
                <a:latin typeface="Calibri" panose="020F0502020204030204" pitchFamily="34" charset="0"/>
                <a:hlinkClick r:id="rId8"/>
              </a:rPr>
              <a:t>Yahoo</a:t>
            </a:r>
            <a:r>
              <a:rPr lang="en-US" altLang="en-GR">
                <a:solidFill>
                  <a:srgbClr val="FFFFFF"/>
                </a:solidFill>
                <a:latin typeface="Calibri" panose="020F0502020204030204" pitchFamily="34" charset="0"/>
              </a:rPr>
              <a:t> είναι η τρίτη μεγαλύτερη μηχανή αναζήτησης στις Η.Π.Α., με το περίπου το 12% των αναζητήσεων, με αποτέλεσμα εκατομμύρια ευκαιρίες να προσελκύσουν πελάτες.</a:t>
            </a:r>
          </a:p>
        </p:txBody>
      </p:sp>
      <p:sp>
        <p:nvSpPr>
          <p:cNvPr id="87047" name="Rectangle 7">
            <a:extLst>
              <a:ext uri="{FF2B5EF4-FFF2-40B4-BE49-F238E27FC236}">
                <a16:creationId xmlns:a16="http://schemas.microsoft.com/office/drawing/2014/main" id="{339ACC74-7A25-5796-CE26-F25F31AE9104}"/>
              </a:ext>
            </a:extLst>
          </p:cNvPr>
          <p:cNvSpPr>
            <a:spLocks noChangeArrowheads="1"/>
          </p:cNvSpPr>
          <p:nvPr/>
        </p:nvSpPr>
        <p:spPr bwMode="auto">
          <a:xfrm>
            <a:off x="614363" y="346075"/>
            <a:ext cx="10304462"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4000" b="1">
                <a:solidFill>
                  <a:srgbClr val="5E5E5E"/>
                </a:solidFill>
                <a:latin typeface="Calibri" panose="020F0502020204030204" pitchFamily="34" charset="0"/>
              </a:rPr>
              <a:t>Λίστα μηχανών αναζήτησης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a:extLst>
              <a:ext uri="{FF2B5EF4-FFF2-40B4-BE49-F238E27FC236}">
                <a16:creationId xmlns:a16="http://schemas.microsoft.com/office/drawing/2014/main" id="{31D14EB6-106C-3AE3-7202-2F21B83CC938}"/>
              </a:ext>
            </a:extLst>
          </p:cNvPr>
          <p:cNvSpPr txBox="1">
            <a:spLocks noChangeArrowheads="1"/>
          </p:cNvSpPr>
          <p:nvPr/>
        </p:nvSpPr>
        <p:spPr bwMode="auto">
          <a:xfrm>
            <a:off x="614363" y="3640138"/>
            <a:ext cx="3263900" cy="265747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latin typeface="Calibri" panose="020F0502020204030204" pitchFamily="34" charset="0"/>
              </a:rPr>
              <a:t>Η #1 μηχανή αναζήτησης στην Κίνα, το Baidu, είναι η τρίτη πιο δημοφιλής μηχανή αναζήτησης παγκοσμίως, λαμβάνοντας περίπου το 60% της εγχώριας επισκεψιμότητας αναζήτησης.</a:t>
            </a:r>
          </a:p>
        </p:txBody>
      </p:sp>
      <p:sp>
        <p:nvSpPr>
          <p:cNvPr id="88066" name="Text Box 2">
            <a:extLst>
              <a:ext uri="{FF2B5EF4-FFF2-40B4-BE49-F238E27FC236}">
                <a16:creationId xmlns:a16="http://schemas.microsoft.com/office/drawing/2014/main" id="{752BE435-D1CB-0C45-7CEA-C94D95DAE131}"/>
              </a:ext>
            </a:extLst>
          </p:cNvPr>
          <p:cNvSpPr txBox="1">
            <a:spLocks noChangeArrowheads="1"/>
          </p:cNvSpPr>
          <p:nvPr/>
        </p:nvSpPr>
        <p:spPr bwMode="auto">
          <a:xfrm>
            <a:off x="4506913" y="3640138"/>
            <a:ext cx="3263900" cy="265747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t>Η Yandex παραμένει η κυρίαρχη διεθνής μηχανή αναζήτησης στη Ρωσία και σε μέρη των γύρω χωρών, αν και η Google συνεχίζει να προσπαθεί να εξασφαλίσει αυτή τη θέση για τον εαυτό της.</a:t>
            </a:r>
          </a:p>
        </p:txBody>
      </p:sp>
      <p:sp>
        <p:nvSpPr>
          <p:cNvPr id="88067" name="Text Box 3">
            <a:extLst>
              <a:ext uri="{FF2B5EF4-FFF2-40B4-BE49-F238E27FC236}">
                <a16:creationId xmlns:a16="http://schemas.microsoft.com/office/drawing/2014/main" id="{4D4AE38F-F44B-AA86-C836-832EE7EEDB46}"/>
              </a:ext>
            </a:extLst>
          </p:cNvPr>
          <p:cNvSpPr txBox="1">
            <a:spLocks noChangeArrowheads="1"/>
          </p:cNvSpPr>
          <p:nvPr/>
        </p:nvSpPr>
        <p:spPr bwMode="auto">
          <a:xfrm>
            <a:off x="8328025" y="3640138"/>
            <a:ext cx="3263900" cy="265747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latin typeface="Calibri" panose="020F0502020204030204" pitchFamily="34" charset="0"/>
              </a:rPr>
              <a:t>Το DuckDuckGo είναι μια μοναδική διεθνής μηχανή αναζήτησης επειδή δεν αποθηκεύει πληροφορίες χρήστη. Εμφανίζει τα ίδια αποτελέσματα σε όλους τους χρήστες ανεξάρτητα από το ιστορικό αναζήτησης ή την τοποθεσία</a:t>
            </a:r>
          </a:p>
        </p:txBody>
      </p:sp>
      <p:sp>
        <p:nvSpPr>
          <p:cNvPr id="88068" name="Rectangle 4">
            <a:extLst>
              <a:ext uri="{FF2B5EF4-FFF2-40B4-BE49-F238E27FC236}">
                <a16:creationId xmlns:a16="http://schemas.microsoft.com/office/drawing/2014/main" id="{67514821-85AE-F0E8-4C42-90F42A68C5D7}"/>
              </a:ext>
            </a:extLst>
          </p:cNvPr>
          <p:cNvSpPr>
            <a:spLocks noChangeArrowheads="1"/>
          </p:cNvSpPr>
          <p:nvPr/>
        </p:nvSpPr>
        <p:spPr bwMode="auto">
          <a:xfrm>
            <a:off x="614363" y="346075"/>
            <a:ext cx="10304462"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4000" b="1">
                <a:solidFill>
                  <a:srgbClr val="5E5E5E"/>
                </a:solidFill>
                <a:latin typeface="Calibri" panose="020F0502020204030204" pitchFamily="34" charset="0"/>
              </a:rPr>
              <a:t>Λίστα μηχανών αναζήτησης</a:t>
            </a:r>
          </a:p>
        </p:txBody>
      </p:sp>
      <p:pic>
        <p:nvPicPr>
          <p:cNvPr id="88069" name="Picture 5">
            <a:extLst>
              <a:ext uri="{FF2B5EF4-FFF2-40B4-BE49-F238E27FC236}">
                <a16:creationId xmlns:a16="http://schemas.microsoft.com/office/drawing/2014/main" id="{F66C5E34-E745-3C3A-2344-3EB4A9EC3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315" b="-88315"/>
          <a:stretch>
            <a:fillRect/>
          </a:stretch>
        </p:blipFill>
        <p:spPr bwMode="auto">
          <a:xfrm>
            <a:off x="614363" y="587375"/>
            <a:ext cx="3263900" cy="3079750"/>
          </a:xfrm>
          <a:prstGeom prst="rect">
            <a:avLst/>
          </a:prstGeom>
          <a:noFill/>
          <a:ln>
            <a:noFill/>
          </a:ln>
          <a:effectLst/>
          <a:extLst>
            <a:ext uri="{909E8E84-426E-40DD-AFC4-6F175D3DCCD1}">
              <a14:hiddenFill xmlns:a14="http://schemas.microsoft.com/office/drawing/2010/main">
                <a:blipFill dpi="0" rotWithShape="0">
                  <a:blip/>
                  <a:srcRect t="-88315" b="-8831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70" name="Picture 6">
            <a:extLst>
              <a:ext uri="{FF2B5EF4-FFF2-40B4-BE49-F238E27FC236}">
                <a16:creationId xmlns:a16="http://schemas.microsoft.com/office/drawing/2014/main" id="{B1B5E8E8-B8CE-38AC-C0E0-68B082DB3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0218" b="-40218"/>
          <a:stretch>
            <a:fillRect/>
          </a:stretch>
        </p:blipFill>
        <p:spPr bwMode="auto">
          <a:xfrm>
            <a:off x="4506913" y="587375"/>
            <a:ext cx="3263900" cy="3079750"/>
          </a:xfrm>
          <a:prstGeom prst="rect">
            <a:avLst/>
          </a:prstGeom>
          <a:noFill/>
          <a:ln>
            <a:noFill/>
          </a:ln>
          <a:effectLst/>
          <a:extLst>
            <a:ext uri="{909E8E84-426E-40DD-AFC4-6F175D3DCCD1}">
              <a14:hiddenFill xmlns:a14="http://schemas.microsoft.com/office/drawing/2010/main">
                <a:blipFill dpi="0" rotWithShape="0">
                  <a:blip/>
                  <a:srcRect t="-40218" b="-4021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71" name="Picture 7">
            <a:extLst>
              <a:ext uri="{FF2B5EF4-FFF2-40B4-BE49-F238E27FC236}">
                <a16:creationId xmlns:a16="http://schemas.microsoft.com/office/drawing/2014/main" id="{B4478111-92F2-3B91-DB67-FB3EE6950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3242" b="-63242"/>
          <a:stretch>
            <a:fillRect/>
          </a:stretch>
        </p:blipFill>
        <p:spPr bwMode="auto">
          <a:xfrm>
            <a:off x="8328025" y="587375"/>
            <a:ext cx="3263900" cy="3079750"/>
          </a:xfrm>
          <a:prstGeom prst="rect">
            <a:avLst/>
          </a:prstGeom>
          <a:noFill/>
          <a:ln>
            <a:noFill/>
          </a:ln>
          <a:effectLst/>
          <a:extLst>
            <a:ext uri="{909E8E84-426E-40DD-AFC4-6F175D3DCCD1}">
              <a14:hiddenFill xmlns:a14="http://schemas.microsoft.com/office/drawing/2010/main">
                <a:blipFill dpi="0" rotWithShape="0">
                  <a:blip/>
                  <a:srcRect t="-63242" b="-6324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a:extLst>
              <a:ext uri="{FF2B5EF4-FFF2-40B4-BE49-F238E27FC236}">
                <a16:creationId xmlns:a16="http://schemas.microsoft.com/office/drawing/2014/main" id="{9E87D44F-172D-AC36-61F5-9703192843D8}"/>
              </a:ext>
            </a:extLst>
          </p:cNvPr>
          <p:cNvSpPr txBox="1">
            <a:spLocks noChangeArrowheads="1"/>
          </p:cNvSpPr>
          <p:nvPr/>
        </p:nvSpPr>
        <p:spPr bwMode="auto">
          <a:xfrm>
            <a:off x="3303588" y="750888"/>
            <a:ext cx="83820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13"/>
              </a:spcBef>
            </a:pPr>
            <a:r>
              <a:rPr lang="en-US" altLang="en-GR" sz="3600" b="1">
                <a:latin typeface="Calibri" panose="020F0502020204030204" pitchFamily="34" charset="0"/>
              </a:rPr>
              <a:t>ΚΟΡΥΦΑΙΑ ΣΥΜΒΟΥΛΗ! – Εάν θέλετε να βοηθήσετε το περιβάλλον κατά την περιήγηση – χρησιμοποιήστε το ECOSIA</a:t>
            </a:r>
          </a:p>
        </p:txBody>
      </p:sp>
      <p:sp>
        <p:nvSpPr>
          <p:cNvPr id="89090" name="Text Box 2">
            <a:extLst>
              <a:ext uri="{FF2B5EF4-FFF2-40B4-BE49-F238E27FC236}">
                <a16:creationId xmlns:a16="http://schemas.microsoft.com/office/drawing/2014/main" id="{DE78BD6B-509F-E09B-61EE-71CCECE37F52}"/>
              </a:ext>
            </a:extLst>
          </p:cNvPr>
          <p:cNvSpPr txBox="1">
            <a:spLocks noChangeArrowheads="1"/>
          </p:cNvSpPr>
          <p:nvPr/>
        </p:nvSpPr>
        <p:spPr bwMode="auto">
          <a:xfrm>
            <a:off x="698500" y="2670175"/>
            <a:ext cx="11156950" cy="310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00ACA7"/>
              </a:buClr>
              <a:buFont typeface="Wingdings" pitchFamily="2" charset="2"/>
              <a:buChar char=""/>
            </a:pPr>
            <a:r>
              <a:rPr lang="en-US" altLang="en-GR" sz="2400" b="1">
                <a:solidFill>
                  <a:srgbClr val="00ACA7"/>
                </a:solidFill>
                <a:latin typeface="Calibri" panose="020F0502020204030204" pitchFamily="34" charset="0"/>
              </a:rPr>
              <a:t>Η μηχανή αναζήτησης που φυτεύει δέντρα.</a:t>
            </a:r>
          </a:p>
          <a:p>
            <a:pPr hangingPunct="1">
              <a:lnSpc>
                <a:spcPct val="100000"/>
              </a:lnSpc>
              <a:spcBef>
                <a:spcPts val="1013"/>
              </a:spcBef>
              <a:buClr>
                <a:srgbClr val="00ACA7"/>
              </a:buClr>
              <a:buFont typeface="Wingdings" pitchFamily="2" charset="2"/>
              <a:buChar char=""/>
            </a:pPr>
            <a:r>
              <a:rPr lang="en-US" altLang="en-GR" sz="2400" b="1">
                <a:solidFill>
                  <a:srgbClr val="00ACA7"/>
                </a:solidFill>
                <a:latin typeface="Calibri" panose="020F0502020204030204" pitchFamily="34" charset="0"/>
              </a:rPr>
              <a:t>Η μηχανή αναζήτησης Ecosia προσπαθεί να επιβραδύνει την αλλαγή του κλίματος διοχετεύοντας κέρδη σε οργανισμούς που φυτεύουν δέντρα σε αποψιλωμένες περιοχές.</a:t>
            </a:r>
          </a:p>
          <a:p>
            <a:pPr hangingPunct="1">
              <a:lnSpc>
                <a:spcPct val="100000"/>
              </a:lnSpc>
              <a:spcBef>
                <a:spcPts val="1013"/>
              </a:spcBef>
              <a:buClr>
                <a:srgbClr val="00ACA7"/>
              </a:buClr>
              <a:buFont typeface="Wingdings" pitchFamily="2" charset="2"/>
              <a:buChar char=""/>
            </a:pPr>
            <a:r>
              <a:rPr lang="en-US" altLang="en-GR" sz="2400" b="1">
                <a:solidFill>
                  <a:srgbClr val="00ACA7"/>
                </a:solidFill>
                <a:latin typeface="Calibri" panose="020F0502020204030204" pitchFamily="34" charset="0"/>
              </a:rPr>
              <a:t>Πώς λειτουργεί ... Ψάχνετε στον Ιστό με το Ecosia. Διαφημίσεις Οι διαφημίσεις αναζήτησης δημιουργούν εισόδημα για το Ecosia. Η Ecosia χρησιμοποιεί αυτό το εισόδημα για να φυτέψει δέντρα.</a:t>
            </a:r>
          </a:p>
          <a:p>
            <a:pPr hangingPunct="1">
              <a:lnSpc>
                <a:spcPct val="100000"/>
              </a:lnSpc>
              <a:spcBef>
                <a:spcPts val="1013"/>
              </a:spcBef>
              <a:buClrTx/>
              <a:buSzTx/>
              <a:buFontTx/>
              <a:buNone/>
            </a:pPr>
            <a:endParaRPr lang="en-US" altLang="en-GR" sz="2400" b="1">
              <a:solidFill>
                <a:srgbClr val="00ACA7"/>
              </a:solidFill>
              <a:latin typeface="Calibri" panose="020F0502020204030204" pitchFamily="34" charset="0"/>
            </a:endParaRPr>
          </a:p>
          <a:p>
            <a:pPr hangingPunct="1">
              <a:lnSpc>
                <a:spcPct val="100000"/>
              </a:lnSpc>
              <a:spcBef>
                <a:spcPts val="1013"/>
              </a:spcBef>
              <a:buClrTx/>
              <a:buSzTx/>
              <a:buFontTx/>
              <a:buNone/>
            </a:pPr>
            <a:r>
              <a:rPr lang="en-US" altLang="en-GR" sz="2400" b="1">
                <a:solidFill>
                  <a:srgbClr val="00ACA7"/>
                </a:solidFill>
                <a:latin typeface="Calibri" panose="020F0502020204030204" pitchFamily="34" charset="0"/>
              </a:rPr>
              <a:t>www.ecosia.org</a:t>
            </a:r>
          </a:p>
        </p:txBody>
      </p:sp>
      <p:pic>
        <p:nvPicPr>
          <p:cNvPr id="89091" name="Picture 3">
            <a:extLst>
              <a:ext uri="{FF2B5EF4-FFF2-40B4-BE49-F238E27FC236}">
                <a16:creationId xmlns:a16="http://schemas.microsoft.com/office/drawing/2014/main" id="{0703D003-8C3E-F7C9-8C03-42538C03C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403225"/>
            <a:ext cx="2524125" cy="180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a:extLst>
              <a:ext uri="{FF2B5EF4-FFF2-40B4-BE49-F238E27FC236}">
                <a16:creationId xmlns:a16="http://schemas.microsoft.com/office/drawing/2014/main" id="{F608F8DA-C30A-4734-B71E-FBEB42AC84EF}"/>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600" b="1">
                <a:solidFill>
                  <a:srgbClr val="333333"/>
                </a:solidFill>
                <a:latin typeface="Calibri" panose="020F0502020204030204" pitchFamily="34" charset="0"/>
              </a:rPr>
              <a:t>Ηλεκτρονικά εργαλεία μετάφρασης που προτείνουν οι μεταφραστές</a:t>
            </a:r>
          </a:p>
        </p:txBody>
      </p:sp>
      <p:sp>
        <p:nvSpPr>
          <p:cNvPr id="90114" name="Text Box 2">
            <a:extLst>
              <a:ext uri="{FF2B5EF4-FFF2-40B4-BE49-F238E27FC236}">
                <a16:creationId xmlns:a16="http://schemas.microsoft.com/office/drawing/2014/main" id="{C3FDEC37-6919-2838-8353-2055998D4E50}"/>
              </a:ext>
            </a:extLst>
          </p:cNvPr>
          <p:cNvSpPr txBox="1">
            <a:spLocks noChangeArrowheads="1"/>
          </p:cNvSpPr>
          <p:nvPr/>
        </p:nvSpPr>
        <p:spPr bwMode="auto">
          <a:xfrm>
            <a:off x="530225" y="1589088"/>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58800" indent="-5572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342900" indent="-341313" hangingPunct="1">
              <a:lnSpc>
                <a:spcPct val="100000"/>
              </a:lnSpc>
              <a:spcBef>
                <a:spcPts val="1013"/>
              </a:spcBef>
            </a:pPr>
            <a:r>
              <a:rPr lang="en-US" altLang="en-GR" sz="2400">
                <a:solidFill>
                  <a:srgbClr val="333333"/>
                </a:solidFill>
                <a:latin typeface="Calibri" panose="020F0502020204030204" pitchFamily="34" charset="0"/>
              </a:rPr>
              <a:t>Η διαδικασία μετάφρασης μπορεί συχνά να είναι κάπως κουραστική - μερικές φορές καλύπτει μια πληθώρα θεμάτων, απαιτώντας εκτεταμένη έρευνα και γνώσεις σχετικά με τα συμφραζόμενα. Ευτυχώς, η ψηφιακή επανάσταση πυροδότησε τη δημιουργία εργαλείων, λογισμικού και πόρων που συμβάλλουν στην ελάφρυνση του βάρους της μετάφρασης και στη βελτίωση της αποτελεσματικότητας, της συνέπειας και της ποιότητας. Ακολουθεί μια λίστα με τα εργαλεία μετάφρασης που προτείνουν οι μεταφραστές:</a:t>
            </a:r>
          </a:p>
          <a:p>
            <a:pPr hangingPunct="1">
              <a:lnSpc>
                <a:spcPct val="100000"/>
              </a:lnSpc>
              <a:spcBef>
                <a:spcPts val="1013"/>
              </a:spcBef>
              <a:buSzPct val="45000"/>
              <a:buFont typeface="Wingdings" pitchFamily="2" charset="2"/>
              <a:buChar char=""/>
            </a:pPr>
            <a:r>
              <a:rPr lang="en-US" altLang="en-GR" sz="2400" u="sng">
                <a:solidFill>
                  <a:srgbClr val="333333"/>
                </a:solidFill>
                <a:latin typeface="Calibri" panose="020F0502020204030204" pitchFamily="34" charset="0"/>
              </a:rPr>
              <a:t>Linguee</a:t>
            </a:r>
          </a:p>
          <a:p>
            <a:pPr hangingPunct="1">
              <a:lnSpc>
                <a:spcPct val="100000"/>
              </a:lnSpc>
              <a:spcBef>
                <a:spcPts val="1013"/>
              </a:spcBef>
              <a:buSzPct val="45000"/>
              <a:buFont typeface="Wingdings" pitchFamily="2" charset="2"/>
              <a:buChar char=""/>
            </a:pPr>
            <a:r>
              <a:rPr lang="en-US" altLang="en-GR" sz="2400" u="sng">
                <a:solidFill>
                  <a:srgbClr val="333333"/>
                </a:solidFill>
                <a:latin typeface="Calibri" panose="020F0502020204030204" pitchFamily="34" charset="0"/>
              </a:rPr>
              <a:t>Reverso</a:t>
            </a:r>
          </a:p>
          <a:p>
            <a:pPr hangingPunct="1">
              <a:lnSpc>
                <a:spcPct val="100000"/>
              </a:lnSpc>
              <a:spcBef>
                <a:spcPts val="1013"/>
              </a:spcBef>
              <a:buSzPct val="45000"/>
              <a:buFont typeface="Wingdings" pitchFamily="2" charset="2"/>
              <a:buChar char=""/>
            </a:pPr>
            <a:r>
              <a:rPr lang="en-US" altLang="en-GR" sz="2400" u="sng">
                <a:solidFill>
                  <a:srgbClr val="333333"/>
                </a:solidFill>
                <a:latin typeface="Calibri" panose="020F0502020204030204" pitchFamily="34" charset="0"/>
              </a:rPr>
              <a:t>Google Translate συμπεριλαμβανομένης της προσθήκης</a:t>
            </a:r>
          </a:p>
          <a:p>
            <a:pPr hangingPunct="1">
              <a:lnSpc>
                <a:spcPct val="100000"/>
              </a:lnSpc>
              <a:spcBef>
                <a:spcPts val="1013"/>
              </a:spcBef>
              <a:buSzPct val="45000"/>
              <a:buFont typeface="Wingdings" pitchFamily="2" charset="2"/>
              <a:buChar char=""/>
            </a:pPr>
            <a:r>
              <a:rPr lang="en-US" altLang="en-GR" sz="2400" u="sng">
                <a:solidFill>
                  <a:srgbClr val="333333"/>
                </a:solidFill>
                <a:latin typeface="Calibri" panose="020F0502020204030204" pitchFamily="34" charset="0"/>
              </a:rPr>
              <a:t>Λεζάντες στο Youtube</a:t>
            </a:r>
          </a:p>
        </p:txBody>
      </p:sp>
      <p:pic>
        <p:nvPicPr>
          <p:cNvPr id="90115" name="Picture 3">
            <a:extLst>
              <a:ext uri="{FF2B5EF4-FFF2-40B4-BE49-F238E27FC236}">
                <a16:creationId xmlns:a16="http://schemas.microsoft.com/office/drawing/2014/main" id="{17066E3F-B62E-BFCF-F669-4213840D0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3371850"/>
            <a:ext cx="4591050" cy="2525713"/>
          </a:xfrm>
          <a:prstGeom prst="rect">
            <a:avLst/>
          </a:prstGeom>
          <a:noFill/>
          <a:ln w="9360" cap="flat">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519E2C12-D378-D57B-5F7A-ACE98E2340E2}"/>
              </a:ext>
            </a:extLst>
          </p:cNvPr>
          <p:cNvSpPr txBox="1">
            <a:spLocks noChangeArrowheads="1"/>
          </p:cNvSpPr>
          <p:nvPr/>
        </p:nvSpPr>
        <p:spPr bwMode="auto">
          <a:xfrm>
            <a:off x="571500" y="876300"/>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TOOL NAME: </a:t>
            </a:r>
            <a:r>
              <a:rPr lang="en-US" altLang="en-GR" sz="3600" u="sng">
                <a:solidFill>
                  <a:srgbClr val="CCCCFF"/>
                </a:solidFill>
                <a:latin typeface="Calibri" panose="020F0502020204030204" pitchFamily="34" charset="0"/>
                <a:hlinkClick r:id="rId3"/>
              </a:rPr>
              <a:t>Linguee</a:t>
            </a:r>
          </a:p>
        </p:txBody>
      </p:sp>
      <p:sp>
        <p:nvSpPr>
          <p:cNvPr id="91138" name="Text Box 2">
            <a:extLst>
              <a:ext uri="{FF2B5EF4-FFF2-40B4-BE49-F238E27FC236}">
                <a16:creationId xmlns:a16="http://schemas.microsoft.com/office/drawing/2014/main" id="{01071592-7A4C-8A90-9962-73D5F8993E4D}"/>
              </a:ext>
            </a:extLst>
          </p:cNvPr>
          <p:cNvSpPr txBox="1">
            <a:spLocks noChangeArrowheads="1"/>
          </p:cNvSpPr>
          <p:nvPr/>
        </p:nvSpPr>
        <p:spPr bwMode="auto">
          <a:xfrm>
            <a:off x="571500" y="1619250"/>
            <a:ext cx="5797550" cy="384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a:solidFill>
                  <a:srgbClr val="5E5E5E"/>
                </a:solidFill>
                <a:latin typeface="Calibri" panose="020F0502020204030204" pitchFamily="34" charset="0"/>
              </a:rPr>
              <a:t>Αγαπημένο στο πλήθος, αυτό το μοναδικό μεταφραστικό εργαλείο συνδυάζει ένα λεξικό με μια μηχανή αναζήτησης, ώστε να μπορείτε να αναζητήσετε δίγλωσσα κείμενα, λέξεις και εκφράσεις σε διαφορετικές γλώσσες για να ελέγξετε τις έννοιες και τις μεταφράσεις με βάση τα συμφραζόμενα. Το Linguee πραγματοποιεί επίσης αναζήτηση στον ιστό για σχετικά μεταφρασμένα έγγραφα και σας δείχνει πώς μεταφράζεται μια λέξη στο διαδίκτυο. Χρησιμοποιείται συχνά σε συνδυασμό με τις Εικόνες Google για να βοηθήσει τους μεταφραστές και τους μαθητές ξένων γλωσσών.</a:t>
            </a:r>
          </a:p>
        </p:txBody>
      </p:sp>
      <p:pic>
        <p:nvPicPr>
          <p:cNvPr id="91139" name="Picture 3">
            <a:extLst>
              <a:ext uri="{FF2B5EF4-FFF2-40B4-BE49-F238E27FC236}">
                <a16:creationId xmlns:a16="http://schemas.microsoft.com/office/drawing/2014/main" id="{24A927CB-7190-0464-48A1-D5C19DF00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054"/>
          <a:stretch>
            <a:fillRect/>
          </a:stretch>
        </p:blipFill>
        <p:spPr bwMode="auto">
          <a:xfrm>
            <a:off x="8802688" y="1223963"/>
            <a:ext cx="3389312" cy="4033837"/>
          </a:xfrm>
          <a:prstGeom prst="rect">
            <a:avLst/>
          </a:prstGeom>
          <a:noFill/>
          <a:ln>
            <a:noFill/>
          </a:ln>
          <a:effectLst/>
          <a:extLst>
            <a:ext uri="{909E8E84-426E-40DD-AFC4-6F175D3DCCD1}">
              <a14:hiddenFill xmlns:a14="http://schemas.microsoft.com/office/drawing/2010/main">
                <a:blipFill dpi="0" rotWithShape="0">
                  <a:blip/>
                  <a:srcRect b="-505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a:extLst>
              <a:ext uri="{FF2B5EF4-FFF2-40B4-BE49-F238E27FC236}">
                <a16:creationId xmlns:a16="http://schemas.microsoft.com/office/drawing/2014/main" id="{14F30E74-1CEC-AA80-698E-CE70CA96CB89}"/>
              </a:ext>
            </a:extLst>
          </p:cNvPr>
          <p:cNvSpPr txBox="1">
            <a:spLocks noChangeArrowheads="1"/>
          </p:cNvSpPr>
          <p:nvPr/>
        </p:nvSpPr>
        <p:spPr bwMode="auto">
          <a:xfrm>
            <a:off x="571500" y="876300"/>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TOOL NAME: </a:t>
            </a:r>
            <a:r>
              <a:rPr lang="en-US" altLang="en-GR" sz="3600" u="sng">
                <a:solidFill>
                  <a:srgbClr val="CCCCFF"/>
                </a:solidFill>
                <a:latin typeface="Calibri" panose="020F0502020204030204" pitchFamily="34" charset="0"/>
                <a:hlinkClick r:id="rId3"/>
              </a:rPr>
              <a:t>Reverso</a:t>
            </a:r>
          </a:p>
        </p:txBody>
      </p:sp>
      <p:sp>
        <p:nvSpPr>
          <p:cNvPr id="92162" name="Text Box 2">
            <a:extLst>
              <a:ext uri="{FF2B5EF4-FFF2-40B4-BE49-F238E27FC236}">
                <a16:creationId xmlns:a16="http://schemas.microsoft.com/office/drawing/2014/main" id="{D5131A94-5DA3-9084-C6A6-486B12BA7AF4}"/>
              </a:ext>
            </a:extLst>
          </p:cNvPr>
          <p:cNvSpPr txBox="1">
            <a:spLocks noChangeArrowheads="1"/>
          </p:cNvSpPr>
          <p:nvPr/>
        </p:nvSpPr>
        <p:spPr bwMode="auto">
          <a:xfrm>
            <a:off x="571500" y="2636838"/>
            <a:ext cx="5797550" cy="384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a:solidFill>
                  <a:srgbClr val="5E5E5E"/>
                </a:solidFill>
                <a:latin typeface="Calibri" panose="020F0502020204030204" pitchFamily="34" charset="0"/>
              </a:rPr>
              <a:t>Η Reverso είναι μια εταιρεία που ειδικεύεται στα βοηθήματα μετάφρασης και γλωσσικές υπηρεσίες γλωσσικών εργαλείων που βασίζονται σε AI. Αυτές περιλαμβάνουν τη διαδικτυακή μετάφραση που βασίζεται σε NMT (Neural Machine Translation), λεξικά με βάση τα συμφραζόμενα, διαδικτυακές δίγλωσσες συμφωνίες, γραμματική και ορθογραφικό έλεγχο και εργαλεία σύζευξης.</a:t>
            </a:r>
          </a:p>
        </p:txBody>
      </p:sp>
      <p:pic>
        <p:nvPicPr>
          <p:cNvPr id="92163" name="Picture 3">
            <a:extLst>
              <a:ext uri="{FF2B5EF4-FFF2-40B4-BE49-F238E27FC236}">
                <a16:creationId xmlns:a16="http://schemas.microsoft.com/office/drawing/2014/main" id="{6AE00E69-052E-DC36-83B0-A09C4FB85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739" b="28317"/>
          <a:stretch>
            <a:fillRect/>
          </a:stretch>
        </p:blipFill>
        <p:spPr bwMode="auto">
          <a:xfrm>
            <a:off x="8802688" y="1223963"/>
            <a:ext cx="3389312" cy="4033837"/>
          </a:xfrm>
          <a:prstGeom prst="rect">
            <a:avLst/>
          </a:prstGeom>
          <a:noFill/>
          <a:ln>
            <a:noFill/>
          </a:ln>
          <a:effectLst/>
          <a:extLst>
            <a:ext uri="{909E8E84-426E-40DD-AFC4-6F175D3DCCD1}">
              <a14:hiddenFill xmlns:a14="http://schemas.microsoft.com/office/drawing/2010/main">
                <a:blipFill dpi="0" rotWithShape="0">
                  <a:blip/>
                  <a:srcRect t="4739" b="2831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F9F46199-9F6C-6E93-AF2C-60722CCCE499}"/>
              </a:ext>
            </a:extLst>
          </p:cNvPr>
          <p:cNvSpPr txBox="1">
            <a:spLocks noChangeArrowheads="1"/>
          </p:cNvSpPr>
          <p:nvPr/>
        </p:nvSpPr>
        <p:spPr bwMode="auto">
          <a:xfrm>
            <a:off x="571500" y="876300"/>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TOOL NAME: </a:t>
            </a:r>
            <a:r>
              <a:rPr lang="en-US" altLang="en-GR" sz="3600" u="sng">
                <a:solidFill>
                  <a:srgbClr val="CCCCFF"/>
                </a:solidFill>
                <a:latin typeface="Calibri" panose="020F0502020204030204" pitchFamily="34" charset="0"/>
                <a:hlinkClick r:id="rId3"/>
              </a:rPr>
              <a:t>Google Translate</a:t>
            </a:r>
          </a:p>
        </p:txBody>
      </p:sp>
      <p:sp>
        <p:nvSpPr>
          <p:cNvPr id="93186" name="Text Box 2">
            <a:extLst>
              <a:ext uri="{FF2B5EF4-FFF2-40B4-BE49-F238E27FC236}">
                <a16:creationId xmlns:a16="http://schemas.microsoft.com/office/drawing/2014/main" id="{E238ADB7-AD10-CD1C-88FF-5A9EAA576859}"/>
              </a:ext>
            </a:extLst>
          </p:cNvPr>
          <p:cNvSpPr txBox="1">
            <a:spLocks noChangeArrowheads="1"/>
          </p:cNvSpPr>
          <p:nvPr/>
        </p:nvSpPr>
        <p:spPr bwMode="auto">
          <a:xfrm>
            <a:off x="571500" y="2687638"/>
            <a:ext cx="5797550" cy="384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a:solidFill>
                  <a:srgbClr val="5E5E5E"/>
                </a:solidFill>
                <a:latin typeface="Calibri" panose="020F0502020204030204" pitchFamily="34" charset="0"/>
              </a:rPr>
              <a:t>Το Google Translate είναι μια πολύγλωσση υπηρεσία νευρωνικής μηχανικής μετάφρασης που αναπτύχθηκε από τη Google, για τη μετάφραση κειμένου, εγγράφων και ιστότοπων από μια γλώσσα σε άλλη. Προσφέρει μια διεπαφή ιστότοπου, μια εφαρμογή για κινητά για Android και iOS</a:t>
            </a:r>
          </a:p>
        </p:txBody>
      </p:sp>
      <p:pic>
        <p:nvPicPr>
          <p:cNvPr id="93187" name="Picture 3">
            <a:extLst>
              <a:ext uri="{FF2B5EF4-FFF2-40B4-BE49-F238E27FC236}">
                <a16:creationId xmlns:a16="http://schemas.microsoft.com/office/drawing/2014/main" id="{E92A15FD-5CF1-839F-471F-F92F82101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2688" y="1223963"/>
            <a:ext cx="3389312" cy="4033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a:extLst>
              <a:ext uri="{FF2B5EF4-FFF2-40B4-BE49-F238E27FC236}">
                <a16:creationId xmlns:a16="http://schemas.microsoft.com/office/drawing/2014/main" id="{5B10735A-DC3B-A308-8AFB-87C8EF65CABF}"/>
              </a:ext>
            </a:extLst>
          </p:cNvPr>
          <p:cNvSpPr txBox="1">
            <a:spLocks noChangeArrowheads="1"/>
          </p:cNvSpPr>
          <p:nvPr/>
        </p:nvSpPr>
        <p:spPr bwMode="auto">
          <a:xfrm>
            <a:off x="266700" y="1597025"/>
            <a:ext cx="4754563" cy="134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FFFFFF"/>
                </a:solidFill>
                <a:latin typeface="Calibri" panose="020F0502020204030204" pitchFamily="34" charset="0"/>
              </a:rPr>
              <a:t>Διαβάστε και μάθετε</a:t>
            </a:r>
          </a:p>
          <a:p>
            <a:pPr hangingPunct="1">
              <a:lnSpc>
                <a:spcPct val="100000"/>
              </a:lnSpc>
              <a:spcBef>
                <a:spcPts val="1013"/>
              </a:spcBef>
            </a:pPr>
            <a:r>
              <a:rPr lang="en-US" altLang="en-GR" sz="3600" b="1">
                <a:solidFill>
                  <a:srgbClr val="FFFFFF"/>
                </a:solidFill>
                <a:latin typeface="Calibri" panose="020F0502020204030204" pitchFamily="34" charset="0"/>
              </a:rPr>
              <a:t>Άρθρο MEDICI (Χαρτογράφηση Ψηφιακής Ένταξης).</a:t>
            </a:r>
          </a:p>
        </p:txBody>
      </p:sp>
      <p:sp>
        <p:nvSpPr>
          <p:cNvPr id="94210" name="Text Box 2">
            <a:extLst>
              <a:ext uri="{FF2B5EF4-FFF2-40B4-BE49-F238E27FC236}">
                <a16:creationId xmlns:a16="http://schemas.microsoft.com/office/drawing/2014/main" id="{C4AC3BC7-CD9F-0A5C-24DF-5B2B0404AD20}"/>
              </a:ext>
            </a:extLst>
          </p:cNvPr>
          <p:cNvSpPr txBox="1">
            <a:spLocks noChangeArrowheads="1"/>
          </p:cNvSpPr>
          <p:nvPr/>
        </p:nvSpPr>
        <p:spPr bwMode="auto">
          <a:xfrm>
            <a:off x="534988" y="4476750"/>
            <a:ext cx="5975350" cy="246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latin typeface="Calibri" panose="020F0502020204030204" pitchFamily="34" charset="0"/>
              </a:rPr>
              <a:t>Αυτό το άρθρο παρέχει μια μεγάλη εικόνα για την εξήγηση του ψηφιακού χάσματος των μεταναστών. Παρέχει παραδείγματα καλών πρακτικών για τον τρόπο συμμετοχής των μεταναστών στην εκπαίδευση ψηφιακών δεξιοτήτων.</a:t>
            </a:r>
          </a:p>
        </p:txBody>
      </p:sp>
      <p:sp>
        <p:nvSpPr>
          <p:cNvPr id="94211" name="AutoShape 3">
            <a:extLst>
              <a:ext uri="{FF2B5EF4-FFF2-40B4-BE49-F238E27FC236}">
                <a16:creationId xmlns:a16="http://schemas.microsoft.com/office/drawing/2014/main" id="{0AE66133-0D6B-E6E3-13E8-64F039A3E57B}"/>
              </a:ext>
            </a:extLst>
          </p:cNvPr>
          <p:cNvSpPr>
            <a:spLocks noChangeArrowheads="1"/>
          </p:cNvSpPr>
          <p:nvPr/>
        </p:nvSpPr>
        <p:spPr bwMode="auto">
          <a:xfrm flipV="1">
            <a:off x="4300538" y="2979738"/>
            <a:ext cx="2265362" cy="842962"/>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2344 0 0"/>
              <a:gd name="G14" fmla="*/ G13 G8 1"/>
              <a:gd name="G15" fmla="*/ G14 1 34464"/>
              <a:gd name="G16" fmla="*/ G13 G3 1"/>
              <a:gd name="G17" fmla="*/ G16 1 34464"/>
              <a:gd name="G18" fmla="*/ G15 1 2"/>
              <a:gd name="G19" fmla="+- G17 0 G18"/>
              <a:gd name="G20" fmla="*/ G13 G12 1"/>
              <a:gd name="G21" fmla="*/ G20 1 34464"/>
              <a:gd name="G22" fmla="+- 6293 0 G21"/>
              <a:gd name="G23" fmla="+- 2344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6293 0 G21"/>
              <a:gd name="G37" fmla="+- G19 G15 0"/>
              <a:gd name="G38" fmla="+- G37 G19 0"/>
              <a:gd name="G39" fmla="+- G19 G32 0"/>
              <a:gd name="G40" fmla="+- G37 G34 0"/>
              <a:gd name="G41" fmla="+- 2344 0 0"/>
              <a:gd name="G42" fmla="+- 6293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2344"/>
                </a:moveTo>
                <a:lnTo>
                  <a:pt x="0" y="0"/>
                </a:lnTo>
                <a:lnTo>
                  <a:pt x="180" y="90"/>
                </a:lnTo>
                <a:lnTo>
                  <a:pt x="6293"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94212" name="Picture 4">
            <a:extLst>
              <a:ext uri="{FF2B5EF4-FFF2-40B4-BE49-F238E27FC236}">
                <a16:creationId xmlns:a16="http://schemas.microsoft.com/office/drawing/2014/main" id="{434222A8-CA8C-0035-BE8D-7550EDEDE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00000">
            <a:off x="6022975" y="252095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3" name="Picture 5">
            <a:extLst>
              <a:ext uri="{FF2B5EF4-FFF2-40B4-BE49-F238E27FC236}">
                <a16:creationId xmlns:a16="http://schemas.microsoft.com/office/drawing/2014/main" id="{6F9FF8E4-42AB-8C1E-2D03-6F09AD9AA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0"/>
            <a:ext cx="4802188" cy="6858000"/>
          </a:xfrm>
          <a:prstGeom prst="rect">
            <a:avLst/>
          </a:prstGeom>
          <a:noFill/>
          <a:ln>
            <a:noFill/>
          </a:ln>
          <a:effectLst>
            <a:outerShdw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EF25AE3B-B47C-1C62-D1F9-FBECB5608987}"/>
              </a:ext>
            </a:extLst>
          </p:cNvPr>
          <p:cNvSpPr txBox="1">
            <a:spLocks noChangeArrowheads="1"/>
          </p:cNvSpPr>
          <p:nvPr/>
        </p:nvSpPr>
        <p:spPr bwMode="auto">
          <a:xfrm>
            <a:off x="1766888" y="247650"/>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b="1">
                <a:solidFill>
                  <a:srgbClr val="5E5E5E"/>
                </a:solidFill>
                <a:latin typeface="Calibri" panose="020F0502020204030204" pitchFamily="34" charset="0"/>
              </a:rPr>
              <a:t>Women In Language – εγγραφείτε σε μια διαδικτυακή κοινότητα</a:t>
            </a:r>
          </a:p>
        </p:txBody>
      </p:sp>
      <p:sp>
        <p:nvSpPr>
          <p:cNvPr id="95234" name="Text Box 2">
            <a:extLst>
              <a:ext uri="{FF2B5EF4-FFF2-40B4-BE49-F238E27FC236}">
                <a16:creationId xmlns:a16="http://schemas.microsoft.com/office/drawing/2014/main" id="{BC7B1A89-D0FD-825A-C307-3BB1E3DC68B1}"/>
              </a:ext>
            </a:extLst>
          </p:cNvPr>
          <p:cNvSpPr txBox="1">
            <a:spLocks noChangeArrowheads="1"/>
          </p:cNvSpPr>
          <p:nvPr/>
        </p:nvSpPr>
        <p:spPr bwMode="auto">
          <a:xfrm>
            <a:off x="1085850" y="1038225"/>
            <a:ext cx="10587038" cy="258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5E5E5E"/>
                </a:solidFill>
                <a:latin typeface="Calibri" panose="020F0502020204030204" pitchFamily="34" charset="0"/>
              </a:rPr>
              <a:t>Τον τελευταίο καιρό, οι γυναίκες είχαν περισσότερες ευκαιρίες να ενταχθούν σε κοινότητες διαδικτυακής δικτύωσης.</a:t>
            </a:r>
          </a:p>
          <a:p>
            <a:pPr hangingPunct="1">
              <a:lnSpc>
                <a:spcPct val="100000"/>
              </a:lnSpc>
              <a:spcBef>
                <a:spcPts val="1013"/>
              </a:spcBef>
            </a:pPr>
            <a:r>
              <a:rPr lang="en-US" altLang="en-GR" sz="2000">
                <a:solidFill>
                  <a:srgbClr val="5E5E5E"/>
                </a:solidFill>
                <a:latin typeface="Calibri" panose="020F0502020204030204" pitchFamily="34" charset="0"/>
              </a:rPr>
              <a:t>Για να ξεπεράσετε τυχόν γλωσσικά εμπόδια, σας συνιστούμε να αναζητήσετε και να συμμετάσχετε σε ευκαιρίες δικτύωσης με τις συνομήλικές σας φοιτήτριες, τις επιχειρήσεις ή τις γυναίκες στην κοινότητά σας. Αυτό θα προχωρήσει γρήγορα τη γλωσσική σας εξέλιξη.</a:t>
            </a:r>
          </a:p>
          <a:p>
            <a:pPr hangingPunct="1">
              <a:lnSpc>
                <a:spcPct val="100000"/>
              </a:lnSpc>
              <a:spcBef>
                <a:spcPts val="1013"/>
              </a:spcBef>
            </a:pPr>
            <a:r>
              <a:rPr lang="en-US" altLang="en-GR" sz="2000">
                <a:solidFill>
                  <a:srgbClr val="5E5E5E"/>
                </a:solidFill>
                <a:latin typeface="Calibri" panose="020F0502020204030204" pitchFamily="34" charset="0"/>
              </a:rPr>
              <a:t>Εδώ είναι μια εκδήλωση και μια κοινότητα στην οποία μπορείτε να συμμετάσχετε: Women In Language</a:t>
            </a:r>
          </a:p>
        </p:txBody>
      </p:sp>
      <p:pic>
        <p:nvPicPr>
          <p:cNvPr id="95235" name="Picture 3">
            <a:extLst>
              <a:ext uri="{FF2B5EF4-FFF2-40B4-BE49-F238E27FC236}">
                <a16:creationId xmlns:a16="http://schemas.microsoft.com/office/drawing/2014/main" id="{6BE05FE4-76EF-F394-B91A-66A015905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3429000"/>
            <a:ext cx="4006850" cy="212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6" name="AutoShape 4">
            <a:extLst>
              <a:ext uri="{FF2B5EF4-FFF2-40B4-BE49-F238E27FC236}">
                <a16:creationId xmlns:a16="http://schemas.microsoft.com/office/drawing/2014/main" id="{DEC47152-77F2-EEB9-8DC3-FA2020D955F2}"/>
              </a:ext>
            </a:extLst>
          </p:cNvPr>
          <p:cNvSpPr>
            <a:spLocks noChangeArrowheads="1"/>
          </p:cNvSpPr>
          <p:nvPr/>
        </p:nvSpPr>
        <p:spPr bwMode="auto">
          <a:xfrm>
            <a:off x="1065213" y="3195638"/>
            <a:ext cx="6002337" cy="3382962"/>
          </a:xfrm>
          <a:custGeom>
            <a:avLst/>
            <a:gdLst/>
            <a:ahLst/>
            <a:cxnLst>
              <a:cxn ang="0">
                <a:pos x="r" y="vc"/>
              </a:cxn>
              <a:cxn ang="5400000">
                <a:pos x="hc" y="b"/>
              </a:cxn>
              <a:cxn ang="10800000">
                <a:pos x="l" y="vc"/>
              </a:cxn>
              <a:cxn ang="16200000">
                <a:pos x="hc" y="t"/>
              </a:cxn>
            </a:cxnLst>
            <a:rect l="0" t="0" r="0" b="0"/>
            <a:pathLst>
              <a:path>
                <a:moveTo>
                  <a:pt x="0" y="0"/>
                </a:moveTo>
                <a:cubicBezTo>
                  <a:pt x="146335" y="-2895"/>
                  <a:pt x="250979" y="43534"/>
                  <a:pt x="485634" y="0"/>
                </a:cubicBezTo>
                <a:cubicBezTo>
                  <a:pt x="720289" y="-43534"/>
                  <a:pt x="689220" y="19386"/>
                  <a:pt x="851224" y="0"/>
                </a:cubicBezTo>
                <a:cubicBezTo>
                  <a:pt x="1013228" y="-19386"/>
                  <a:pt x="1314370" y="50189"/>
                  <a:pt x="1516924" y="0"/>
                </a:cubicBezTo>
                <a:cubicBezTo>
                  <a:pt x="1719478" y="-50189"/>
                  <a:pt x="1801657" y="25290"/>
                  <a:pt x="2002558" y="0"/>
                </a:cubicBezTo>
                <a:cubicBezTo>
                  <a:pt x="2203459" y="-25290"/>
                  <a:pt x="2327583" y="53979"/>
                  <a:pt x="2488192" y="0"/>
                </a:cubicBezTo>
                <a:cubicBezTo>
                  <a:pt x="2648801" y="-53979"/>
                  <a:pt x="2852172" y="46243"/>
                  <a:pt x="3153892" y="0"/>
                </a:cubicBezTo>
                <a:cubicBezTo>
                  <a:pt x="3455612" y="-46243"/>
                  <a:pt x="3446527" y="22409"/>
                  <a:pt x="3579504" y="0"/>
                </a:cubicBezTo>
                <a:cubicBezTo>
                  <a:pt x="3712481" y="-22409"/>
                  <a:pt x="3989411" y="52287"/>
                  <a:pt x="4245204" y="0"/>
                </a:cubicBezTo>
                <a:cubicBezTo>
                  <a:pt x="4500997" y="-52287"/>
                  <a:pt x="4625266" y="32472"/>
                  <a:pt x="4910905" y="0"/>
                </a:cubicBezTo>
                <a:cubicBezTo>
                  <a:pt x="5196544" y="-32472"/>
                  <a:pt x="5311319" y="21443"/>
                  <a:pt x="5456561" y="0"/>
                </a:cubicBezTo>
                <a:cubicBezTo>
                  <a:pt x="5601803" y="-21443"/>
                  <a:pt x="5842408" y="49131"/>
                  <a:pt x="6002217" y="0"/>
                </a:cubicBezTo>
                <a:cubicBezTo>
                  <a:pt x="6039536" y="127178"/>
                  <a:pt x="5977981" y="366789"/>
                  <a:pt x="6002217" y="535223"/>
                </a:cubicBezTo>
                <a:cubicBezTo>
                  <a:pt x="6026453" y="703657"/>
                  <a:pt x="5987786" y="827002"/>
                  <a:pt x="6002217" y="1002121"/>
                </a:cubicBezTo>
                <a:cubicBezTo>
                  <a:pt x="6016648" y="1177240"/>
                  <a:pt x="5978615" y="1298344"/>
                  <a:pt x="6002217" y="1571507"/>
                </a:cubicBezTo>
                <a:cubicBezTo>
                  <a:pt x="6025819" y="1844670"/>
                  <a:pt x="6000245" y="1887084"/>
                  <a:pt x="6002217" y="2140894"/>
                </a:cubicBezTo>
                <a:cubicBezTo>
                  <a:pt x="6004189" y="2394704"/>
                  <a:pt x="5986437" y="2537145"/>
                  <a:pt x="6002217" y="2710281"/>
                </a:cubicBezTo>
                <a:cubicBezTo>
                  <a:pt x="6017997" y="2883417"/>
                  <a:pt x="5999826" y="3094363"/>
                  <a:pt x="6002217" y="3416320"/>
                </a:cubicBezTo>
                <a:cubicBezTo>
                  <a:pt x="5866388" y="3476977"/>
                  <a:pt x="5654493" y="3374777"/>
                  <a:pt x="5396539" y="3416320"/>
                </a:cubicBezTo>
                <a:cubicBezTo>
                  <a:pt x="5138585" y="3457863"/>
                  <a:pt x="5193526" y="3382339"/>
                  <a:pt x="5030949" y="3416320"/>
                </a:cubicBezTo>
                <a:cubicBezTo>
                  <a:pt x="4868372" y="3450301"/>
                  <a:pt x="4768897" y="3410207"/>
                  <a:pt x="4605337" y="3416320"/>
                </a:cubicBezTo>
                <a:cubicBezTo>
                  <a:pt x="4441777" y="3422433"/>
                  <a:pt x="4164756" y="3405356"/>
                  <a:pt x="3939637" y="3416320"/>
                </a:cubicBezTo>
                <a:cubicBezTo>
                  <a:pt x="3714518" y="3427284"/>
                  <a:pt x="3649071" y="3383829"/>
                  <a:pt x="3393981" y="3416320"/>
                </a:cubicBezTo>
                <a:cubicBezTo>
                  <a:pt x="3138891" y="3448811"/>
                  <a:pt x="3138401" y="3370468"/>
                  <a:pt x="2968369" y="3416320"/>
                </a:cubicBezTo>
                <a:cubicBezTo>
                  <a:pt x="2798337" y="3462172"/>
                  <a:pt x="2548745" y="3381325"/>
                  <a:pt x="2422713" y="3416320"/>
                </a:cubicBezTo>
                <a:cubicBezTo>
                  <a:pt x="2296681" y="3451315"/>
                  <a:pt x="2193579" y="3392030"/>
                  <a:pt x="2057123" y="3416320"/>
                </a:cubicBezTo>
                <a:cubicBezTo>
                  <a:pt x="1920667" y="3440610"/>
                  <a:pt x="1790605" y="3398710"/>
                  <a:pt x="1691534" y="3416320"/>
                </a:cubicBezTo>
                <a:cubicBezTo>
                  <a:pt x="1592463" y="3433930"/>
                  <a:pt x="1272832" y="3415460"/>
                  <a:pt x="1145878" y="3416320"/>
                </a:cubicBezTo>
                <a:cubicBezTo>
                  <a:pt x="1018924" y="3417180"/>
                  <a:pt x="889153" y="3393522"/>
                  <a:pt x="720266" y="3416320"/>
                </a:cubicBezTo>
                <a:cubicBezTo>
                  <a:pt x="551379" y="3439118"/>
                  <a:pt x="154711" y="3382251"/>
                  <a:pt x="0" y="3416320"/>
                </a:cubicBezTo>
                <a:cubicBezTo>
                  <a:pt x="-48405" y="3175609"/>
                  <a:pt x="44769" y="3131787"/>
                  <a:pt x="0" y="2915260"/>
                </a:cubicBezTo>
                <a:cubicBezTo>
                  <a:pt x="-44769" y="2698733"/>
                  <a:pt x="53335" y="2668132"/>
                  <a:pt x="0" y="2448363"/>
                </a:cubicBezTo>
                <a:cubicBezTo>
                  <a:pt x="-53335" y="2228594"/>
                  <a:pt x="61174" y="1977048"/>
                  <a:pt x="0" y="1844813"/>
                </a:cubicBezTo>
                <a:cubicBezTo>
                  <a:pt x="-61174" y="1712578"/>
                  <a:pt x="6606" y="1541566"/>
                  <a:pt x="0" y="1343753"/>
                </a:cubicBezTo>
                <a:cubicBezTo>
                  <a:pt x="-6606" y="1145940"/>
                  <a:pt x="29205" y="1012986"/>
                  <a:pt x="0" y="740203"/>
                </a:cubicBezTo>
                <a:cubicBezTo>
                  <a:pt x="-29205" y="467420"/>
                  <a:pt x="28800" y="192386"/>
                  <a:pt x="0" y="0"/>
                </a:cubicBezTo>
                <a:close/>
              </a:path>
            </a:pathLst>
          </a:custGeom>
          <a:noFill/>
          <a:ln w="50760" cap="flat">
            <a:solidFill>
              <a:srgbClr val="00ACA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400" i="1">
                <a:solidFill>
                  <a:srgbClr val="E78631"/>
                </a:solidFill>
                <a:latin typeface="Calibri" panose="020F0502020204030204" pitchFamily="34" charset="0"/>
              </a:rPr>
              <a:t>Αγαπάτε τις γλώσσες;</a:t>
            </a:r>
          </a:p>
          <a:p>
            <a:pPr algn="ctr" hangingPunct="1">
              <a:lnSpc>
                <a:spcPct val="100000"/>
              </a:lnSpc>
            </a:pPr>
            <a:r>
              <a:rPr lang="el-GR" altLang="en-GR" sz="2400" i="1">
                <a:solidFill>
                  <a:srgbClr val="E78631"/>
                </a:solidFill>
                <a:latin typeface="Calibri" panose="020F0502020204030204" pitchFamily="34" charset="0"/>
              </a:rPr>
              <a:t>Θέλετε να μάθετε περισσότερα για το πώς να σπουδάζετε, πώς να εργάζεστε και πώς να ζείτε με τις γλώσσες; Και δεν σας αρέσει τίποτα περισσότερο από το να συνδέεστε με άλλους και να συζητάτε το πάθος σας για τις γλώσσες με ειδικούς από όλο τον κόσμο;</a:t>
            </a:r>
          </a:p>
          <a:p>
            <a:pPr algn="ctr" hangingPunct="1">
              <a:lnSpc>
                <a:spcPct val="100000"/>
              </a:lnSpc>
            </a:pPr>
            <a:r>
              <a:rPr lang="el-GR" altLang="en-GR" sz="2400" i="1">
                <a:solidFill>
                  <a:srgbClr val="E78631"/>
                </a:solidFill>
                <a:latin typeface="Calibri" panose="020F0502020204030204" pitchFamily="34" charset="0"/>
              </a:rPr>
              <a:t>Εισαγωγή των Γυναικών στη Γλώσσα: https://womeninlanguage.com/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6A87D9EA-ED4C-0070-FBBC-71A7A1823AC0}"/>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b="1">
                <a:solidFill>
                  <a:srgbClr val="FFFFFF"/>
                </a:solidFill>
                <a:latin typeface="Calibri" panose="020F0502020204030204" pitchFamily="34" charset="0"/>
              </a:rPr>
              <a:t>Σημαντικοί ορισμοί</a:t>
            </a:r>
          </a:p>
          <a:p>
            <a:pPr algn="ctr" hangingPunct="1">
              <a:lnSpc>
                <a:spcPct val="100000"/>
              </a:lnSpc>
              <a:spcBef>
                <a:spcPts val="1013"/>
              </a:spcBef>
              <a:buClrTx/>
              <a:buFontTx/>
              <a:buNone/>
            </a:pPr>
            <a:endParaRPr lang="en-US" altLang="en-GR" sz="3200" b="1">
              <a:solidFill>
                <a:srgbClr val="FFFFFF"/>
              </a:solidFill>
              <a:latin typeface="Calibri" panose="020F0502020204030204" pitchFamily="34" charset="0"/>
            </a:endParaRPr>
          </a:p>
        </p:txBody>
      </p:sp>
      <p:sp>
        <p:nvSpPr>
          <p:cNvPr id="31746" name="Text Box 2">
            <a:extLst>
              <a:ext uri="{FF2B5EF4-FFF2-40B4-BE49-F238E27FC236}">
                <a16:creationId xmlns:a16="http://schemas.microsoft.com/office/drawing/2014/main" id="{B07F2C6C-5405-F820-C4E1-DEBB1D29EA8B}"/>
              </a:ext>
            </a:extLst>
          </p:cNvPr>
          <p:cNvSpPr txBox="1">
            <a:spLocks noChangeArrowheads="1"/>
          </p:cNvSpPr>
          <p:nvPr/>
        </p:nvSpPr>
        <p:spPr bwMode="auto">
          <a:xfrm>
            <a:off x="681038" y="1165225"/>
            <a:ext cx="1070927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41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200">
                <a:solidFill>
                  <a:srgbClr val="FFFFFF"/>
                </a:solidFill>
                <a:latin typeface="Calibri" panose="020F0502020204030204" pitchFamily="34" charset="0"/>
              </a:rPr>
              <a:t>Η </a:t>
            </a:r>
            <a:r>
              <a:rPr lang="en-US" altLang="en-GR" sz="2200" b="1">
                <a:solidFill>
                  <a:srgbClr val="FFFFFF"/>
                </a:solidFill>
                <a:latin typeface="Calibri" panose="020F0502020204030204" pitchFamily="34" charset="0"/>
              </a:rPr>
              <a:t>περιήγηση</a:t>
            </a:r>
            <a:r>
              <a:rPr lang="en-US" altLang="en-GR" sz="2200">
                <a:solidFill>
                  <a:srgbClr val="FFFFFF"/>
                </a:solidFill>
                <a:latin typeface="Calibri" panose="020F0502020204030204" pitchFamily="34" charset="0"/>
              </a:rPr>
              <a:t> είναι η πράξη της γρήγορης αναζήτησης ενός συνόλου πληροφοριών, χωρίς συγκεκριμένη αίσθηση σκοπού. Στο πλαίσιο του διαδικτύου, συνήθως αναφέρεται στη χρήση του παγκόσμιου ιστού, στη χρήση email ή στην ενημέρωση της κατάστασής του σε έναν ιστότοπο κοινωνικής δικτύωσης.</a:t>
            </a:r>
          </a:p>
          <a:p>
            <a:pPr hangingPunct="1">
              <a:lnSpc>
                <a:spcPct val="100000"/>
              </a:lnSpc>
              <a:spcBef>
                <a:spcPts val="1013"/>
              </a:spcBef>
              <a:buClr>
                <a:srgbClr val="FFFFFF"/>
              </a:buClr>
              <a:buFont typeface="Arial" panose="020B0604020202020204" pitchFamily="34" charset="0"/>
              <a:buChar char="•"/>
            </a:pPr>
            <a:r>
              <a:rPr lang="en-US" altLang="en-GR" sz="2200">
                <a:solidFill>
                  <a:srgbClr val="FFFFFF"/>
                </a:solidFill>
                <a:latin typeface="Calibri" panose="020F0502020204030204" pitchFamily="34" charset="0"/>
              </a:rPr>
              <a:t>Η </a:t>
            </a:r>
            <a:r>
              <a:rPr lang="en-US" altLang="en-GR" sz="2200" b="1">
                <a:solidFill>
                  <a:srgbClr val="FFFFFF"/>
                </a:solidFill>
                <a:latin typeface="Calibri" panose="020F0502020204030204" pitchFamily="34" charset="0"/>
              </a:rPr>
              <a:t>αναζήτηση στο Διαδίκτυο</a:t>
            </a:r>
            <a:r>
              <a:rPr lang="en-US" altLang="en-GR" sz="2200">
                <a:solidFill>
                  <a:srgbClr val="FFFFFF"/>
                </a:solidFill>
                <a:latin typeface="Calibri" panose="020F0502020204030204" pitchFamily="34" charset="0"/>
              </a:rPr>
              <a:t> είναι ένας από τους ευκολότερους και χρήσιμους τρόπους χρήσης του Διαδικτύου. Οι άνθρωποι χρησιμοποιούν κοινές μηχανές αναζήτησης (όπως το Google) για να βρουν ιστοσελίδες, εικόνες, βιβλία, μετατροπές νομισμάτων, ορισμούς, τύπους αρχείων, ειδήσεις, τοπικές πληροφορίες, ταινίες και πολλά άλλα.</a:t>
            </a:r>
          </a:p>
          <a:p>
            <a:pPr hangingPunct="1">
              <a:lnSpc>
                <a:spcPct val="100000"/>
              </a:lnSpc>
              <a:spcBef>
                <a:spcPts val="1013"/>
              </a:spcBef>
              <a:buClr>
                <a:srgbClr val="FFFFFF"/>
              </a:buClr>
              <a:buFont typeface="Arial" panose="020B0604020202020204" pitchFamily="34" charset="0"/>
              <a:buChar char="•"/>
            </a:pPr>
            <a:r>
              <a:rPr lang="en-US" altLang="en-GR" sz="2200">
                <a:solidFill>
                  <a:srgbClr val="FFFFFF"/>
                </a:solidFill>
                <a:latin typeface="Calibri" panose="020F0502020204030204" pitchFamily="34" charset="0"/>
              </a:rPr>
              <a:t>Το </a:t>
            </a:r>
            <a:r>
              <a:rPr lang="en-US" altLang="en-GR" sz="2200" b="1">
                <a:solidFill>
                  <a:srgbClr val="FFFFFF"/>
                </a:solidFill>
                <a:latin typeface="Calibri" panose="020F0502020204030204" pitchFamily="34" charset="0"/>
              </a:rPr>
              <a:t>φιλτράρισμα περιεχομένου</a:t>
            </a:r>
            <a:r>
              <a:rPr lang="en-US" altLang="en-GR" sz="2200">
                <a:solidFill>
                  <a:srgbClr val="FFFFFF"/>
                </a:solidFill>
                <a:latin typeface="Calibri" panose="020F0502020204030204" pitchFamily="34" charset="0"/>
              </a:rPr>
              <a:t> ορίζεται ως ο έλεγχος και ο αποκλεισμός πρόσβασης σε email ή ιστοσελίδες που είναι ανεπιθύμητες. Το φιλτράρισμα περιεχομένου παρακολουθεί και περιορίζει την πρόσβαση σε περιεχόμενο που μπορεί να κριθεί ακατάλληλο, προσβλητικό ή επικίνδυνο.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a:extLst>
              <a:ext uri="{FF2B5EF4-FFF2-40B4-BE49-F238E27FC236}">
                <a16:creationId xmlns:a16="http://schemas.microsoft.com/office/drawing/2014/main" id="{06063983-12B4-8455-CAD6-079106E20DF7}"/>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Συμπεράσματα για αυτήν την ενότητα</a:t>
            </a:r>
          </a:p>
        </p:txBody>
      </p:sp>
      <p:sp>
        <p:nvSpPr>
          <p:cNvPr id="96258" name="Text Box 2">
            <a:extLst>
              <a:ext uri="{FF2B5EF4-FFF2-40B4-BE49-F238E27FC236}">
                <a16:creationId xmlns:a16="http://schemas.microsoft.com/office/drawing/2014/main" id="{34D8DDF3-9BB2-4AD7-4FEF-5EAC8F29C3D9}"/>
              </a:ext>
            </a:extLst>
          </p:cNvPr>
          <p:cNvSpPr txBox="1">
            <a:spLocks noChangeArrowheads="1"/>
          </p:cNvSpPr>
          <p:nvPr/>
        </p:nvSpPr>
        <p:spPr bwMode="auto">
          <a:xfrm>
            <a:off x="1085850" y="177641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Wingdings" pitchFamily="2" charset="2"/>
              <a:buChar char=""/>
            </a:pPr>
            <a:r>
              <a:rPr lang="en-US" altLang="en-GR" sz="2000">
                <a:solidFill>
                  <a:srgbClr val="5E5E5E"/>
                </a:solidFill>
                <a:latin typeface="Calibri" panose="020F0502020204030204" pitchFamily="34" charset="0"/>
              </a:rPr>
              <a:t>Οι κοινωνικές δεξιότητες, οι μαλακές δεξιότητες, οι δεξιότητες επικοινωνίας βρίσκονται στον πυρήνα μας ως κοινωνικά όντα, ως άτομα, ως ομάδες ως μαθητές.</a:t>
            </a:r>
          </a:p>
          <a:p>
            <a:pPr hangingPunct="1">
              <a:lnSpc>
                <a:spcPct val="100000"/>
              </a:lnSpc>
              <a:spcBef>
                <a:spcPts val="1013"/>
              </a:spcBef>
              <a:buClr>
                <a:srgbClr val="5E5E5E"/>
              </a:buClr>
              <a:buFont typeface="Wingdings" pitchFamily="2" charset="2"/>
              <a:buChar char=""/>
            </a:pPr>
            <a:r>
              <a:rPr lang="en-US" altLang="en-GR" sz="2000">
                <a:solidFill>
                  <a:srgbClr val="5E5E5E"/>
                </a:solidFill>
                <a:latin typeface="Calibri" panose="020F0502020204030204" pitchFamily="34" charset="0"/>
              </a:rPr>
              <a:t>Το ψηφιακό περιεχόμενο είναι ο βασικός κάτοχος πληροφοριών σήμερα και ο ταχύτερος και αποτελεσματικότερος τρόπος επικοινωνίας μιας ιδέας, εύρεσης, πληροφοριών είναι η δημιουργία και η κοινή χρήση ψηφιακού περιεχομένου</a:t>
            </a:r>
          </a:p>
          <a:p>
            <a:pPr hangingPunct="1">
              <a:lnSpc>
                <a:spcPct val="100000"/>
              </a:lnSpc>
              <a:spcBef>
                <a:spcPts val="1013"/>
              </a:spcBef>
              <a:buClr>
                <a:srgbClr val="5E5E5E"/>
              </a:buClr>
              <a:buFont typeface="Wingdings" pitchFamily="2" charset="2"/>
              <a:buChar char=""/>
            </a:pPr>
            <a:r>
              <a:rPr lang="en-US" altLang="en-GR" sz="2000">
                <a:solidFill>
                  <a:srgbClr val="5E5E5E"/>
                </a:solidFill>
                <a:latin typeface="Calibri" panose="020F0502020204030204" pitchFamily="34" charset="0"/>
              </a:rPr>
              <a:t>Από καιρό πιστευόταν ότι ένα έργο με επίκεντρο τον μαθητή που τελειώνει με τους μαθητές να δημιουργούν ένα κομμάτι υλικού εμπλέκει τον μαθητή λόγω της αίσθησης ιδιοκτησίας του τελευταίου κομματιού. Αυτό δεν έχει αλλάξει σήμερα. Ωστόσο, σε έναν κόσμο όπου οι μαθητές περιβάλλονται από ψηφιακό περιεχόμενο και πλούσια μέσα, μπορεί να είναι πιο ελκυστικό και ενθαρρυντικό για αυτούς να δημιουργούν έργα που είναι ψηφιακά και μπορούν να ανταγωνιστούν τον ψηφιακό κόσμο στον οποίο ζουν.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3D6CB367-2860-5EB0-4D52-043A348053BC}"/>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Κύρια συμπεράσματα αυτής της ενότητας:</a:t>
            </a:r>
          </a:p>
        </p:txBody>
      </p:sp>
      <p:sp>
        <p:nvSpPr>
          <p:cNvPr id="97282" name="Text Box 2">
            <a:extLst>
              <a:ext uri="{FF2B5EF4-FFF2-40B4-BE49-F238E27FC236}">
                <a16:creationId xmlns:a16="http://schemas.microsoft.com/office/drawing/2014/main" id="{566C491A-8F5D-9477-8DC6-05F92F7B2625}"/>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Wingdings" pitchFamily="2" charset="2"/>
              <a:buChar char=""/>
            </a:pPr>
            <a:r>
              <a:rPr lang="en-US" altLang="en-GR" sz="1400">
                <a:solidFill>
                  <a:srgbClr val="5E5E5E"/>
                </a:solidFill>
                <a:latin typeface="Calibri" panose="020F0502020204030204" pitchFamily="34" charset="0"/>
              </a:rPr>
              <a:t>Ο σχεδιασμός της διαδικτυακής σας αναζήτησης και η χρήση διαθέσιμων εργαλείων για την οργάνωσή της, θα φέρει καλύτερα αποτελέσματα για την έρευνά σας</a:t>
            </a:r>
          </a:p>
          <a:p>
            <a:pPr hangingPunct="1">
              <a:lnSpc>
                <a:spcPct val="100000"/>
              </a:lnSpc>
              <a:spcBef>
                <a:spcPts val="1013"/>
              </a:spcBef>
              <a:buClr>
                <a:srgbClr val="5E5E5E"/>
              </a:buClr>
              <a:buFont typeface="Wingdings" pitchFamily="2" charset="2"/>
              <a:buChar char=""/>
            </a:pPr>
            <a:r>
              <a:rPr lang="en-US" altLang="en-GR" sz="1400">
                <a:solidFill>
                  <a:srgbClr val="5E5E5E"/>
                </a:solidFill>
                <a:latin typeface="Calibri" panose="020F0502020204030204" pitchFamily="34" charset="0"/>
              </a:rPr>
              <a:t>Δεν είναι όλα τα αποτελέσματα αναζήτησης αξιόπιστα. Χρησιμοποιώντας τα εργαλεία που προτείνονται εδώ, μπορούμε να βεβαιωθούμε ότι γνωρίζουμε πώς να αξιολογούμε και να επιλέγουμε αξιόπιστα αποτελέσματα</a:t>
            </a:r>
          </a:p>
          <a:p>
            <a:pPr hangingPunct="1">
              <a:lnSpc>
                <a:spcPct val="100000"/>
              </a:lnSpc>
              <a:spcBef>
                <a:spcPts val="1013"/>
              </a:spcBef>
              <a:buClr>
                <a:srgbClr val="5E5E5E"/>
              </a:buClr>
              <a:buFont typeface="Wingdings" pitchFamily="2" charset="2"/>
              <a:buChar char=""/>
            </a:pPr>
            <a:r>
              <a:rPr lang="en-US" altLang="en-GR" sz="1400">
                <a:solidFill>
                  <a:srgbClr val="5E5E5E"/>
                </a:solidFill>
                <a:latin typeface="Calibri" panose="020F0502020204030204" pitchFamily="34" charset="0"/>
              </a:rPr>
              <a:t>Η διαχείριση δεδομένων, περιεχομένου και πληροφοριών, μάλλον νωρίτερα παρά αργότερα, θα σημαίνει ότι θα γίνετε πιο αποτελεσματικοί και θα εξοικονομήσετε χρόνο μακροπρόθεσμα</a:t>
            </a:r>
          </a:p>
          <a:p>
            <a:pPr hangingPunct="1">
              <a:lnSpc>
                <a:spcPct val="100000"/>
              </a:lnSpc>
              <a:spcBef>
                <a:spcPts val="1013"/>
              </a:spcBef>
              <a:buClr>
                <a:srgbClr val="5E5E5E"/>
              </a:buClr>
              <a:buFont typeface="Wingdings" pitchFamily="2" charset="2"/>
              <a:buChar char=""/>
            </a:pPr>
            <a:r>
              <a:rPr lang="en-US" altLang="en-GR" sz="1400">
                <a:solidFill>
                  <a:srgbClr val="5E5E5E"/>
                </a:solidFill>
                <a:latin typeface="Calibri" panose="020F0502020204030204" pitchFamily="34" charset="0"/>
              </a:rPr>
              <a:t>Τα γλωσσικά εμπόδια και οι διαφορές στον διαδικτυακό κόσμο είναι πραγματικές, η γνωριμία με διαφορετικούς παρόχους και εργαλεία αναζήτησης, σας βοηθά να ξεπεράσετε τα εμπόδια και να πολλαπλασιάσετε τα αποτελέσματά σας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a:extLst>
              <a:ext uri="{FF2B5EF4-FFF2-40B4-BE49-F238E27FC236}">
                <a16:creationId xmlns:a16="http://schemas.microsoft.com/office/drawing/2014/main" id="{182EF4B3-7A30-0168-ED6F-57094F9F77CD}"/>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Στην επόμενη ενότητα μάθετε πώς να</a:t>
            </a:r>
          </a:p>
        </p:txBody>
      </p:sp>
      <p:sp>
        <p:nvSpPr>
          <p:cNvPr id="98306" name="Text Box 2">
            <a:extLst>
              <a:ext uri="{FF2B5EF4-FFF2-40B4-BE49-F238E27FC236}">
                <a16:creationId xmlns:a16="http://schemas.microsoft.com/office/drawing/2014/main" id="{918FA870-7FD5-E15E-999C-86BC036E9342}"/>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416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a:solidFill>
                  <a:srgbClr val="5E5E5E"/>
                </a:solidFill>
                <a:latin typeface="Calibri" panose="020F0502020204030204" pitchFamily="34" charset="0"/>
                <a:cs typeface="Calibri" panose="020F0502020204030204" pitchFamily="34" charset="0"/>
              </a:rPr>
              <a:t>Επικοινωνήστε και συνεργαστείτε ψηφιακά, συγκεκριμένα θα μάθετε για:</a:t>
            </a:r>
          </a:p>
          <a:p>
            <a:pPr hangingPunct="1">
              <a:lnSpc>
                <a:spcPct val="100000"/>
              </a:lnSpc>
              <a:spcBef>
                <a:spcPts val="1013"/>
              </a:spcBef>
            </a:pPr>
            <a:endParaRPr lang="en-US" altLang="en-GR" sz="2400">
              <a:solidFill>
                <a:srgbClr val="5E5E5E"/>
              </a:solidFill>
              <a:latin typeface="Calibri" panose="020F0502020204030204" pitchFamily="34" charset="0"/>
              <a:cs typeface="Calibri" panose="020F0502020204030204" pitchFamily="34" charset="0"/>
            </a:endParaRP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Αλληλεπίδραση μέσω ψηφιακών τεχνολογιών</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Κοινή χρήση μέσω ψηφιακών τεχνολογιών</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Συμμετοχή στην ιθαγένεια μέσω ψηφιακών τεχνολογιών</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Συνεργασία μέσω ψηφιακών τεχνολογιών</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Διαδίκτυο</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Διαχείριση ψηφιακής ταυτότητας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a:extLst>
              <a:ext uri="{FF2B5EF4-FFF2-40B4-BE49-F238E27FC236}">
                <a16:creationId xmlns:a16="http://schemas.microsoft.com/office/drawing/2014/main" id="{3803C4FD-CF3A-58A8-A5AA-E6CF98E387D7}"/>
              </a:ext>
            </a:extLst>
          </p:cNvPr>
          <p:cNvSpPr txBox="1">
            <a:spLocks noChangeArrowheads="1"/>
          </p:cNvSpPr>
          <p:nvPr/>
        </p:nvSpPr>
        <p:spPr bwMode="auto">
          <a:xfrm>
            <a:off x="3784600" y="3792538"/>
            <a:ext cx="5768975" cy="195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800" u="sng">
                <a:solidFill>
                  <a:srgbClr val="CCCCFF"/>
                </a:solidFill>
                <a:latin typeface="Calibri" panose="020F0502020204030204" pitchFamily="34" charset="0"/>
                <a:hlinkClick r:id="rId3"/>
              </a:rPr>
              <a:t>www.includeher.eu</a:t>
            </a:r>
            <a:r>
              <a:rPr lang="en-US" altLang="en-GR" sz="4800">
                <a:solidFill>
                  <a:srgbClr val="00ACA7"/>
                </a:solidFill>
                <a:latin typeface="Calibri" panose="020F0502020204030204" pitchFamily="34" charset="0"/>
              </a:rPr>
              <a:t> </a:t>
            </a:r>
          </a:p>
        </p:txBody>
      </p:sp>
      <p:sp>
        <p:nvSpPr>
          <p:cNvPr id="99330" name="Text Box 2">
            <a:extLst>
              <a:ext uri="{FF2B5EF4-FFF2-40B4-BE49-F238E27FC236}">
                <a16:creationId xmlns:a16="http://schemas.microsoft.com/office/drawing/2014/main" id="{16133A77-1C38-32EF-6AD7-B3565A98D589}"/>
              </a:ext>
            </a:extLst>
          </p:cNvPr>
          <p:cNvSpPr txBox="1">
            <a:spLocks noChangeArrowheads="1"/>
          </p:cNvSpPr>
          <p:nvPr/>
        </p:nvSpPr>
        <p:spPr bwMode="auto">
          <a:xfrm>
            <a:off x="166688" y="1119188"/>
            <a:ext cx="3195637"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a:solidFill>
                  <a:srgbClr val="FFFFFF"/>
                </a:solidFill>
                <a:latin typeface="Calibri" panose="020F0502020204030204" pitchFamily="34" charset="0"/>
              </a:rPr>
              <a:t>Thank you                and congratulations on finishing Module 1!</a:t>
            </a:r>
          </a:p>
          <a:p>
            <a:pPr algn="ctr" hangingPunct="1">
              <a:lnSpc>
                <a:spcPct val="100000"/>
              </a:lnSpc>
              <a:spcBef>
                <a:spcPts val="1013"/>
              </a:spcBef>
              <a:buClrTx/>
              <a:buFontTx/>
              <a:buNone/>
            </a:pPr>
            <a:endParaRPr lang="en-US" altLang="en-GR" sz="3200">
              <a:solidFill>
                <a:srgbClr val="FFFFFF"/>
              </a:solidFill>
              <a:latin typeface="Calibri" panose="020F0502020204030204" pitchFamily="34" charset="0"/>
            </a:endParaRPr>
          </a:p>
          <a:p>
            <a:pPr algn="ctr" hangingPunct="1">
              <a:lnSpc>
                <a:spcPct val="100000"/>
              </a:lnSpc>
              <a:spcBef>
                <a:spcPts val="1013"/>
              </a:spcBef>
              <a:buClrTx/>
              <a:buFontTx/>
              <a:buNone/>
            </a:pPr>
            <a:endParaRPr lang="en-US" altLang="en-GR" sz="3200">
              <a:solidFill>
                <a:srgbClr val="FFFFFF"/>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236FCBD0-B5E9-6857-545F-2C5BDB56E2C8}"/>
              </a:ext>
            </a:extLst>
          </p:cNvPr>
          <p:cNvSpPr txBox="1">
            <a:spLocks noChangeArrowheads="1"/>
          </p:cNvSpPr>
          <p:nvPr/>
        </p:nvSpPr>
        <p:spPr bwMode="auto">
          <a:xfrm>
            <a:off x="571500" y="876300"/>
            <a:ext cx="10977563"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Εύρεση Πληροφοριών</a:t>
            </a:r>
          </a:p>
          <a:p>
            <a:pPr hangingPunct="1">
              <a:lnSpc>
                <a:spcPct val="100000"/>
              </a:lnSpc>
              <a:spcBef>
                <a:spcPts val="1013"/>
              </a:spcBef>
              <a:buClrTx/>
              <a:buFontTx/>
              <a:buNone/>
            </a:pPr>
            <a:endParaRPr lang="en-US" altLang="en-GR" sz="3600" b="1">
              <a:solidFill>
                <a:srgbClr val="FFFFFF"/>
              </a:solidFill>
              <a:latin typeface="Calibri" panose="020F0502020204030204" pitchFamily="34" charset="0"/>
            </a:endParaRPr>
          </a:p>
        </p:txBody>
      </p:sp>
      <p:sp>
        <p:nvSpPr>
          <p:cNvPr id="32770" name="Text Box 2">
            <a:extLst>
              <a:ext uri="{FF2B5EF4-FFF2-40B4-BE49-F238E27FC236}">
                <a16:creationId xmlns:a16="http://schemas.microsoft.com/office/drawing/2014/main" id="{5AA60AFC-9E42-6C34-8CA0-CE21B296801E}"/>
              </a:ext>
            </a:extLst>
          </p:cNvPr>
          <p:cNvSpPr txBox="1">
            <a:spLocks noChangeArrowheads="1"/>
          </p:cNvSpPr>
          <p:nvPr/>
        </p:nvSpPr>
        <p:spPr bwMode="auto">
          <a:xfrm>
            <a:off x="571500" y="2212975"/>
            <a:ext cx="7202488"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5E5E5E"/>
                </a:solidFill>
                <a:latin typeface="Calibri" panose="020F0502020204030204" pitchFamily="34" charset="0"/>
              </a:rPr>
              <a:t>Από την έναρξη της αναζήτησής σας μέχρι την επαλήθευση των πληροφοριών που βρίσκετε, ακολουθούν μερικές συμβουλές για καλύτερη διαδικτυακή έρευνα:</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Σκεφτείτε πριν ξεκινήσετε</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Πού να ξεκινήσετε την αναζήτησή σας;</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Όταν κοιτάτε τα αποτελέσματα αναζήτησης, ψάξτε βαθιά – μην σταματάτε στην πρώτη σελίδα!</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Χρησιμοποιήστε ειδικές λειτουργίες αναζήτησης για να κάνετε τις μηχανές αναζήτησης να λειτουργούν για εσάς</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Βρείτε Πρωτεύουσες Πηγές</a:t>
            </a:r>
          </a:p>
        </p:txBody>
      </p:sp>
      <p:pic>
        <p:nvPicPr>
          <p:cNvPr id="32771" name="Picture 3">
            <a:extLst>
              <a:ext uri="{FF2B5EF4-FFF2-40B4-BE49-F238E27FC236}">
                <a16:creationId xmlns:a16="http://schemas.microsoft.com/office/drawing/2014/main" id="{72EC42FC-59D0-E320-D64C-81427F821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688" y="1223963"/>
            <a:ext cx="3389312" cy="4033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20FFFC59-3901-B06F-9403-0EED726716CC}"/>
              </a:ext>
            </a:extLst>
          </p:cNvPr>
          <p:cNvSpPr txBox="1">
            <a:spLocks noChangeArrowheads="1"/>
          </p:cNvSpPr>
          <p:nvPr/>
        </p:nvSpPr>
        <p:spPr bwMode="auto">
          <a:xfrm>
            <a:off x="365125" y="722313"/>
            <a:ext cx="4754563"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5400" b="1" dirty="0" err="1">
                <a:solidFill>
                  <a:srgbClr val="FFFFFF"/>
                </a:solidFill>
                <a:latin typeface="Calibri" panose="020F0502020204030204" pitchFamily="34" charset="0"/>
              </a:rPr>
              <a:t>Δι</a:t>
            </a:r>
            <a:r>
              <a:rPr lang="en-US" altLang="en-GR" sz="5400" b="1" dirty="0">
                <a:solidFill>
                  <a:srgbClr val="FFFFFF"/>
                </a:solidFill>
                <a:latin typeface="Calibri" panose="020F0502020204030204" pitchFamily="34" charset="0"/>
              </a:rPr>
              <a:t>αβάστε και μάθετε</a:t>
            </a:r>
          </a:p>
        </p:txBody>
      </p:sp>
      <p:sp>
        <p:nvSpPr>
          <p:cNvPr id="33794" name="Text Box 2">
            <a:extLst>
              <a:ext uri="{FF2B5EF4-FFF2-40B4-BE49-F238E27FC236}">
                <a16:creationId xmlns:a16="http://schemas.microsoft.com/office/drawing/2014/main" id="{C6E97CCC-A43A-5EEA-60AD-06CB9E261A82}"/>
              </a:ext>
            </a:extLst>
          </p:cNvPr>
          <p:cNvSpPr txBox="1">
            <a:spLocks noChangeArrowheads="1"/>
          </p:cNvSpPr>
          <p:nvPr/>
        </p:nvSpPr>
        <p:spPr bwMode="auto">
          <a:xfrm>
            <a:off x="5505450" y="7938"/>
            <a:ext cx="6686550" cy="5783262"/>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a:solidFill>
                  <a:srgbClr val="FFFFFF"/>
                </a:solidFill>
                <a:latin typeface="Calibri" panose="020F0502020204030204" pitchFamily="34" charset="0"/>
              </a:rPr>
              <a:t>Αυτό το PDF είναι κατάλληλο για ενήλικες με λίγες ψηφιακές ερευνητικές δεξιότητες, είναι ένας εξαιρετικός οδηγός για αρχάριους για διαδικτυακή έρευνα!</a:t>
            </a:r>
          </a:p>
          <a:p>
            <a:pPr hangingPunct="1">
              <a:lnSpc>
                <a:spcPct val="100000"/>
              </a:lnSpc>
              <a:spcBef>
                <a:spcPts val="1013"/>
              </a:spcBef>
              <a:buClrTx/>
              <a:buSzPct val="45000"/>
              <a:buFontTx/>
              <a:buNone/>
            </a:pPr>
            <a:r>
              <a:rPr lang="en-US" altLang="en-GR">
                <a:solidFill>
                  <a:srgbClr val="FFFFFF"/>
                </a:solidFill>
                <a:latin typeface="Calibri" panose="020F0502020204030204" pitchFamily="34" charset="0"/>
              </a:rPr>
              <a:t>Καθοδηγεί τις μαθήτριες για το πώς να:</a:t>
            </a:r>
          </a:p>
          <a:p>
            <a:pPr hangingPunct="1">
              <a:lnSpc>
                <a:spcPct val="100000"/>
              </a:lnSpc>
              <a:spcBef>
                <a:spcPts val="1013"/>
              </a:spcBef>
              <a:buSzPct val="45000"/>
              <a:buFont typeface="Wingdings" pitchFamily="2" charset="2"/>
              <a:buChar char=""/>
            </a:pPr>
            <a:r>
              <a:rPr lang="en-US" altLang="en-GR">
                <a:solidFill>
                  <a:srgbClr val="FFFFFF"/>
                </a:solidFill>
                <a:latin typeface="Calibri" panose="020F0502020204030204" pitchFamily="34" charset="0"/>
              </a:rPr>
              <a:t>Διευκρινίσουν τι ψάχνουν στο διαδίκτυο</a:t>
            </a:r>
          </a:p>
          <a:p>
            <a:pPr hangingPunct="1">
              <a:lnSpc>
                <a:spcPct val="100000"/>
              </a:lnSpc>
              <a:spcBef>
                <a:spcPts val="1013"/>
              </a:spcBef>
              <a:buSzPct val="45000"/>
              <a:buFont typeface="Wingdings" pitchFamily="2" charset="2"/>
              <a:buChar char=""/>
            </a:pPr>
            <a:r>
              <a:rPr lang="en-US" altLang="en-GR">
                <a:solidFill>
                  <a:srgbClr val="FFFFFF"/>
                </a:solidFill>
                <a:latin typeface="Calibri" panose="020F0502020204030204" pitchFamily="34" charset="0"/>
              </a:rPr>
              <a:t>Πώς να κάνουν αναζήτηση, ποιες λέξεις-κλειδιά να χρησιμοποιήσουν για να έχουν τα καλύτερα αποτελέσματα</a:t>
            </a:r>
          </a:p>
          <a:p>
            <a:pPr hangingPunct="1">
              <a:lnSpc>
                <a:spcPct val="100000"/>
              </a:lnSpc>
              <a:spcBef>
                <a:spcPts val="1013"/>
              </a:spcBef>
              <a:buSzPct val="45000"/>
              <a:buFont typeface="Wingdings" pitchFamily="2" charset="2"/>
              <a:buChar char=""/>
            </a:pPr>
            <a:r>
              <a:rPr lang="en-US" altLang="en-GR">
                <a:solidFill>
                  <a:srgbClr val="FFFFFF"/>
                </a:solidFill>
                <a:latin typeface="Calibri" panose="020F0502020204030204" pitchFamily="34" charset="0"/>
              </a:rPr>
              <a:t>Πώς να εμβαθύνουν σε βαθύτερη έρευνα, τους οποίους συνδέσμους πρέπει να ακολουθήσουν</a:t>
            </a:r>
          </a:p>
          <a:p>
            <a:pPr hangingPunct="1">
              <a:lnSpc>
                <a:spcPct val="100000"/>
              </a:lnSpc>
              <a:spcBef>
                <a:spcPts val="1013"/>
              </a:spcBef>
              <a:buSzPct val="45000"/>
              <a:buFont typeface="Wingdings" pitchFamily="2" charset="2"/>
              <a:buChar char=""/>
            </a:pPr>
            <a:r>
              <a:rPr lang="en-US" altLang="en-GR">
                <a:solidFill>
                  <a:srgbClr val="FFFFFF"/>
                </a:solidFill>
                <a:latin typeface="Calibri" panose="020F0502020204030204" pitchFamily="34" charset="0"/>
              </a:rPr>
              <a:t>Πώς να αξιολογήσουν εάν ένας ιστότοπος είναι χρήσιμος για την έρευνά τους ή όχι.</a:t>
            </a:r>
          </a:p>
          <a:p>
            <a:pPr hangingPunct="1">
              <a:lnSpc>
                <a:spcPct val="100000"/>
              </a:lnSpc>
              <a:spcBef>
                <a:spcPts val="1013"/>
              </a:spcBef>
              <a:buSzPct val="45000"/>
              <a:buFont typeface="Wingdings" pitchFamily="2" charset="2"/>
              <a:buChar char=""/>
            </a:pPr>
            <a:r>
              <a:rPr lang="en-US" altLang="en-GR">
                <a:solidFill>
                  <a:srgbClr val="FFFFFF"/>
                </a:solidFill>
                <a:latin typeface="Calibri" panose="020F0502020204030204" pitchFamily="34" charset="0"/>
              </a:rPr>
              <a:t>Πώς να αναφέρουν σωστά τις πληροφορίες που σκοπεύουν να χρησιμοποιήσουν</a:t>
            </a:r>
          </a:p>
          <a:p>
            <a:pPr hangingPunct="1">
              <a:lnSpc>
                <a:spcPct val="100000"/>
              </a:lnSpc>
              <a:spcBef>
                <a:spcPts val="1013"/>
              </a:spcBef>
              <a:buSzPct val="45000"/>
              <a:buFont typeface="Wingdings" pitchFamily="2" charset="2"/>
              <a:buChar char=""/>
            </a:pPr>
            <a:r>
              <a:rPr lang="en-US" altLang="en-GR">
                <a:solidFill>
                  <a:srgbClr val="FFFFFF"/>
                </a:solidFill>
                <a:latin typeface="Calibri" panose="020F0502020204030204" pitchFamily="34" charset="0"/>
              </a:rPr>
              <a:t>Πώς να συγκρίνουν και να οργανώσουν την έρευνά τους</a:t>
            </a:r>
          </a:p>
        </p:txBody>
      </p:sp>
      <p:sp>
        <p:nvSpPr>
          <p:cNvPr id="33795" name="Rectangle 3">
            <a:extLst>
              <a:ext uri="{FF2B5EF4-FFF2-40B4-BE49-F238E27FC236}">
                <a16:creationId xmlns:a16="http://schemas.microsoft.com/office/drawing/2014/main" id="{BC5C20AA-3F15-F97F-A4A1-29C6AC4BECC6}"/>
              </a:ext>
            </a:extLst>
          </p:cNvPr>
          <p:cNvSpPr>
            <a:spLocks noChangeArrowheads="1"/>
          </p:cNvSpPr>
          <p:nvPr/>
        </p:nvSpPr>
        <p:spPr bwMode="auto">
          <a:xfrm>
            <a:off x="5711825" y="6211888"/>
            <a:ext cx="27622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3600" b="1" dirty="0">
                <a:solidFill>
                  <a:srgbClr val="E78631"/>
                </a:solidFill>
                <a:latin typeface="Calibri" panose="020F0502020204030204" pitchFamily="34" charset="0"/>
                <a:hlinkClick r:id="rId3"/>
              </a:rPr>
              <a:t>CTRL + Click</a:t>
            </a:r>
            <a:endParaRPr lang="el-GR" altLang="en-GR" sz="3600" b="1" dirty="0">
              <a:solidFill>
                <a:srgbClr val="E78631"/>
              </a:solidFill>
              <a:latin typeface="Calibri" panose="020F0502020204030204" pitchFamily="34" charset="0"/>
            </a:endParaRPr>
          </a:p>
        </p:txBody>
      </p:sp>
      <p:sp>
        <p:nvSpPr>
          <p:cNvPr id="33796" name="AutoShape 4">
            <a:extLst>
              <a:ext uri="{FF2B5EF4-FFF2-40B4-BE49-F238E27FC236}">
                <a16:creationId xmlns:a16="http://schemas.microsoft.com/office/drawing/2014/main" id="{535E349F-67C1-2AFC-A057-8EFD081385B5}"/>
              </a:ext>
            </a:extLst>
          </p:cNvPr>
          <p:cNvSpPr>
            <a:spLocks noChangeArrowheads="1"/>
          </p:cNvSpPr>
          <p:nvPr/>
        </p:nvSpPr>
        <p:spPr bwMode="auto">
          <a:xfrm>
            <a:off x="501135" y="2413868"/>
            <a:ext cx="4238625" cy="2527300"/>
          </a:xfrm>
          <a:custGeom>
            <a:avLst/>
            <a:gdLst>
              <a:gd name="G0" fmla="+- 0 0 0"/>
              <a:gd name="G1" fmla="*/ G0 1 45165"/>
              <a:gd name="G2" fmla="+- 0 0 0"/>
              <a:gd name="G3" fmla="*/ G2 1 24371"/>
              <a:gd name="G4" fmla="+- 32767 0 0"/>
              <a:gd name="G5" fmla="*/ G4 1 45165"/>
              <a:gd name="G6" fmla="+- 0 0 0"/>
              <a:gd name="G7" fmla="*/ G6 1 24371"/>
              <a:gd name="G8" fmla="+- 32768 0 0"/>
              <a:gd name="G9" fmla="*/ G8 1 45165"/>
              <a:gd name="G10" fmla="+- 0 0 0"/>
              <a:gd name="G11" fmla="*/ G10 1 24371"/>
              <a:gd name="G12" fmla="+- 32768 0 0"/>
              <a:gd name="G13" fmla="*/ G12 1 45165"/>
              <a:gd name="G14" fmla="+- 0 0 0"/>
              <a:gd name="G15" fmla="*/ G14 1 24371"/>
              <a:gd name="G16" fmla="+- 32768 0 0"/>
              <a:gd name="G17" fmla="*/ G16 1 45165"/>
              <a:gd name="G18" fmla="+- 0 0 0"/>
              <a:gd name="G19" fmla="*/ G18 1 24371"/>
              <a:gd name="G20" fmla="+- 32767 0 0"/>
              <a:gd name="G21" fmla="*/ G20 1 45165"/>
              <a:gd name="G22" fmla="+- 0 0 0"/>
              <a:gd name="G23" fmla="*/ G22 1 24371"/>
              <a:gd name="G24" fmla="+- 32767 0 0"/>
              <a:gd name="G25" fmla="*/ G24 1 45165"/>
              <a:gd name="G26" fmla="+- 0 0 0"/>
              <a:gd name="G27" fmla="*/ G26 1 24371"/>
              <a:gd name="G28" fmla="+- 32768 0 0"/>
              <a:gd name="G29" fmla="*/ G28 1 45165"/>
              <a:gd name="G30" fmla="+- 0 0 0"/>
              <a:gd name="G31" fmla="*/ G30 1 24371"/>
              <a:gd name="G32" fmla="+- 32768 0 0"/>
              <a:gd name="G33" fmla="*/ G32 1 45165"/>
              <a:gd name="G34" fmla="+- 32767 0 0"/>
              <a:gd name="G35" fmla="*/ G34 1 24371"/>
              <a:gd name="G36" fmla="+- 32768 0 0"/>
              <a:gd name="G37" fmla="*/ G36 1 45165"/>
              <a:gd name="G38" fmla="+- 32768 0 0"/>
              <a:gd name="G39" fmla="*/ G38 1 24371"/>
              <a:gd name="G40" fmla="+- 32768 0 0"/>
              <a:gd name="G41" fmla="*/ G40 1 45165"/>
              <a:gd name="G42" fmla="+- 32768 0 0"/>
              <a:gd name="G43" fmla="*/ G42 1 24371"/>
              <a:gd name="G44" fmla="+- 32768 0 0"/>
              <a:gd name="G45" fmla="*/ G44 1 45165"/>
              <a:gd name="G46" fmla="+- 32767 0 0"/>
              <a:gd name="G47" fmla="*/ G46 1 24371"/>
              <a:gd name="G48" fmla="+- 32768 0 0"/>
              <a:gd name="G49" fmla="*/ G48 1 45165"/>
              <a:gd name="G50" fmla="+- 32767 0 0"/>
              <a:gd name="G51" fmla="*/ G50 1 24371"/>
              <a:gd name="G52" fmla="+- 32768 0 0"/>
              <a:gd name="G53" fmla="*/ G52 1 45165"/>
              <a:gd name="G54" fmla="+- 32767 0 0"/>
              <a:gd name="G55" fmla="*/ G54 1 24371"/>
              <a:gd name="G56" fmla="+- 32767 0 0"/>
              <a:gd name="G57" fmla="*/ G56 1 45165"/>
              <a:gd name="G58" fmla="+- 32767 0 0"/>
              <a:gd name="G59" fmla="*/ G58 1 24371"/>
              <a:gd name="G60" fmla="+- 32767 0 0"/>
              <a:gd name="G61" fmla="*/ G60 1 45165"/>
              <a:gd name="G62" fmla="+- 32767 0 0"/>
              <a:gd name="G63" fmla="*/ G62 1 24371"/>
              <a:gd name="G64" fmla="+- 32767 0 0"/>
              <a:gd name="G65" fmla="*/ G64 1 45165"/>
              <a:gd name="G66" fmla="+- 32767 0 0"/>
              <a:gd name="G67" fmla="*/ G66 1 24371"/>
              <a:gd name="G68" fmla="+- 32767 0 0"/>
              <a:gd name="G69" fmla="*/ G68 1 45165"/>
              <a:gd name="G70" fmla="+- 32767 0 0"/>
              <a:gd name="G71" fmla="*/ G70 1 24371"/>
              <a:gd name="G72" fmla="+- 32768 0 0"/>
              <a:gd name="G73" fmla="*/ G72 1 45165"/>
              <a:gd name="G74" fmla="+- 32767 0 0"/>
              <a:gd name="G75" fmla="*/ G74 1 24371"/>
              <a:gd name="G76" fmla="+- 32768 0 0"/>
              <a:gd name="G77" fmla="*/ G76 1 45165"/>
              <a:gd name="G78" fmla="+- 32767 0 0"/>
              <a:gd name="G79" fmla="*/ G78 1 24371"/>
              <a:gd name="G80" fmla="+- 0 0 0"/>
              <a:gd name="G81" fmla="*/ G80 1 45165"/>
              <a:gd name="G82" fmla="+- 32767 0 0"/>
              <a:gd name="G83" fmla="*/ G82 1 24371"/>
              <a:gd name="G84" fmla="+- 0 0 0"/>
              <a:gd name="G85" fmla="*/ G84 1 45165"/>
              <a:gd name="G86" fmla="+- 32767 0 0"/>
              <a:gd name="G87" fmla="*/ G86 1 24371"/>
              <a:gd name="G88" fmla="+- 0 0 0"/>
              <a:gd name="G89" fmla="*/ G88 1 45165"/>
              <a:gd name="G90" fmla="+- 32768 0 0"/>
              <a:gd name="G91" fmla="*/ G90 1 24371"/>
              <a:gd name="G92" fmla="+- 0 0 0"/>
              <a:gd name="G93" fmla="*/ G92 1 45165"/>
              <a:gd name="G94" fmla="+- 32767 0 0"/>
              <a:gd name="G95" fmla="*/ G94 1 24371"/>
              <a:gd name="G96" fmla="+- 0 0 0"/>
              <a:gd name="G97" fmla="*/ G96 1 45165"/>
              <a:gd name="G98" fmla="+- 32767 0 0"/>
              <a:gd name="G99" fmla="*/ G98 1 24371"/>
              <a:gd name="G100" fmla="+- 0 0 0"/>
              <a:gd name="G101" fmla="*/ G100 1 45165"/>
              <a:gd name="G102" fmla="+- 0 0 0"/>
              <a:gd name="G103" fmla="*/ G102 1 24371"/>
              <a:gd name="G104" fmla="+- 11776 0 0"/>
              <a:gd name="G105" fmla="+- 5668 0 0"/>
            </a:gdLst>
            <a:ahLst/>
            <a:cxnLst>
              <a:cxn ang="0">
                <a:pos x="r" y="vc"/>
              </a:cxn>
              <a:cxn ang="5400000">
                <a:pos x="hc" y="b"/>
              </a:cxn>
              <a:cxn ang="10800000">
                <a:pos x="l" y="vc"/>
              </a:cxn>
              <a:cxn ang="16200000">
                <a:pos x="hc" y="t"/>
              </a:cxn>
            </a:cxnLst>
            <a:rect l="0" t="0" r="0" b="0"/>
            <a:pathLst>
              <a:path>
                <a:moveTo>
                  <a:pt x="0" y="0"/>
                </a:moveTo>
                <a:cubicBezTo>
                  <a:pt x="198686" y="-25143"/>
                  <a:pt x="355641" y="67340"/>
                  <a:pt x="614723" y="0"/>
                </a:cubicBezTo>
                <a:cubicBezTo>
                  <a:pt x="873805" y="-67340"/>
                  <a:pt x="1012804" y="55067"/>
                  <a:pt x="1229446" y="0"/>
                </a:cubicBezTo>
                <a:cubicBezTo>
                  <a:pt x="1446088" y="-55067"/>
                  <a:pt x="1579759" y="26147"/>
                  <a:pt x="1759380" y="0"/>
                </a:cubicBezTo>
                <a:cubicBezTo>
                  <a:pt x="1939001" y="-26147"/>
                  <a:pt x="2118219" y="30141"/>
                  <a:pt x="2331708" y="0"/>
                </a:cubicBezTo>
                <a:cubicBezTo>
                  <a:pt x="2545197" y="-30141"/>
                  <a:pt x="2580274" y="11023"/>
                  <a:pt x="2819247" y="0"/>
                </a:cubicBezTo>
                <a:cubicBezTo>
                  <a:pt x="3058220" y="-11023"/>
                  <a:pt x="3130792" y="25017"/>
                  <a:pt x="3349181" y="0"/>
                </a:cubicBezTo>
                <a:cubicBezTo>
                  <a:pt x="3567570" y="-25017"/>
                  <a:pt x="4041339" y="13674"/>
                  <a:pt x="4239469" y="0"/>
                </a:cubicBezTo>
                <a:cubicBezTo>
                  <a:pt x="4243933" y="207166"/>
                  <a:pt x="4196268" y="355219"/>
                  <a:pt x="4239469" y="464948"/>
                </a:cubicBezTo>
                <a:cubicBezTo>
                  <a:pt x="4282670" y="574677"/>
                  <a:pt x="4196002" y="754905"/>
                  <a:pt x="4239469" y="898195"/>
                </a:cubicBezTo>
                <a:cubicBezTo>
                  <a:pt x="4282936" y="1041485"/>
                  <a:pt x="4221522" y="1225230"/>
                  <a:pt x="4239469" y="1363143"/>
                </a:cubicBezTo>
                <a:cubicBezTo>
                  <a:pt x="4257416" y="1501056"/>
                  <a:pt x="4181535" y="1657059"/>
                  <a:pt x="4239469" y="1859791"/>
                </a:cubicBezTo>
                <a:cubicBezTo>
                  <a:pt x="4297403" y="2062523"/>
                  <a:pt x="4229161" y="2164004"/>
                  <a:pt x="4239469" y="2388141"/>
                </a:cubicBezTo>
                <a:cubicBezTo>
                  <a:pt x="4249777" y="2612278"/>
                  <a:pt x="4198190" y="2848647"/>
                  <a:pt x="4239469" y="3170099"/>
                </a:cubicBezTo>
                <a:cubicBezTo>
                  <a:pt x="4051539" y="3187864"/>
                  <a:pt x="3763074" y="3104468"/>
                  <a:pt x="3624746" y="3170099"/>
                </a:cubicBezTo>
                <a:cubicBezTo>
                  <a:pt x="3486418" y="3235730"/>
                  <a:pt x="3357771" y="3168317"/>
                  <a:pt x="3094812" y="3170099"/>
                </a:cubicBezTo>
                <a:cubicBezTo>
                  <a:pt x="2831853" y="3171881"/>
                  <a:pt x="2698647" y="3107656"/>
                  <a:pt x="2564879" y="3170099"/>
                </a:cubicBezTo>
                <a:cubicBezTo>
                  <a:pt x="2431111" y="3232542"/>
                  <a:pt x="2187664" y="3121685"/>
                  <a:pt x="2034945" y="3170099"/>
                </a:cubicBezTo>
                <a:cubicBezTo>
                  <a:pt x="1882226" y="3218513"/>
                  <a:pt x="1634676" y="3126697"/>
                  <a:pt x="1505011" y="3170099"/>
                </a:cubicBezTo>
                <a:cubicBezTo>
                  <a:pt x="1375346" y="3213501"/>
                  <a:pt x="1146823" y="3129745"/>
                  <a:pt x="1017473" y="3170099"/>
                </a:cubicBezTo>
                <a:cubicBezTo>
                  <a:pt x="888123" y="3210453"/>
                  <a:pt x="474071" y="3165642"/>
                  <a:pt x="0" y="3170099"/>
                </a:cubicBezTo>
                <a:cubicBezTo>
                  <a:pt x="-36296" y="3038297"/>
                  <a:pt x="43295" y="2809351"/>
                  <a:pt x="0" y="2641749"/>
                </a:cubicBezTo>
                <a:cubicBezTo>
                  <a:pt x="-43295" y="2474147"/>
                  <a:pt x="67193" y="2238926"/>
                  <a:pt x="0" y="2081698"/>
                </a:cubicBezTo>
                <a:cubicBezTo>
                  <a:pt x="-67193" y="1924470"/>
                  <a:pt x="41795" y="1684839"/>
                  <a:pt x="0" y="1521648"/>
                </a:cubicBezTo>
                <a:cubicBezTo>
                  <a:pt x="-41795" y="1358457"/>
                  <a:pt x="7627" y="1054593"/>
                  <a:pt x="0" y="929896"/>
                </a:cubicBezTo>
                <a:cubicBezTo>
                  <a:pt x="-7627" y="805199"/>
                  <a:pt x="74097" y="312173"/>
                  <a:pt x="0" y="0"/>
                </a:cubicBezTo>
                <a:close/>
              </a:path>
              <a:path stroke="0">
                <a:moveTo>
                  <a:pt x="0" y="0"/>
                </a:moveTo>
                <a:cubicBezTo>
                  <a:pt x="225322" y="-12114"/>
                  <a:pt x="339269" y="54679"/>
                  <a:pt x="487539" y="0"/>
                </a:cubicBezTo>
                <a:cubicBezTo>
                  <a:pt x="635809" y="-54679"/>
                  <a:pt x="758838" y="37694"/>
                  <a:pt x="890288" y="0"/>
                </a:cubicBezTo>
                <a:cubicBezTo>
                  <a:pt x="1021738" y="-37694"/>
                  <a:pt x="1244480" y="66592"/>
                  <a:pt x="1505011" y="0"/>
                </a:cubicBezTo>
                <a:cubicBezTo>
                  <a:pt x="1765542" y="-66592"/>
                  <a:pt x="1863381" y="41961"/>
                  <a:pt x="1992550" y="0"/>
                </a:cubicBezTo>
                <a:cubicBezTo>
                  <a:pt x="2121719" y="-41961"/>
                  <a:pt x="2261405" y="13494"/>
                  <a:pt x="2480089" y="0"/>
                </a:cubicBezTo>
                <a:cubicBezTo>
                  <a:pt x="2698773" y="-13494"/>
                  <a:pt x="2957398" y="47554"/>
                  <a:pt x="3094812" y="0"/>
                </a:cubicBezTo>
                <a:cubicBezTo>
                  <a:pt x="3232226" y="-47554"/>
                  <a:pt x="3380196" y="24164"/>
                  <a:pt x="3539957" y="0"/>
                </a:cubicBezTo>
                <a:cubicBezTo>
                  <a:pt x="3699719" y="-24164"/>
                  <a:pt x="3969054" y="8232"/>
                  <a:pt x="4239469" y="0"/>
                </a:cubicBezTo>
                <a:cubicBezTo>
                  <a:pt x="4284989" y="191789"/>
                  <a:pt x="4232641" y="329422"/>
                  <a:pt x="4239469" y="591752"/>
                </a:cubicBezTo>
                <a:cubicBezTo>
                  <a:pt x="4246297" y="854082"/>
                  <a:pt x="4225820" y="891688"/>
                  <a:pt x="4239469" y="1056700"/>
                </a:cubicBezTo>
                <a:cubicBezTo>
                  <a:pt x="4253118" y="1221712"/>
                  <a:pt x="4235596" y="1448705"/>
                  <a:pt x="4239469" y="1585050"/>
                </a:cubicBezTo>
                <a:cubicBezTo>
                  <a:pt x="4243342" y="1721395"/>
                  <a:pt x="4196081" y="1874677"/>
                  <a:pt x="4239469" y="2145100"/>
                </a:cubicBezTo>
                <a:cubicBezTo>
                  <a:pt x="4282857" y="2415523"/>
                  <a:pt x="4194616" y="2453193"/>
                  <a:pt x="4239469" y="2578347"/>
                </a:cubicBezTo>
                <a:cubicBezTo>
                  <a:pt x="4284322" y="2703501"/>
                  <a:pt x="4239041" y="2956931"/>
                  <a:pt x="4239469" y="3170099"/>
                </a:cubicBezTo>
                <a:cubicBezTo>
                  <a:pt x="3994816" y="3194146"/>
                  <a:pt x="3925973" y="3149935"/>
                  <a:pt x="3709535" y="3170099"/>
                </a:cubicBezTo>
                <a:cubicBezTo>
                  <a:pt x="3493097" y="3190263"/>
                  <a:pt x="3335302" y="3122846"/>
                  <a:pt x="3179602" y="3170099"/>
                </a:cubicBezTo>
                <a:cubicBezTo>
                  <a:pt x="3023902" y="3217352"/>
                  <a:pt x="2797970" y="3155805"/>
                  <a:pt x="2564879" y="3170099"/>
                </a:cubicBezTo>
                <a:cubicBezTo>
                  <a:pt x="2331788" y="3184393"/>
                  <a:pt x="2291371" y="3139766"/>
                  <a:pt x="2034945" y="3170099"/>
                </a:cubicBezTo>
                <a:cubicBezTo>
                  <a:pt x="1778519" y="3200432"/>
                  <a:pt x="1749211" y="3159665"/>
                  <a:pt x="1632196" y="3170099"/>
                </a:cubicBezTo>
                <a:cubicBezTo>
                  <a:pt x="1515181" y="3180533"/>
                  <a:pt x="1370112" y="3122201"/>
                  <a:pt x="1187051" y="3170099"/>
                </a:cubicBezTo>
                <a:cubicBezTo>
                  <a:pt x="1003991" y="3217997"/>
                  <a:pt x="822794" y="3167416"/>
                  <a:pt x="572328" y="3170099"/>
                </a:cubicBezTo>
                <a:cubicBezTo>
                  <a:pt x="321862" y="3172782"/>
                  <a:pt x="278869" y="3140449"/>
                  <a:pt x="0" y="3170099"/>
                </a:cubicBezTo>
                <a:cubicBezTo>
                  <a:pt x="-43987" y="2973779"/>
                  <a:pt x="10575" y="2883315"/>
                  <a:pt x="0" y="2705151"/>
                </a:cubicBezTo>
                <a:cubicBezTo>
                  <a:pt x="-10575" y="2526987"/>
                  <a:pt x="12333" y="2324807"/>
                  <a:pt x="0" y="2208502"/>
                </a:cubicBezTo>
                <a:cubicBezTo>
                  <a:pt x="-12333" y="2092197"/>
                  <a:pt x="10358" y="1949881"/>
                  <a:pt x="0" y="1775255"/>
                </a:cubicBezTo>
                <a:cubicBezTo>
                  <a:pt x="-10358" y="1600629"/>
                  <a:pt x="38195" y="1442927"/>
                  <a:pt x="0" y="1342009"/>
                </a:cubicBezTo>
                <a:cubicBezTo>
                  <a:pt x="-38195" y="1241091"/>
                  <a:pt x="4472" y="1044281"/>
                  <a:pt x="0" y="781958"/>
                </a:cubicBezTo>
                <a:cubicBezTo>
                  <a:pt x="-4472" y="519635"/>
                  <a:pt x="85449" y="175238"/>
                  <a:pt x="0" y="0"/>
                </a:cubicBezTo>
                <a:close/>
              </a:path>
            </a:pathLst>
          </a:custGeom>
          <a:solidFill>
            <a:srgbClr val="FFFFFF"/>
          </a:solidFill>
          <a:ln w="60480" cap="flat">
            <a:solidFill>
              <a:srgbClr val="E7863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endParaRPr lang="el-GR" altLang="en-GR" sz="3200" dirty="0">
              <a:solidFill>
                <a:srgbClr val="5E5E5E"/>
              </a:solidFill>
              <a:latin typeface="Calibri" panose="020F0502020204030204" pitchFamily="34" charset="0"/>
            </a:endParaRPr>
          </a:p>
        </p:txBody>
      </p:sp>
      <p:pic>
        <p:nvPicPr>
          <p:cNvPr id="33797" name="Picture 5">
            <a:extLst>
              <a:ext uri="{FF2B5EF4-FFF2-40B4-BE49-F238E27FC236}">
                <a16:creationId xmlns:a16="http://schemas.microsoft.com/office/drawing/2014/main" id="{A9E7ED61-EE7A-1A49-F5E9-A543AA7E7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20000">
            <a:off x="4446588" y="5472113"/>
            <a:ext cx="1460500" cy="146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8" name="Picture 6">
            <a:extLst>
              <a:ext uri="{FF2B5EF4-FFF2-40B4-BE49-F238E27FC236}">
                <a16:creationId xmlns:a16="http://schemas.microsoft.com/office/drawing/2014/main" id="{23DED8B7-D780-F451-26F4-081D81FB0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0000">
            <a:off x="2286000" y="142875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FE91F4D5-E5A1-D37F-82C9-0470C9B790F5}"/>
              </a:ext>
            </a:extLst>
          </p:cNvPr>
          <p:cNvSpPr txBox="1"/>
          <p:nvPr/>
        </p:nvSpPr>
        <p:spPr>
          <a:xfrm>
            <a:off x="984227" y="2897849"/>
            <a:ext cx="3272442" cy="1827295"/>
          </a:xfrm>
          <a:prstGeom prst="rect">
            <a:avLst/>
          </a:prstGeom>
          <a:noFill/>
        </p:spPr>
        <p:txBody>
          <a:bodyPr wrap="square" rtlCol="0">
            <a:spAutoFit/>
          </a:bodyPr>
          <a:lstStyle/>
          <a:p>
            <a:pPr algn="ctr" hangingPunct="1">
              <a:lnSpc>
                <a:spcPct val="100000"/>
              </a:lnSpc>
              <a:buClrTx/>
              <a:buFontTx/>
              <a:buNone/>
            </a:pPr>
            <a:r>
              <a:rPr lang="el-GR" altLang="en-GR" sz="2400" dirty="0">
                <a:solidFill>
                  <a:srgbClr val="5E5E5E"/>
                </a:solidFill>
                <a:latin typeface="Calibri" panose="020F0502020204030204" pitchFamily="34" charset="0"/>
              </a:rPr>
              <a:t>50 Μίνι-Μαθήματα Για</a:t>
            </a:r>
          </a:p>
          <a:p>
            <a:pPr algn="ctr" hangingPunct="1">
              <a:lnSpc>
                <a:spcPct val="100000"/>
              </a:lnSpc>
              <a:buClrTx/>
              <a:buFontTx/>
              <a:buNone/>
            </a:pPr>
            <a:r>
              <a:rPr lang="el-GR" altLang="en-GR" sz="2400" dirty="0">
                <a:solidFill>
                  <a:srgbClr val="5E5E5E"/>
                </a:solidFill>
                <a:latin typeface="Calibri" panose="020F0502020204030204" pitchFamily="34" charset="0"/>
              </a:rPr>
              <a:t>Διδασκαλία Φοιτητών</a:t>
            </a:r>
          </a:p>
          <a:p>
            <a:pPr algn="ctr" hangingPunct="1">
              <a:lnSpc>
                <a:spcPct val="100000"/>
              </a:lnSpc>
              <a:buClrTx/>
              <a:buFontTx/>
              <a:buNone/>
            </a:pPr>
            <a:r>
              <a:rPr lang="el-GR" altLang="en-GR" sz="2400" dirty="0">
                <a:solidFill>
                  <a:srgbClr val="5E5E5E"/>
                </a:solidFill>
                <a:latin typeface="Calibri" panose="020F0502020204030204" pitchFamily="34" charset="0"/>
              </a:rPr>
              <a:t>Ερευνητικές Δεξιότητες</a:t>
            </a:r>
          </a:p>
          <a:p>
            <a:pPr algn="ctr" hangingPunct="1">
              <a:lnSpc>
                <a:spcPct val="100000"/>
              </a:lnSpc>
              <a:buClrTx/>
              <a:buFontTx/>
              <a:buNone/>
            </a:pPr>
            <a:r>
              <a:rPr lang="el-GR" altLang="en-GR" sz="2400" dirty="0">
                <a:solidFill>
                  <a:srgbClr val="5E5E5E"/>
                </a:solidFill>
                <a:latin typeface="Calibri" panose="020F0502020204030204" pitchFamily="34" charset="0"/>
              </a:rPr>
              <a:t>από την Kathleen Morris</a:t>
            </a:r>
          </a:p>
          <a:p>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6837</TotalTime>
  <Words>6295</Words>
  <Application>Microsoft Office PowerPoint</Application>
  <PresentationFormat>Custom</PresentationFormat>
  <Paragraphs>506</Paragraphs>
  <Slides>73</Slides>
  <Notes>73</Notes>
  <HiddenSlides>0</HiddenSlides>
  <MMClips>1</MMClips>
  <ScaleCrop>false</ScaleCrop>
  <HeadingPairs>
    <vt:vector size="6" baseType="variant">
      <vt:variant>
        <vt:lpstr>Fonts Used</vt:lpstr>
      </vt:variant>
      <vt:variant>
        <vt:i4>8</vt:i4>
      </vt:variant>
      <vt:variant>
        <vt:lpstr>Theme</vt:lpstr>
      </vt:variant>
      <vt:variant>
        <vt:i4>23</vt:i4>
      </vt:variant>
      <vt:variant>
        <vt:lpstr>Slide Titles</vt:lpstr>
      </vt:variant>
      <vt:variant>
        <vt:i4>73</vt:i4>
      </vt:variant>
    </vt:vector>
  </HeadingPairs>
  <TitlesOfParts>
    <vt:vector size="104" baseType="lpstr">
      <vt:lpstr>Arial</vt:lpstr>
      <vt:lpstr>Calibri</vt:lpstr>
      <vt:lpstr>Calibri Light</vt:lpstr>
      <vt:lpstr>myriad-pro-n6</vt:lpstr>
      <vt:lpstr>Roboto</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311</cp:revision>
  <cp:lastPrinted>1601-01-01T00:00:00Z</cp:lastPrinted>
  <dcterms:created xsi:type="dcterms:W3CDTF">2019-11-20T11:08:21Z</dcterms:created>
  <dcterms:modified xsi:type="dcterms:W3CDTF">2022-08-10T15:31:42Z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0x010100FA49F9EB7260684A9B23226A0D2389F0</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6</vt:i4>
  </property>
  <property fmtid="{D5CDD505-2E9C-101B-9397-08002B2CF9AE}" pid="8" name="Notes">
    <vt:i4>2</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73</vt:i4>
  </property>
</Properties>
</file>