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907700" cx="7775575"/>
  <p:notesSz cx="6858000" cy="9144000"/>
  <p:embeddedFontLst>
    <p:embeddedFont>
      <p:font typeface="Montserrat"/>
      <p:regular r:id="rId18"/>
      <p:bold r:id="rId19"/>
      <p:italic r:id="rId20"/>
      <p:boldItalic r:id="rId21"/>
    </p:embeddedFont>
    <p:embeddedFont>
      <p:font typeface="Montserrat Light"/>
      <p:regular r:id="rId22"/>
      <p:bold r:id="rId23"/>
      <p:italic r:id="rId24"/>
      <p:boldItalic r:id="rId25"/>
    </p:embeddedFont>
    <p:embeddedFont>
      <p:font typeface="Open Sans"/>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30" roundtripDataSignature="AMtx7mgsnoCifjdzek4C9+Nmz4cMSgCdg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7E7D135-BF9A-4746-93A0-A35F08BCF0DC}">
  <a:tblStyle styleId="{D7E7D135-BF9A-4746-93A0-A35F08BCF0DC}"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6" Type="http://schemas.openxmlformats.org/officeDocument/2006/relationships/font" Target="fonts/OpenSans-regular.fntdata"/><Relationship Id="rId13" Type="http://schemas.openxmlformats.org/officeDocument/2006/relationships/slide" Target="slides/slide8.xml"/><Relationship Id="rId18" Type="http://schemas.openxmlformats.org/officeDocument/2006/relationships/font" Target="fonts/Montserrat-regular.fntdata"/><Relationship Id="rId21" Type="http://schemas.openxmlformats.org/officeDocument/2006/relationships/font" Target="fonts/Montserrat-boldItalic.fntdata"/><Relationship Id="rId3" Type="http://schemas.openxmlformats.org/officeDocument/2006/relationships/tableStyles" Target="tableStyles.xml"/><Relationship Id="rId25" Type="http://schemas.openxmlformats.org/officeDocument/2006/relationships/font" Target="fonts/MontserratLight-boldItalic.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customXml" Target="../customXml/item3.xml"/><Relationship Id="rId20" Type="http://schemas.openxmlformats.org/officeDocument/2006/relationships/font" Target="fonts/Montserrat-italic.fntdata"/><Relationship Id="rId2" Type="http://schemas.openxmlformats.org/officeDocument/2006/relationships/presProps" Target="presProps.xml"/><Relationship Id="rId29" Type="http://schemas.openxmlformats.org/officeDocument/2006/relationships/font" Target="fonts/OpenSans-boldItalic.fntdata"/><Relationship Id="rId16" Type="http://schemas.openxmlformats.org/officeDocument/2006/relationships/slide" Target="slides/slide11.xml"/><Relationship Id="rId24" Type="http://schemas.openxmlformats.org/officeDocument/2006/relationships/font" Target="fonts/MontserratLight-italic.fntdata"/><Relationship Id="rId1" Type="http://schemas.openxmlformats.org/officeDocument/2006/relationships/theme" Target="theme/theme2.xml"/><Relationship Id="rId6" Type="http://schemas.openxmlformats.org/officeDocument/2006/relationships/slide" Target="slides/slide1.xml"/><Relationship Id="rId11" Type="http://schemas.openxmlformats.org/officeDocument/2006/relationships/slide" Target="slides/slide6.xml"/><Relationship Id="rId32" Type="http://schemas.openxmlformats.org/officeDocument/2006/relationships/customXml" Target="../customXml/item2.xml"/><Relationship Id="rId23" Type="http://schemas.openxmlformats.org/officeDocument/2006/relationships/font" Target="fonts/MontserratLight-bold.fntdata"/><Relationship Id="rId28" Type="http://schemas.openxmlformats.org/officeDocument/2006/relationships/font" Target="fonts/OpenSans-italic.fntdata"/><Relationship Id="rId5" Type="http://schemas.openxmlformats.org/officeDocument/2006/relationships/notesMaster" Target="notesMasters/notes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font" Target="fonts/Montserrat-bold.fntdata"/><Relationship Id="rId31" Type="http://schemas.openxmlformats.org/officeDocument/2006/relationships/customXml" Target="../customXml/item1.xml"/><Relationship Id="rId22" Type="http://schemas.openxmlformats.org/officeDocument/2006/relationships/font" Target="fonts/MontserratLight-regular.fntdata"/><Relationship Id="rId4" Type="http://schemas.openxmlformats.org/officeDocument/2006/relationships/slideMaster" Target="slideMasters/slideMaster1.xml"/><Relationship Id="rId9" Type="http://schemas.openxmlformats.org/officeDocument/2006/relationships/slide" Target="slides/slide4.xml"/><Relationship Id="rId27" Type="http://schemas.openxmlformats.org/officeDocument/2006/relationships/font" Target="fonts/OpenSans-bold.fntdata"/><Relationship Id="rId30" Type="http://customschemas.google.com/relationships/presentationmetadata" Target="metadata"/><Relationship Id="rId14" Type="http://schemas.openxmlformats.org/officeDocument/2006/relationships/slide" Target="slides/slide9.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p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 name="Google Shape;20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pt"/>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p10: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1: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8" name="Google Shape;378;p12: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2:notes"/>
          <p:cNvSpPr/>
          <p:nvPr>
            <p:ph idx="2" type="sldImg"/>
          </p:nvPr>
        </p:nvSpPr>
        <p:spPr>
          <a:xfrm>
            <a:off x="2330450" y="1143000"/>
            <a:ext cx="21971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
              <a:t>Manter</a:t>
            </a:r>
            <a:endParaRPr/>
          </a:p>
        </p:txBody>
      </p:sp>
      <p:sp>
        <p:nvSpPr>
          <p:cNvPr id="219" name="Google Shape;21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pt"/>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p3: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4: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5: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p6: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7: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9" name="Google Shape;339;p8: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p9:notes"/>
          <p:cNvSpPr/>
          <p:nvPr>
            <p:ph idx="2" type="sldImg"/>
          </p:nvPr>
        </p:nvSpPr>
        <p:spPr>
          <a:xfrm>
            <a:off x="2328863" y="1143000"/>
            <a:ext cx="220027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12.png"/><Relationship Id="rId7" Type="http://schemas.openxmlformats.org/officeDocument/2006/relationships/image" Target="../media/image9.png"/><Relationship Id="rId8"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spTree>
      <p:nvGrpSpPr>
        <p:cNvPr id="15" name="Shape 15"/>
        <p:cNvGrpSpPr/>
        <p:nvPr/>
      </p:nvGrpSpPr>
      <p:grpSpPr>
        <a:xfrm>
          <a:off x="0" y="0"/>
          <a:ext cx="0" cy="0"/>
          <a:chOff x="0" y="0"/>
          <a:chExt cx="0" cy="0"/>
        </a:xfrm>
      </p:grpSpPr>
      <p:sp>
        <p:nvSpPr>
          <p:cNvPr id="16" name="Google Shape;16;p14"/>
          <p:cNvSpPr/>
          <p:nvPr/>
        </p:nvSpPr>
        <p:spPr>
          <a:xfrm>
            <a:off x="-1" y="8368774"/>
            <a:ext cx="7656045" cy="1264082"/>
          </a:xfrm>
          <a:prstGeom prst="rect">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17" name="Google Shape;17;p14"/>
          <p:cNvPicPr preferRelativeResize="0"/>
          <p:nvPr/>
        </p:nvPicPr>
        <p:blipFill rotWithShape="1">
          <a:blip r:embed="rId2">
            <a:alphaModFix/>
          </a:blip>
          <a:srcRect b="0" l="0" r="44449" t="0"/>
          <a:stretch/>
        </p:blipFill>
        <p:spPr>
          <a:xfrm>
            <a:off x="6100667" y="10322073"/>
            <a:ext cx="1280061" cy="293943"/>
          </a:xfrm>
          <a:prstGeom prst="rect">
            <a:avLst/>
          </a:prstGeom>
          <a:noFill/>
          <a:ln>
            <a:noFill/>
          </a:ln>
        </p:spPr>
      </p:pic>
      <p:sp>
        <p:nvSpPr>
          <p:cNvPr id="18" name="Google Shape;18;p14"/>
          <p:cNvSpPr txBox="1"/>
          <p:nvPr/>
        </p:nvSpPr>
        <p:spPr>
          <a:xfrm>
            <a:off x="290473" y="10271952"/>
            <a:ext cx="4629872" cy="344064"/>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0" i="0" lang="pt" sz="700" u="none" cap="none" strike="noStrike">
                <a:solidFill>
                  <a:srgbClr val="707070"/>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a:t>
            </a:r>
            <a:endParaRPr b="0" i="0" sz="700" u="none" cap="none" strike="noStrike">
              <a:solidFill>
                <a:srgbClr val="707070"/>
              </a:solidFill>
              <a:latin typeface="Calibri"/>
              <a:ea typeface="Calibri"/>
              <a:cs typeface="Calibri"/>
              <a:sym typeface="Calibri"/>
            </a:endParaRPr>
          </a:p>
          <a:p>
            <a:pPr indent="0" lvl="0" marL="0" marR="0" rtl="0" algn="ctr">
              <a:spcBef>
                <a:spcPts val="0"/>
              </a:spcBef>
              <a:spcAft>
                <a:spcPts val="0"/>
              </a:spcAft>
              <a:buNone/>
            </a:pPr>
            <a:r>
              <a:rPr b="0" i="0" lang="pt" sz="700" u="none" cap="none" strike="noStrike">
                <a:solidFill>
                  <a:srgbClr val="707070"/>
                </a:solidFill>
                <a:latin typeface="Calibri"/>
                <a:ea typeface="Calibri"/>
                <a:cs typeface="Calibri"/>
                <a:sym typeface="Calibri"/>
              </a:rPr>
              <a:t> </a:t>
            </a:r>
            <a:endParaRPr b="0" i="0" sz="700" u="none" cap="none" strike="noStrike">
              <a:solidFill>
                <a:srgbClr val="707070"/>
              </a:solidFill>
              <a:latin typeface="Calibri"/>
              <a:ea typeface="Calibri"/>
              <a:cs typeface="Calibri"/>
              <a:sym typeface="Calibri"/>
            </a:endParaRPr>
          </a:p>
        </p:txBody>
      </p:sp>
      <p:pic>
        <p:nvPicPr>
          <p:cNvPr descr="Logo&#10;&#10;Description automatically generated" id="19" name="Google Shape;19;p14"/>
          <p:cNvPicPr preferRelativeResize="0"/>
          <p:nvPr/>
        </p:nvPicPr>
        <p:blipFill rotWithShape="1">
          <a:blip r:embed="rId3">
            <a:alphaModFix/>
          </a:blip>
          <a:srcRect b="0" l="0" r="0" t="0"/>
          <a:stretch/>
        </p:blipFill>
        <p:spPr>
          <a:xfrm>
            <a:off x="500400" y="809431"/>
            <a:ext cx="2842225" cy="1851369"/>
          </a:xfrm>
          <a:prstGeom prst="rect">
            <a:avLst/>
          </a:prstGeom>
          <a:noFill/>
          <a:ln>
            <a:noFill/>
          </a:ln>
        </p:spPr>
      </p:pic>
      <p:sp>
        <p:nvSpPr>
          <p:cNvPr id="20" name="Google Shape;20;p14"/>
          <p:cNvSpPr/>
          <p:nvPr/>
        </p:nvSpPr>
        <p:spPr>
          <a:xfrm flipH="1">
            <a:off x="-1" y="2779058"/>
            <a:ext cx="7775575" cy="6815373"/>
          </a:xfrm>
          <a:prstGeom prst="triangle">
            <a:avLst>
              <a:gd fmla="val 100000" name="adj"/>
            </a:avLst>
          </a:prstGeom>
          <a:solidFill>
            <a:srgbClr val="D9305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1" name="Google Shape;21;p14"/>
          <p:cNvSpPr/>
          <p:nvPr/>
        </p:nvSpPr>
        <p:spPr>
          <a:xfrm>
            <a:off x="4152251" y="7593615"/>
            <a:ext cx="3623323" cy="2231321"/>
          </a:xfrm>
          <a:prstGeom prst="triangle">
            <a:avLst>
              <a:gd fmla="val 100000" name="adj"/>
            </a:avLst>
          </a:prstGeom>
          <a:solidFill>
            <a:srgbClr val="00ADA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2" name="Google Shape;22;p14"/>
          <p:cNvSpPr/>
          <p:nvPr>
            <p:ph idx="2" type="pic"/>
          </p:nvPr>
        </p:nvSpPr>
        <p:spPr>
          <a:xfrm>
            <a:off x="1921515" y="0"/>
            <a:ext cx="5854058" cy="8420583"/>
          </a:xfrm>
          <a:prstGeom prst="rect">
            <a:avLst/>
          </a:prstGeom>
          <a:noFill/>
          <a:ln>
            <a:noFill/>
          </a:ln>
        </p:spPr>
      </p:sp>
      <p:grpSp>
        <p:nvGrpSpPr>
          <p:cNvPr id="23" name="Google Shape;23;p14"/>
          <p:cNvGrpSpPr/>
          <p:nvPr/>
        </p:nvGrpSpPr>
        <p:grpSpPr>
          <a:xfrm>
            <a:off x="663186" y="8994360"/>
            <a:ext cx="1517963" cy="426085"/>
            <a:chOff x="0" y="0"/>
            <a:chExt cx="1518031" cy="426085"/>
          </a:xfrm>
        </p:grpSpPr>
        <p:sp>
          <p:nvSpPr>
            <p:cNvPr id="24" name="Google Shape;24;p14"/>
            <p:cNvSpPr/>
            <p:nvPr/>
          </p:nvSpPr>
          <p:spPr>
            <a:xfrm>
              <a:off x="0" y="0"/>
              <a:ext cx="18415" cy="426085"/>
            </a:xfrm>
            <a:custGeom>
              <a:rect b="b" l="l" r="r" t="t"/>
              <a:pathLst>
                <a:path extrusionOk="0" h="172634" w="7701">
                  <a:moveTo>
                    <a:pt x="0" y="0"/>
                  </a:moveTo>
                  <a:lnTo>
                    <a:pt x="0" y="172635"/>
                  </a:lnTo>
                </a:path>
              </a:pathLst>
            </a:custGeom>
            <a:noFill/>
            <a:ln cap="flat" cmpd="sng" w="9525">
              <a:solidFill>
                <a:schemeClr val="l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14"/>
            <p:cNvSpPr/>
            <p:nvPr/>
          </p:nvSpPr>
          <p:spPr>
            <a:xfrm>
              <a:off x="1499616" y="0"/>
              <a:ext cx="18415" cy="426085"/>
            </a:xfrm>
            <a:custGeom>
              <a:rect b="b" l="l" r="r" t="t"/>
              <a:pathLst>
                <a:path extrusionOk="0" h="172634" w="7701">
                  <a:moveTo>
                    <a:pt x="0" y="0"/>
                  </a:moveTo>
                  <a:lnTo>
                    <a:pt x="0" y="172635"/>
                  </a:lnTo>
                </a:path>
              </a:pathLst>
            </a:custGeom>
            <a:noFill/>
            <a:ln cap="flat" cmpd="sng" w="9525">
              <a:solidFill>
                <a:schemeClr val="l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6" name="Google Shape;26;p14"/>
          <p:cNvSpPr txBox="1"/>
          <p:nvPr>
            <p:ph idx="1" type="body"/>
          </p:nvPr>
        </p:nvSpPr>
        <p:spPr>
          <a:xfrm>
            <a:off x="500400" y="6701598"/>
            <a:ext cx="3870325" cy="1574116"/>
          </a:xfrm>
          <a:prstGeom prst="rect">
            <a:avLst/>
          </a:prstGeom>
          <a:noFill/>
          <a:ln>
            <a:noFill/>
          </a:ln>
        </p:spPr>
        <p:txBody>
          <a:bodyPr anchorCtr="0" anchor="t" bIns="45700" lIns="91425" spcFirstLastPara="1" rIns="91425" wrap="square" tIns="45700">
            <a:noAutofit/>
          </a:bodyPr>
          <a:lstStyle>
            <a:lvl1pPr indent="-228600" lvl="0" marL="457200" algn="l">
              <a:lnSpc>
                <a:spcPct val="97575"/>
              </a:lnSpc>
              <a:spcBef>
                <a:spcPts val="0"/>
              </a:spcBef>
              <a:spcAft>
                <a:spcPts val="0"/>
              </a:spcAft>
              <a:buClr>
                <a:schemeClr val="lt1"/>
              </a:buClr>
              <a:buSzPts val="3300"/>
              <a:buNone/>
              <a:defRPr b="1" i="0" sz="33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27" name="Google Shape;27;p14"/>
          <p:cNvSpPr txBox="1"/>
          <p:nvPr>
            <p:ph idx="3" type="body"/>
          </p:nvPr>
        </p:nvSpPr>
        <p:spPr>
          <a:xfrm>
            <a:off x="699670" y="9024809"/>
            <a:ext cx="1178537" cy="466127"/>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0"/>
              </a:spcBef>
              <a:spcAft>
                <a:spcPts val="0"/>
              </a:spcAft>
              <a:buClr>
                <a:schemeClr val="lt1"/>
              </a:buClr>
              <a:buSzPts val="900"/>
              <a:buNone/>
              <a:defRPr b="0" i="0" sz="9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28" name="Google Shape;28;p14"/>
          <p:cNvSpPr txBox="1"/>
          <p:nvPr>
            <p:ph idx="4" type="body"/>
          </p:nvPr>
        </p:nvSpPr>
        <p:spPr>
          <a:xfrm>
            <a:off x="2219628" y="9017031"/>
            <a:ext cx="1178537" cy="466127"/>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0"/>
              </a:spcBef>
              <a:spcAft>
                <a:spcPts val="0"/>
              </a:spcAft>
              <a:buClr>
                <a:schemeClr val="lt1"/>
              </a:buClr>
              <a:buSzPts val="900"/>
              <a:buNone/>
              <a:defRPr b="0" i="0" sz="9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29" name="Google Shape;29;p14"/>
          <p:cNvSpPr/>
          <p:nvPr/>
        </p:nvSpPr>
        <p:spPr>
          <a:xfrm>
            <a:off x="6588" y="8716158"/>
            <a:ext cx="7488000" cy="36000"/>
          </a:xfrm>
          <a:prstGeom prst="rect">
            <a:avLst/>
          </a:prstGeom>
          <a:solidFill>
            <a:srgbClr val="EE7D3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14"/>
          <p:cNvSpPr/>
          <p:nvPr/>
        </p:nvSpPr>
        <p:spPr>
          <a:xfrm>
            <a:off x="5134216" y="8503423"/>
            <a:ext cx="2641359" cy="461470"/>
          </a:xfrm>
          <a:prstGeom prst="rect">
            <a:avLst/>
          </a:prstGeom>
          <a:solidFill>
            <a:srgbClr val="EA883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pt" sz="2000">
                <a:solidFill>
                  <a:schemeClr val="lt1"/>
                </a:solidFill>
                <a:latin typeface="Calibri"/>
                <a:ea typeface="Calibri"/>
                <a:cs typeface="Calibri"/>
                <a:sym typeface="Calibri"/>
              </a:rPr>
              <a:t>www.</a:t>
            </a:r>
            <a:r>
              <a:rPr b="1" lang="pt" sz="2000">
                <a:solidFill>
                  <a:schemeClr val="lt1"/>
                </a:solidFill>
                <a:latin typeface="Calibri"/>
                <a:ea typeface="Calibri"/>
                <a:cs typeface="Calibri"/>
                <a:sym typeface="Calibri"/>
              </a:rPr>
              <a:t>includeher</a:t>
            </a:r>
            <a:r>
              <a:rPr lang="pt" sz="2000">
                <a:solidFill>
                  <a:schemeClr val="lt1"/>
                </a:solidFill>
                <a:latin typeface="Calibri"/>
                <a:ea typeface="Calibri"/>
                <a:cs typeface="Calibri"/>
                <a:sym typeface="Calibri"/>
              </a:rPr>
              <a:t>.eu</a:t>
            </a:r>
            <a:endParaRPr/>
          </a:p>
        </p:txBody>
      </p:sp>
    </p:spTree>
  </p:cSld>
  <p:clrMapOvr>
    <a:masterClrMapping/>
  </p:clrMapOvr>
  <p:transition spd="slow" p14:dur="1500">
    <p:random/>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Slide ">
  <p:cSld name="Phone Slide ">
    <p:spTree>
      <p:nvGrpSpPr>
        <p:cNvPr id="140" name="Shape 140"/>
        <p:cNvGrpSpPr/>
        <p:nvPr/>
      </p:nvGrpSpPr>
      <p:grpSpPr>
        <a:xfrm>
          <a:off x="0" y="0"/>
          <a:ext cx="0" cy="0"/>
          <a:chOff x="0" y="0"/>
          <a:chExt cx="0" cy="0"/>
        </a:xfrm>
      </p:grpSpPr>
      <p:sp>
        <p:nvSpPr>
          <p:cNvPr id="141" name="Google Shape;141;p23"/>
          <p:cNvSpPr/>
          <p:nvPr/>
        </p:nvSpPr>
        <p:spPr>
          <a:xfrm rot="10800000">
            <a:off x="-44000" y="16083"/>
            <a:ext cx="7623964" cy="8678737"/>
          </a:xfrm>
          <a:prstGeom prst="triangle">
            <a:avLst>
              <a:gd fmla="val 100000" name="adj"/>
            </a:avLst>
          </a:prstGeom>
          <a:solidFill>
            <a:srgbClr val="D9305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42" name="Google Shape;142;p23"/>
          <p:cNvSpPr/>
          <p:nvPr/>
        </p:nvSpPr>
        <p:spPr>
          <a:xfrm flipH="1" rot="10800000">
            <a:off x="3836164" y="15801"/>
            <a:ext cx="3939411" cy="3872081"/>
          </a:xfrm>
          <a:prstGeom prst="triangle">
            <a:avLst>
              <a:gd fmla="val 100000" name="adj"/>
            </a:avLst>
          </a:prstGeom>
          <a:solidFill>
            <a:srgbClr val="00ADA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pic>
        <p:nvPicPr>
          <p:cNvPr id="143" name="Google Shape;143;p23"/>
          <p:cNvPicPr preferRelativeResize="0"/>
          <p:nvPr/>
        </p:nvPicPr>
        <p:blipFill rotWithShape="1">
          <a:blip r:embed="rId2">
            <a:alphaModFix/>
          </a:blip>
          <a:srcRect b="0" l="0" r="0" t="0"/>
          <a:stretch/>
        </p:blipFill>
        <p:spPr>
          <a:xfrm>
            <a:off x="279881" y="5052344"/>
            <a:ext cx="5180039" cy="5866880"/>
          </a:xfrm>
          <a:custGeom>
            <a:rect b="b" l="l" r="r" t="t"/>
            <a:pathLst>
              <a:path extrusionOk="0" h="5653816" w="4991918">
                <a:moveTo>
                  <a:pt x="0" y="0"/>
                </a:moveTo>
                <a:lnTo>
                  <a:pt x="4991918" y="0"/>
                </a:lnTo>
                <a:lnTo>
                  <a:pt x="4991918" y="5653816"/>
                </a:lnTo>
                <a:lnTo>
                  <a:pt x="0" y="5653816"/>
                </a:lnTo>
                <a:close/>
              </a:path>
            </a:pathLst>
          </a:custGeom>
          <a:noFill/>
          <a:ln>
            <a:noFill/>
          </a:ln>
        </p:spPr>
      </p:pic>
      <p:sp>
        <p:nvSpPr>
          <p:cNvPr id="144" name="Google Shape;144;p23"/>
          <p:cNvSpPr/>
          <p:nvPr>
            <p:ph idx="2" type="pic"/>
          </p:nvPr>
        </p:nvSpPr>
        <p:spPr>
          <a:xfrm>
            <a:off x="834790" y="6630028"/>
            <a:ext cx="4134756" cy="4289198"/>
          </a:xfrm>
          <a:prstGeom prst="rect">
            <a:avLst/>
          </a:prstGeom>
          <a:noFill/>
          <a:ln>
            <a:noFill/>
          </a:ln>
        </p:spPr>
      </p:sp>
      <p:sp>
        <p:nvSpPr>
          <p:cNvPr id="145" name="Google Shape;145;p23"/>
          <p:cNvSpPr txBox="1"/>
          <p:nvPr>
            <p:ph idx="1" type="body"/>
          </p:nvPr>
        </p:nvSpPr>
        <p:spPr>
          <a:xfrm>
            <a:off x="103478" y="617055"/>
            <a:ext cx="3330497" cy="4202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chemeClr val="lt1"/>
              </a:buClr>
              <a:buSzPts val="2200"/>
              <a:buNone/>
              <a:defRPr b="1" i="0" sz="22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46" name="Google Shape;146;p23"/>
          <p:cNvSpPr txBox="1"/>
          <p:nvPr>
            <p:ph idx="3" type="body"/>
          </p:nvPr>
        </p:nvSpPr>
        <p:spPr>
          <a:xfrm>
            <a:off x="711591" y="1501085"/>
            <a:ext cx="4502093" cy="3551259"/>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lt1"/>
              </a:buClr>
              <a:buSzPts val="1100"/>
              <a:buFont typeface="Arial"/>
              <a:buNone/>
              <a:defRPr b="0" i="0" sz="11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47" name="Google Shape;147;p23"/>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148" name="Google Shape;148;p23"/>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149" name="Google Shape;149;p23"/>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500"/>
                                        <p:tgtEl>
                                          <p:spTgt spid="1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50" name="Shape 150"/>
        <p:cNvGrpSpPr/>
        <p:nvPr/>
      </p:nvGrpSpPr>
      <p:grpSpPr>
        <a:xfrm>
          <a:off x="0" y="0"/>
          <a:ext cx="0" cy="0"/>
          <a:chOff x="0" y="0"/>
          <a:chExt cx="0" cy="0"/>
        </a:xfrm>
      </p:grpSpPr>
      <p:sp>
        <p:nvSpPr>
          <p:cNvPr id="151" name="Google Shape;151;p24"/>
          <p:cNvSpPr/>
          <p:nvPr/>
        </p:nvSpPr>
        <p:spPr>
          <a:xfrm flipH="1" rot="10800000">
            <a:off x="525918" y="355599"/>
            <a:ext cx="6723740" cy="8314871"/>
          </a:xfrm>
          <a:prstGeom prst="rect">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36">
              <a:solidFill>
                <a:schemeClr val="lt1"/>
              </a:solidFill>
              <a:latin typeface="Montserrat Light"/>
              <a:ea typeface="Montserrat Light"/>
              <a:cs typeface="Montserrat Light"/>
              <a:sym typeface="Montserrat Light"/>
            </a:endParaRPr>
          </a:p>
        </p:txBody>
      </p:sp>
      <p:sp>
        <p:nvSpPr>
          <p:cNvPr id="152" name="Google Shape;152;p24"/>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153" name="Google Shape;153;p24"/>
          <p:cNvSpPr/>
          <p:nvPr/>
        </p:nvSpPr>
        <p:spPr>
          <a:xfrm flipH="1">
            <a:off x="-29495" y="8633369"/>
            <a:ext cx="4070350" cy="2274344"/>
          </a:xfrm>
          <a:custGeom>
            <a:rect b="b" l="l" r="r" t="t"/>
            <a:pathLst>
              <a:path extrusionOk="0" h="2024863" w="3623860">
                <a:moveTo>
                  <a:pt x="0" y="2021634"/>
                </a:moveTo>
                <a:lnTo>
                  <a:pt x="3623860" y="0"/>
                </a:lnTo>
                <a:cubicBezTo>
                  <a:pt x="3623164" y="673878"/>
                  <a:pt x="3622467" y="1350985"/>
                  <a:pt x="3621771" y="2024863"/>
                </a:cubicBezTo>
                <a:lnTo>
                  <a:pt x="0" y="2021634"/>
                </a:lnTo>
                <a:close/>
              </a:path>
            </a:pathLst>
          </a:cu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4" name="Google Shape;154;p24"/>
          <p:cNvSpPr/>
          <p:nvPr>
            <p:ph idx="2" type="pic"/>
          </p:nvPr>
        </p:nvSpPr>
        <p:spPr>
          <a:xfrm>
            <a:off x="-30163" y="6418263"/>
            <a:ext cx="7805738" cy="3675062"/>
          </a:xfrm>
          <a:prstGeom prst="rect">
            <a:avLst/>
          </a:prstGeom>
          <a:solidFill>
            <a:srgbClr val="D8D8D8"/>
          </a:solidFill>
          <a:ln>
            <a:noFill/>
          </a:ln>
        </p:spPr>
      </p:sp>
      <p:sp>
        <p:nvSpPr>
          <p:cNvPr id="155" name="Google Shape;155;p24"/>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156" name="Google Shape;156;p24"/>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
        <p:nvSpPr>
          <p:cNvPr id="157" name="Google Shape;157;p24"/>
          <p:cNvSpPr txBox="1"/>
          <p:nvPr>
            <p:ph idx="1" type="body"/>
          </p:nvPr>
        </p:nvSpPr>
        <p:spPr>
          <a:xfrm>
            <a:off x="0" y="592120"/>
            <a:ext cx="3580108" cy="420251"/>
          </a:xfrm>
          <a:prstGeom prst="rect">
            <a:avLst/>
          </a:prstGeom>
          <a:solidFill>
            <a:srgbClr val="EE7D37"/>
          </a:solid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chemeClr val="lt1"/>
              </a:buClr>
              <a:buSzPts val="2200"/>
              <a:buNone/>
              <a:defRPr b="1" i="0" sz="22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58" name="Google Shape;158;p24"/>
          <p:cNvSpPr txBox="1"/>
          <p:nvPr>
            <p:ph idx="3" type="body"/>
          </p:nvPr>
        </p:nvSpPr>
        <p:spPr>
          <a:xfrm>
            <a:off x="731156" y="1604492"/>
            <a:ext cx="6289081" cy="4126838"/>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lt1"/>
              </a:buClr>
              <a:buSzPts val="1100"/>
              <a:buFont typeface="Arial"/>
              <a:buNone/>
              <a:defRPr b="0" i="0" sz="11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Tree>
  </p:cSld>
  <p:clrMapOvr>
    <a:masterClrMapping/>
  </p:clrMapOvr>
  <p:transition spd="slow" p14:dur="1500">
    <p:random/>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p:cSld name="Final Slide">
    <p:spTree>
      <p:nvGrpSpPr>
        <p:cNvPr id="159" name="Shape 159"/>
        <p:cNvGrpSpPr/>
        <p:nvPr/>
      </p:nvGrpSpPr>
      <p:grpSpPr>
        <a:xfrm>
          <a:off x="0" y="0"/>
          <a:ext cx="0" cy="0"/>
          <a:chOff x="0" y="0"/>
          <a:chExt cx="0" cy="0"/>
        </a:xfrm>
      </p:grpSpPr>
      <p:sp>
        <p:nvSpPr>
          <p:cNvPr id="160" name="Google Shape;160;p25"/>
          <p:cNvSpPr/>
          <p:nvPr/>
        </p:nvSpPr>
        <p:spPr>
          <a:xfrm rot="10800000">
            <a:off x="377020" y="-15101"/>
            <a:ext cx="6346671" cy="6736595"/>
          </a:xfrm>
          <a:custGeom>
            <a:rect b="b" l="l" r="r" t="t"/>
            <a:pathLst>
              <a:path extrusionOk="0" h="477593" w="813341">
                <a:moveTo>
                  <a:pt x="0" y="0"/>
                </a:moveTo>
                <a:lnTo>
                  <a:pt x="813341" y="0"/>
                </a:lnTo>
                <a:lnTo>
                  <a:pt x="813341" y="477594"/>
                </a:lnTo>
                <a:lnTo>
                  <a:pt x="0" y="477594"/>
                </a:lnTo>
                <a:close/>
              </a:path>
            </a:pathLst>
          </a:custGeom>
          <a:solidFill>
            <a:srgbClr val="D9305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161" name="Google Shape;161;p25"/>
          <p:cNvGrpSpPr/>
          <p:nvPr/>
        </p:nvGrpSpPr>
        <p:grpSpPr>
          <a:xfrm>
            <a:off x="386535" y="9890736"/>
            <a:ext cx="4339488" cy="457288"/>
            <a:chOff x="-1331408" y="9829018"/>
            <a:chExt cx="7683537" cy="809678"/>
          </a:xfrm>
        </p:grpSpPr>
        <p:pic>
          <p:nvPicPr>
            <p:cNvPr id="162" name="Google Shape;162;p25"/>
            <p:cNvPicPr preferRelativeResize="0"/>
            <p:nvPr/>
          </p:nvPicPr>
          <p:blipFill rotWithShape="1">
            <a:blip r:embed="rId2">
              <a:alphaModFix/>
            </a:blip>
            <a:srcRect b="0" l="0" r="0" t="0"/>
            <a:stretch/>
          </p:blipFill>
          <p:spPr>
            <a:xfrm>
              <a:off x="-1331408" y="9829018"/>
              <a:ext cx="1446881" cy="790514"/>
            </a:xfrm>
            <a:prstGeom prst="rect">
              <a:avLst/>
            </a:prstGeom>
            <a:noFill/>
            <a:ln>
              <a:noFill/>
            </a:ln>
          </p:spPr>
        </p:pic>
        <p:pic>
          <p:nvPicPr>
            <p:cNvPr id="163" name="Google Shape;163;p25"/>
            <p:cNvPicPr preferRelativeResize="0"/>
            <p:nvPr/>
          </p:nvPicPr>
          <p:blipFill rotWithShape="1">
            <a:blip r:embed="rId3">
              <a:alphaModFix/>
            </a:blip>
            <a:srcRect b="0" l="0" r="0" t="0"/>
            <a:stretch/>
          </p:blipFill>
          <p:spPr>
            <a:xfrm>
              <a:off x="148245" y="9886510"/>
              <a:ext cx="915080" cy="675530"/>
            </a:xfrm>
            <a:prstGeom prst="rect">
              <a:avLst/>
            </a:prstGeom>
            <a:noFill/>
            <a:ln>
              <a:noFill/>
            </a:ln>
          </p:spPr>
        </p:pic>
        <p:pic>
          <p:nvPicPr>
            <p:cNvPr id="164" name="Google Shape;164;p25"/>
            <p:cNvPicPr preferRelativeResize="0"/>
            <p:nvPr/>
          </p:nvPicPr>
          <p:blipFill rotWithShape="1">
            <a:blip r:embed="rId4">
              <a:alphaModFix/>
            </a:blip>
            <a:srcRect b="0" l="0" r="0" t="0"/>
            <a:stretch/>
          </p:blipFill>
          <p:spPr>
            <a:xfrm>
              <a:off x="994811" y="10000070"/>
              <a:ext cx="1379807" cy="459936"/>
            </a:xfrm>
            <a:prstGeom prst="rect">
              <a:avLst/>
            </a:prstGeom>
            <a:noFill/>
            <a:ln>
              <a:noFill/>
            </a:ln>
          </p:spPr>
        </p:pic>
        <p:pic>
          <p:nvPicPr>
            <p:cNvPr id="165" name="Google Shape;165;p25"/>
            <p:cNvPicPr preferRelativeResize="0"/>
            <p:nvPr/>
          </p:nvPicPr>
          <p:blipFill rotWithShape="1">
            <a:blip r:embed="rId5">
              <a:alphaModFix/>
            </a:blip>
            <a:srcRect b="0" l="0" r="0" t="0"/>
            <a:stretch/>
          </p:blipFill>
          <p:spPr>
            <a:xfrm>
              <a:off x="2392610" y="9886510"/>
              <a:ext cx="1413344" cy="752186"/>
            </a:xfrm>
            <a:prstGeom prst="rect">
              <a:avLst/>
            </a:prstGeom>
            <a:noFill/>
            <a:ln>
              <a:noFill/>
            </a:ln>
          </p:spPr>
        </p:pic>
        <p:pic>
          <p:nvPicPr>
            <p:cNvPr id="166" name="Google Shape;166;p25"/>
            <p:cNvPicPr preferRelativeResize="0"/>
            <p:nvPr/>
          </p:nvPicPr>
          <p:blipFill rotWithShape="1">
            <a:blip r:embed="rId6">
              <a:alphaModFix/>
            </a:blip>
            <a:srcRect b="0" l="0" r="0" t="0"/>
            <a:stretch/>
          </p:blipFill>
          <p:spPr>
            <a:xfrm>
              <a:off x="3823946" y="9863137"/>
              <a:ext cx="1336688" cy="723440"/>
            </a:xfrm>
            <a:prstGeom prst="rect">
              <a:avLst/>
            </a:prstGeom>
            <a:noFill/>
            <a:ln>
              <a:noFill/>
            </a:ln>
          </p:spPr>
        </p:pic>
        <p:pic>
          <p:nvPicPr>
            <p:cNvPr id="167" name="Google Shape;167;p25"/>
            <p:cNvPicPr preferRelativeResize="0"/>
            <p:nvPr/>
          </p:nvPicPr>
          <p:blipFill rotWithShape="1">
            <a:blip r:embed="rId7">
              <a:alphaModFix/>
            </a:blip>
            <a:srcRect b="0" l="0" r="0" t="0"/>
            <a:stretch/>
          </p:blipFill>
          <p:spPr>
            <a:xfrm>
              <a:off x="5360393" y="9973416"/>
              <a:ext cx="991736" cy="632411"/>
            </a:xfrm>
            <a:prstGeom prst="rect">
              <a:avLst/>
            </a:prstGeom>
            <a:noFill/>
            <a:ln>
              <a:noFill/>
            </a:ln>
          </p:spPr>
        </p:pic>
      </p:grpSp>
      <p:pic>
        <p:nvPicPr>
          <p:cNvPr id="168" name="Google Shape;168;p25"/>
          <p:cNvPicPr preferRelativeResize="0"/>
          <p:nvPr/>
        </p:nvPicPr>
        <p:blipFill rotWithShape="1">
          <a:blip r:embed="rId8">
            <a:alphaModFix/>
          </a:blip>
          <a:srcRect b="0" l="0" r="44449" t="0"/>
          <a:stretch/>
        </p:blipFill>
        <p:spPr>
          <a:xfrm>
            <a:off x="6128561" y="9981788"/>
            <a:ext cx="1280061" cy="293943"/>
          </a:xfrm>
          <a:prstGeom prst="rect">
            <a:avLst/>
          </a:prstGeom>
          <a:noFill/>
          <a:ln>
            <a:noFill/>
          </a:ln>
        </p:spPr>
      </p:pic>
      <p:sp>
        <p:nvSpPr>
          <p:cNvPr id="169" name="Google Shape;169;p25"/>
          <p:cNvSpPr/>
          <p:nvPr/>
        </p:nvSpPr>
        <p:spPr>
          <a:xfrm>
            <a:off x="-17009" y="9406628"/>
            <a:ext cx="7488000" cy="36000"/>
          </a:xfrm>
          <a:prstGeom prst="rect">
            <a:avLst/>
          </a:prstGeom>
          <a:solidFill>
            <a:srgbClr val="EE7D3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170" name="Google Shape;170;p25"/>
          <p:cNvSpPr/>
          <p:nvPr/>
        </p:nvSpPr>
        <p:spPr>
          <a:xfrm>
            <a:off x="5148719" y="9193893"/>
            <a:ext cx="2641359" cy="461470"/>
          </a:xfrm>
          <a:prstGeom prst="rect">
            <a:avLst/>
          </a:prstGeom>
          <a:solidFill>
            <a:srgbClr val="EA883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pt" sz="2000">
                <a:solidFill>
                  <a:schemeClr val="lt1"/>
                </a:solidFill>
                <a:latin typeface="Calibri"/>
                <a:ea typeface="Calibri"/>
                <a:cs typeface="Calibri"/>
                <a:sym typeface="Calibri"/>
              </a:rPr>
              <a:t>www.</a:t>
            </a:r>
            <a:r>
              <a:rPr b="1" lang="pt" sz="2000">
                <a:solidFill>
                  <a:schemeClr val="lt1"/>
                </a:solidFill>
                <a:latin typeface="Calibri"/>
                <a:ea typeface="Calibri"/>
                <a:cs typeface="Calibri"/>
                <a:sym typeface="Calibri"/>
              </a:rPr>
              <a:t>includeher</a:t>
            </a:r>
            <a:r>
              <a:rPr lang="pt" sz="2000">
                <a:solidFill>
                  <a:schemeClr val="lt1"/>
                </a:solidFill>
                <a:latin typeface="Calibri"/>
                <a:ea typeface="Calibri"/>
                <a:cs typeface="Calibri"/>
                <a:sym typeface="Calibri"/>
              </a:rPr>
              <a:t>.eu</a:t>
            </a:r>
            <a:endParaRPr/>
          </a:p>
        </p:txBody>
      </p:sp>
      <p:sp>
        <p:nvSpPr>
          <p:cNvPr id="171" name="Google Shape;171;p25"/>
          <p:cNvSpPr txBox="1"/>
          <p:nvPr>
            <p:ph idx="1" type="body"/>
          </p:nvPr>
        </p:nvSpPr>
        <p:spPr>
          <a:xfrm>
            <a:off x="103478" y="617055"/>
            <a:ext cx="3330497" cy="4202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rgbClr val="EE7D37"/>
              </a:buClr>
              <a:buSzPts val="2200"/>
              <a:buNone/>
              <a:defRPr b="1" i="0" sz="22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72" name="Google Shape;172;p25"/>
          <p:cNvSpPr/>
          <p:nvPr/>
        </p:nvSpPr>
        <p:spPr>
          <a:xfrm flipH="1" rot="-5400000">
            <a:off x="3339626" y="3321598"/>
            <a:ext cx="4863139" cy="1975209"/>
          </a:xfrm>
          <a:custGeom>
            <a:rect b="b" l="l" r="r" t="t"/>
            <a:pathLst>
              <a:path extrusionOk="0" h="760575" w="857755">
                <a:moveTo>
                  <a:pt x="201018" y="169930"/>
                </a:moveTo>
                <a:lnTo>
                  <a:pt x="0" y="760575"/>
                </a:lnTo>
                <a:lnTo>
                  <a:pt x="586226" y="760575"/>
                </a:lnTo>
                <a:lnTo>
                  <a:pt x="857756" y="760342"/>
                </a:lnTo>
                <a:lnTo>
                  <a:pt x="857756" y="0"/>
                </a:lnTo>
                <a:close/>
              </a:path>
            </a:pathLst>
          </a:custGeom>
          <a:solidFill>
            <a:srgbClr val="12AEA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3" name="Google Shape;173;p25"/>
          <p:cNvSpPr txBox="1"/>
          <p:nvPr>
            <p:ph idx="2" type="body"/>
          </p:nvPr>
        </p:nvSpPr>
        <p:spPr>
          <a:xfrm>
            <a:off x="103478" y="617055"/>
            <a:ext cx="3330497" cy="4202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chemeClr val="lt1"/>
              </a:buClr>
              <a:buSzPts val="2200"/>
              <a:buNone/>
              <a:defRPr b="1" i="0" sz="22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74" name="Google Shape;174;p25"/>
          <p:cNvSpPr txBox="1"/>
          <p:nvPr>
            <p:ph idx="3" type="body"/>
          </p:nvPr>
        </p:nvSpPr>
        <p:spPr>
          <a:xfrm>
            <a:off x="711591" y="1501085"/>
            <a:ext cx="4427337" cy="4863139"/>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lt1"/>
              </a:buClr>
              <a:buSzPts val="1100"/>
              <a:buFont typeface="Arial"/>
              <a:buNone/>
              <a:defRPr b="0" i="0" sz="11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Tree>
  </p:cSld>
  <p:clrMapOvr>
    <a:masterClrMapping/>
  </p:clrMapOvr>
  <p:transition spd="slow" p14:dur="1500">
    <p:random/>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Layout">
  <p:cSld name="Cover Layout">
    <p:spTree>
      <p:nvGrpSpPr>
        <p:cNvPr id="175" name="Shape 175"/>
        <p:cNvGrpSpPr/>
        <p:nvPr/>
      </p:nvGrpSpPr>
      <p:grpSpPr>
        <a:xfrm>
          <a:off x="0" y="0"/>
          <a:ext cx="0" cy="0"/>
          <a:chOff x="0" y="0"/>
          <a:chExt cx="0" cy="0"/>
        </a:xfrm>
      </p:grpSpPr>
      <p:sp>
        <p:nvSpPr>
          <p:cNvPr id="176" name="Google Shape;176;p26"/>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177" name="Google Shape;177;p26"/>
          <p:cNvSpPr/>
          <p:nvPr/>
        </p:nvSpPr>
        <p:spPr>
          <a:xfrm>
            <a:off x="811754" y="23939"/>
            <a:ext cx="4204920" cy="10140042"/>
          </a:xfrm>
          <a:prstGeom prst="rect">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9">
              <a:solidFill>
                <a:schemeClr val="lt1"/>
              </a:solidFill>
              <a:latin typeface="Calibri"/>
              <a:ea typeface="Calibri"/>
              <a:cs typeface="Calibri"/>
              <a:sym typeface="Calibri"/>
            </a:endParaRPr>
          </a:p>
        </p:txBody>
      </p:sp>
      <p:sp>
        <p:nvSpPr>
          <p:cNvPr id="178" name="Google Shape;178;p26"/>
          <p:cNvSpPr/>
          <p:nvPr>
            <p:ph idx="2" type="pic"/>
          </p:nvPr>
        </p:nvSpPr>
        <p:spPr>
          <a:xfrm>
            <a:off x="-21575" y="3222712"/>
            <a:ext cx="7818723" cy="5135047"/>
          </a:xfrm>
          <a:prstGeom prst="rect">
            <a:avLst/>
          </a:prstGeom>
          <a:solidFill>
            <a:srgbClr val="D8D8D8"/>
          </a:solidFill>
          <a:ln>
            <a:noFill/>
          </a:ln>
        </p:spPr>
      </p:sp>
      <p:sp>
        <p:nvSpPr>
          <p:cNvPr id="179" name="Google Shape;179;p26"/>
          <p:cNvSpPr txBox="1"/>
          <p:nvPr>
            <p:ph idx="1" type="body"/>
          </p:nvPr>
        </p:nvSpPr>
        <p:spPr>
          <a:xfrm>
            <a:off x="3909475" y="1990525"/>
            <a:ext cx="807757" cy="107833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80" name="Google Shape;180;p26"/>
          <p:cNvSpPr txBox="1"/>
          <p:nvPr>
            <p:ph idx="3" type="body"/>
          </p:nvPr>
        </p:nvSpPr>
        <p:spPr>
          <a:xfrm>
            <a:off x="1191732" y="403799"/>
            <a:ext cx="3516338" cy="2638509"/>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850"/>
              </a:spcBef>
              <a:spcAft>
                <a:spcPts val="0"/>
              </a:spcAft>
              <a:buClr>
                <a:schemeClr val="lt1"/>
              </a:buClr>
              <a:buSzPts val="1836"/>
              <a:buNone/>
              <a:defRPr b="0" i="1" sz="1836">
                <a:solidFill>
                  <a:schemeClr val="lt1"/>
                </a:solidFill>
                <a:latin typeface="Calibri"/>
                <a:ea typeface="Calibri"/>
                <a:cs typeface="Calibri"/>
                <a:sym typeface="Calibri"/>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81" name="Google Shape;181;p26"/>
          <p:cNvSpPr txBox="1"/>
          <p:nvPr>
            <p:ph idx="4" type="body"/>
          </p:nvPr>
        </p:nvSpPr>
        <p:spPr>
          <a:xfrm>
            <a:off x="1182569" y="377253"/>
            <a:ext cx="2060661" cy="95551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82" name="Google Shape;182;p26"/>
          <p:cNvSpPr/>
          <p:nvPr/>
        </p:nvSpPr>
        <p:spPr>
          <a:xfrm>
            <a:off x="7775576" y="8794286"/>
            <a:ext cx="853419" cy="1838558"/>
          </a:xfrm>
          <a:prstGeom prst="rect">
            <a:avLst/>
          </a:prstGeom>
          <a:solidFill>
            <a:srgbClr val="ECECE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36">
              <a:solidFill>
                <a:schemeClr val="lt1"/>
              </a:solidFill>
              <a:latin typeface="Calibri"/>
              <a:ea typeface="Calibri"/>
              <a:cs typeface="Calibri"/>
              <a:sym typeface="Calibri"/>
            </a:endParaRPr>
          </a:p>
        </p:txBody>
      </p:sp>
      <p:sp>
        <p:nvSpPr>
          <p:cNvPr id="183" name="Google Shape;183;p26"/>
          <p:cNvSpPr/>
          <p:nvPr/>
        </p:nvSpPr>
        <p:spPr>
          <a:xfrm>
            <a:off x="1800310" y="8559490"/>
            <a:ext cx="3710642" cy="2073354"/>
          </a:xfrm>
          <a:custGeom>
            <a:rect b="b" l="l" r="r" t="t"/>
            <a:pathLst>
              <a:path extrusionOk="0" h="2024863" w="3623860">
                <a:moveTo>
                  <a:pt x="0" y="2021634"/>
                </a:moveTo>
                <a:lnTo>
                  <a:pt x="3623860" y="0"/>
                </a:lnTo>
                <a:cubicBezTo>
                  <a:pt x="3623164" y="673878"/>
                  <a:pt x="3622467" y="1350985"/>
                  <a:pt x="3621771" y="2024863"/>
                </a:cubicBezTo>
                <a:lnTo>
                  <a:pt x="0" y="2021634"/>
                </a:lnTo>
                <a:close/>
              </a:path>
            </a:pathLst>
          </a:cu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4" name="Google Shape;184;p26"/>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185" name="Google Shape;185;p26"/>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transition spd="slow" p14:dur="1500">
    <p:random/>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ver Layout">
  <p:cSld name="2_Cover Layout">
    <p:spTree>
      <p:nvGrpSpPr>
        <p:cNvPr id="186" name="Shape 186"/>
        <p:cNvGrpSpPr/>
        <p:nvPr/>
      </p:nvGrpSpPr>
      <p:grpSpPr>
        <a:xfrm>
          <a:off x="0" y="0"/>
          <a:ext cx="0" cy="0"/>
          <a:chOff x="0" y="0"/>
          <a:chExt cx="0" cy="0"/>
        </a:xfrm>
      </p:grpSpPr>
      <p:sp>
        <p:nvSpPr>
          <p:cNvPr id="187" name="Google Shape;187;p27"/>
          <p:cNvSpPr/>
          <p:nvPr/>
        </p:nvSpPr>
        <p:spPr>
          <a:xfrm>
            <a:off x="14142" y="1303442"/>
            <a:ext cx="4293748" cy="3765415"/>
          </a:xfrm>
          <a:prstGeom prst="rect">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9">
              <a:solidFill>
                <a:schemeClr val="lt1"/>
              </a:solidFill>
              <a:latin typeface="Calibri"/>
              <a:ea typeface="Calibri"/>
              <a:cs typeface="Calibri"/>
              <a:sym typeface="Calibri"/>
            </a:endParaRPr>
          </a:p>
        </p:txBody>
      </p:sp>
      <p:sp>
        <p:nvSpPr>
          <p:cNvPr id="188" name="Google Shape;188;p27"/>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189" name="Google Shape;189;p27"/>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190" name="Google Shape;190;p27"/>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
        <p:nvSpPr>
          <p:cNvPr id="191" name="Google Shape;191;p27"/>
          <p:cNvSpPr/>
          <p:nvPr>
            <p:ph idx="2" type="pic"/>
          </p:nvPr>
        </p:nvSpPr>
        <p:spPr>
          <a:xfrm>
            <a:off x="372022" y="482294"/>
            <a:ext cx="6758948" cy="9898380"/>
          </a:xfrm>
          <a:prstGeom prst="rect">
            <a:avLst/>
          </a:prstGeom>
          <a:solidFill>
            <a:srgbClr val="D8D8D8"/>
          </a:solidFill>
          <a:ln>
            <a:noFill/>
          </a:ln>
        </p:spPr>
      </p:sp>
      <p:sp>
        <p:nvSpPr>
          <p:cNvPr id="192" name="Google Shape;192;p27"/>
          <p:cNvSpPr txBox="1"/>
          <p:nvPr>
            <p:ph idx="1" type="body"/>
          </p:nvPr>
        </p:nvSpPr>
        <p:spPr>
          <a:xfrm>
            <a:off x="3113215" y="3376288"/>
            <a:ext cx="807757" cy="107833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93" name="Google Shape;193;p27"/>
          <p:cNvSpPr txBox="1"/>
          <p:nvPr>
            <p:ph idx="3" type="body"/>
          </p:nvPr>
        </p:nvSpPr>
        <p:spPr>
          <a:xfrm>
            <a:off x="395472" y="1789562"/>
            <a:ext cx="3516338" cy="2638509"/>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850"/>
              </a:spcBef>
              <a:spcAft>
                <a:spcPts val="0"/>
              </a:spcAft>
              <a:buClr>
                <a:schemeClr val="lt1"/>
              </a:buClr>
              <a:buSzPts val="1836"/>
              <a:buNone/>
              <a:defRPr b="0" i="1" sz="1836">
                <a:solidFill>
                  <a:schemeClr val="lt1"/>
                </a:solidFill>
                <a:latin typeface="Calibri"/>
                <a:ea typeface="Calibri"/>
                <a:cs typeface="Calibri"/>
                <a:sym typeface="Calibri"/>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94" name="Google Shape;194;p27"/>
          <p:cNvSpPr txBox="1"/>
          <p:nvPr>
            <p:ph idx="4" type="body"/>
          </p:nvPr>
        </p:nvSpPr>
        <p:spPr>
          <a:xfrm>
            <a:off x="386309" y="1763016"/>
            <a:ext cx="2060661" cy="95551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Tree>
  </p:cSld>
  <p:clrMapOvr>
    <a:masterClrMapping/>
  </p:clrMapOvr>
  <p:transition spd="slow" p14:dur="1500">
    <p:random/>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195" name="Shape 195"/>
        <p:cNvGrpSpPr/>
        <p:nvPr/>
      </p:nvGrpSpPr>
      <p:grpSpPr>
        <a:xfrm>
          <a:off x="0" y="0"/>
          <a:ext cx="0" cy="0"/>
          <a:chOff x="0" y="0"/>
          <a:chExt cx="0" cy="0"/>
        </a:xfrm>
      </p:grpSpPr>
      <p:sp>
        <p:nvSpPr>
          <p:cNvPr id="196" name="Google Shape;196;p28"/>
          <p:cNvSpPr/>
          <p:nvPr/>
        </p:nvSpPr>
        <p:spPr>
          <a:xfrm flipH="1" rot="10800000">
            <a:off x="-1" y="7419858"/>
            <a:ext cx="7349663" cy="3212985"/>
          </a:xfrm>
          <a:prstGeom prst="rect">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36">
              <a:solidFill>
                <a:schemeClr val="lt1"/>
              </a:solidFill>
              <a:latin typeface="Montserrat Light"/>
              <a:ea typeface="Montserrat Light"/>
              <a:cs typeface="Montserrat Light"/>
              <a:sym typeface="Montserrat Light"/>
            </a:endParaRPr>
          </a:p>
        </p:txBody>
      </p:sp>
      <p:sp>
        <p:nvSpPr>
          <p:cNvPr id="197" name="Google Shape;197;p28"/>
          <p:cNvSpPr txBox="1"/>
          <p:nvPr>
            <p:ph idx="1" type="body"/>
          </p:nvPr>
        </p:nvSpPr>
        <p:spPr>
          <a:xfrm>
            <a:off x="508663" y="5363710"/>
            <a:ext cx="2315478" cy="164295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850"/>
              </a:spcBef>
              <a:spcAft>
                <a:spcPts val="0"/>
              </a:spcAft>
              <a:buClr>
                <a:srgbClr val="EE7D37"/>
              </a:buClr>
              <a:buSzPts val="2244"/>
              <a:buNone/>
              <a:defRPr b="1" i="0" sz="2244">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98" name="Google Shape;198;p28"/>
          <p:cNvSpPr txBox="1"/>
          <p:nvPr>
            <p:ph idx="2" type="body"/>
          </p:nvPr>
        </p:nvSpPr>
        <p:spPr>
          <a:xfrm>
            <a:off x="672134" y="7790351"/>
            <a:ext cx="6318943" cy="2590323"/>
          </a:xfrm>
          <a:prstGeom prst="rect">
            <a:avLst/>
          </a:prstGeom>
          <a:noFill/>
          <a:ln>
            <a:noFill/>
          </a:ln>
        </p:spPr>
        <p:txBody>
          <a:bodyPr anchorCtr="0" anchor="t" bIns="45700" lIns="91425" spcFirstLastPara="1" rIns="91425" wrap="square" tIns="45700">
            <a:noAutofit/>
          </a:bodyPr>
          <a:lstStyle>
            <a:lvl1pPr indent="-228600" lvl="0" marL="457200" algn="just">
              <a:lnSpc>
                <a:spcPct val="100000"/>
              </a:lnSpc>
              <a:spcBef>
                <a:spcPts val="0"/>
              </a:spcBef>
              <a:spcAft>
                <a:spcPts val="0"/>
              </a:spcAft>
              <a:buClr>
                <a:schemeClr val="lt1"/>
              </a:buClr>
              <a:buSzPts val="1100"/>
              <a:buNone/>
              <a:defRPr b="0" i="0" sz="11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99" name="Google Shape;199;p28"/>
          <p:cNvSpPr/>
          <p:nvPr/>
        </p:nvSpPr>
        <p:spPr>
          <a:xfrm>
            <a:off x="7775576" y="8794286"/>
            <a:ext cx="853419" cy="1838558"/>
          </a:xfrm>
          <a:prstGeom prst="rect">
            <a:avLst/>
          </a:prstGeom>
          <a:solidFill>
            <a:srgbClr val="ECECE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36">
              <a:solidFill>
                <a:schemeClr val="lt1"/>
              </a:solidFill>
              <a:latin typeface="Calibri"/>
              <a:ea typeface="Calibri"/>
              <a:cs typeface="Calibri"/>
              <a:sym typeface="Calibri"/>
            </a:endParaRPr>
          </a:p>
        </p:txBody>
      </p:sp>
      <p:sp>
        <p:nvSpPr>
          <p:cNvPr id="200" name="Google Shape;200;p28"/>
          <p:cNvSpPr/>
          <p:nvPr>
            <p:ph idx="3" type="pic"/>
          </p:nvPr>
        </p:nvSpPr>
        <p:spPr>
          <a:xfrm>
            <a:off x="1" y="23517"/>
            <a:ext cx="7775575" cy="4552812"/>
          </a:xfrm>
          <a:prstGeom prst="rect">
            <a:avLst/>
          </a:prstGeom>
          <a:solidFill>
            <a:srgbClr val="D8D8D8"/>
          </a:solidFill>
          <a:ln>
            <a:noFill/>
          </a:ln>
        </p:spPr>
      </p:sp>
      <p:sp>
        <p:nvSpPr>
          <p:cNvPr id="201" name="Google Shape;201;p28"/>
          <p:cNvSpPr txBox="1"/>
          <p:nvPr>
            <p:ph idx="4" type="body"/>
          </p:nvPr>
        </p:nvSpPr>
        <p:spPr>
          <a:xfrm>
            <a:off x="2973951" y="5361862"/>
            <a:ext cx="3858311" cy="164295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836"/>
              <a:buNone/>
              <a:defRPr b="0" i="0" sz="1836">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202" name="Google Shape;202;p28"/>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203" name="Google Shape;203;p28"/>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204" name="Google Shape;204;p28"/>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
        <p:nvSpPr>
          <p:cNvPr id="205" name="Google Shape;205;p28"/>
          <p:cNvSpPr/>
          <p:nvPr/>
        </p:nvSpPr>
        <p:spPr>
          <a:xfrm flipH="1">
            <a:off x="0" y="9163786"/>
            <a:ext cx="3196272" cy="1785945"/>
          </a:xfrm>
          <a:custGeom>
            <a:rect b="b" l="l" r="r" t="t"/>
            <a:pathLst>
              <a:path extrusionOk="0" h="2024863" w="3623860">
                <a:moveTo>
                  <a:pt x="0" y="2021634"/>
                </a:moveTo>
                <a:lnTo>
                  <a:pt x="3623860" y="0"/>
                </a:lnTo>
                <a:cubicBezTo>
                  <a:pt x="3623164" y="673878"/>
                  <a:pt x="3622467" y="1350985"/>
                  <a:pt x="3621771" y="2024863"/>
                </a:cubicBezTo>
                <a:lnTo>
                  <a:pt x="0" y="2021634"/>
                </a:lnTo>
                <a:close/>
              </a:path>
            </a:pathLst>
          </a:cu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ransition spd="slow" p14:dur="1500">
    <p:random/>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spTree>
      <p:nvGrpSpPr>
        <p:cNvPr id="31" name="Shape 31"/>
        <p:cNvGrpSpPr/>
        <p:nvPr/>
      </p:nvGrpSpPr>
      <p:grpSpPr>
        <a:xfrm>
          <a:off x="0" y="0"/>
          <a:ext cx="0" cy="0"/>
          <a:chOff x="0" y="0"/>
          <a:chExt cx="0" cy="0"/>
        </a:xfrm>
      </p:grpSpPr>
      <p:sp>
        <p:nvSpPr>
          <p:cNvPr id="32" name="Google Shape;32;p15"/>
          <p:cNvSpPr/>
          <p:nvPr/>
        </p:nvSpPr>
        <p:spPr>
          <a:xfrm rot="10800000">
            <a:off x="-44000" y="16085"/>
            <a:ext cx="7623964" cy="5437490"/>
          </a:xfrm>
          <a:prstGeom prst="triangle">
            <a:avLst>
              <a:gd fmla="val 100000" name="adj"/>
            </a:avLst>
          </a:prstGeom>
          <a:solidFill>
            <a:srgbClr val="D9305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15"/>
          <p:cNvSpPr/>
          <p:nvPr/>
        </p:nvSpPr>
        <p:spPr>
          <a:xfrm flipH="1" rot="10800000">
            <a:off x="3836164" y="15803"/>
            <a:ext cx="3939411" cy="2425975"/>
          </a:xfrm>
          <a:prstGeom prst="triangle">
            <a:avLst>
              <a:gd fmla="val 100000" name="adj"/>
            </a:avLst>
          </a:prstGeom>
          <a:solidFill>
            <a:srgbClr val="00ADA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4" name="Google Shape;34;p15"/>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35" name="Google Shape;35;p15"/>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36" name="Google Shape;36;p15"/>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
        <p:nvSpPr>
          <p:cNvPr id="37" name="Google Shape;37;p15"/>
          <p:cNvSpPr txBox="1"/>
          <p:nvPr>
            <p:ph idx="1" type="body"/>
          </p:nvPr>
        </p:nvSpPr>
        <p:spPr>
          <a:xfrm>
            <a:off x="597455" y="5637375"/>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38" name="Google Shape;38;p15"/>
          <p:cNvSpPr txBox="1"/>
          <p:nvPr>
            <p:ph idx="2" type="body"/>
          </p:nvPr>
        </p:nvSpPr>
        <p:spPr>
          <a:xfrm>
            <a:off x="1304469" y="5637375"/>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39" name="Google Shape;39;p15"/>
          <p:cNvSpPr txBox="1"/>
          <p:nvPr>
            <p:ph idx="3" type="body"/>
          </p:nvPr>
        </p:nvSpPr>
        <p:spPr>
          <a:xfrm>
            <a:off x="597455" y="6112617"/>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0" name="Google Shape;40;p15"/>
          <p:cNvSpPr txBox="1"/>
          <p:nvPr>
            <p:ph idx="4" type="body"/>
          </p:nvPr>
        </p:nvSpPr>
        <p:spPr>
          <a:xfrm>
            <a:off x="1304469" y="6112617"/>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1" name="Google Shape;41;p15"/>
          <p:cNvSpPr txBox="1"/>
          <p:nvPr>
            <p:ph idx="5" type="body"/>
          </p:nvPr>
        </p:nvSpPr>
        <p:spPr>
          <a:xfrm>
            <a:off x="597455" y="6628741"/>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2" name="Google Shape;42;p15"/>
          <p:cNvSpPr txBox="1"/>
          <p:nvPr>
            <p:ph idx="6" type="body"/>
          </p:nvPr>
        </p:nvSpPr>
        <p:spPr>
          <a:xfrm>
            <a:off x="1304469" y="6628741"/>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3" name="Google Shape;43;p15"/>
          <p:cNvSpPr txBox="1"/>
          <p:nvPr>
            <p:ph idx="7" type="body"/>
          </p:nvPr>
        </p:nvSpPr>
        <p:spPr>
          <a:xfrm>
            <a:off x="597455" y="7114706"/>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4" name="Google Shape;44;p15"/>
          <p:cNvSpPr txBox="1"/>
          <p:nvPr>
            <p:ph idx="8" type="body"/>
          </p:nvPr>
        </p:nvSpPr>
        <p:spPr>
          <a:xfrm>
            <a:off x="1304469" y="7114706"/>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5" name="Google Shape;45;p15"/>
          <p:cNvSpPr txBox="1"/>
          <p:nvPr>
            <p:ph idx="9" type="body"/>
          </p:nvPr>
        </p:nvSpPr>
        <p:spPr>
          <a:xfrm>
            <a:off x="597455" y="7653971"/>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6" name="Google Shape;46;p15"/>
          <p:cNvSpPr txBox="1"/>
          <p:nvPr>
            <p:ph idx="13" type="body"/>
          </p:nvPr>
        </p:nvSpPr>
        <p:spPr>
          <a:xfrm>
            <a:off x="1304469" y="7653971"/>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7" name="Google Shape;47;p15"/>
          <p:cNvSpPr txBox="1"/>
          <p:nvPr>
            <p:ph idx="14" type="body"/>
          </p:nvPr>
        </p:nvSpPr>
        <p:spPr>
          <a:xfrm>
            <a:off x="597455" y="8150658"/>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8" name="Google Shape;48;p15"/>
          <p:cNvSpPr txBox="1"/>
          <p:nvPr>
            <p:ph idx="15" type="body"/>
          </p:nvPr>
        </p:nvSpPr>
        <p:spPr>
          <a:xfrm>
            <a:off x="1304469" y="8150658"/>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49" name="Google Shape;49;p15"/>
          <p:cNvSpPr txBox="1"/>
          <p:nvPr>
            <p:ph idx="16" type="body"/>
          </p:nvPr>
        </p:nvSpPr>
        <p:spPr>
          <a:xfrm>
            <a:off x="597455" y="8646689"/>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50" name="Google Shape;50;p15"/>
          <p:cNvSpPr txBox="1"/>
          <p:nvPr>
            <p:ph idx="17" type="body"/>
          </p:nvPr>
        </p:nvSpPr>
        <p:spPr>
          <a:xfrm>
            <a:off x="1304469" y="8646689"/>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51" name="Google Shape;51;p15"/>
          <p:cNvSpPr txBox="1"/>
          <p:nvPr>
            <p:ph idx="18" type="body"/>
          </p:nvPr>
        </p:nvSpPr>
        <p:spPr>
          <a:xfrm>
            <a:off x="597455" y="9143376"/>
            <a:ext cx="504678" cy="3484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850"/>
              </a:spcBef>
              <a:spcAft>
                <a:spcPts val="0"/>
              </a:spcAft>
              <a:buClr>
                <a:srgbClr val="EE7D37"/>
              </a:buClr>
              <a:buSzPts val="2000"/>
              <a:buNone/>
              <a:defRPr b="1" i="0" sz="20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52" name="Google Shape;52;p15"/>
          <p:cNvSpPr txBox="1"/>
          <p:nvPr>
            <p:ph idx="19" type="body"/>
          </p:nvPr>
        </p:nvSpPr>
        <p:spPr>
          <a:xfrm>
            <a:off x="1304469" y="9143376"/>
            <a:ext cx="4364027" cy="348400"/>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850"/>
              </a:spcBef>
              <a:spcAft>
                <a:spcPts val="0"/>
              </a:spcAft>
              <a:buClr>
                <a:srgbClr val="707070"/>
              </a:buClr>
              <a:buSzPts val="1428"/>
              <a:buNone/>
              <a:defRPr b="0" i="0" sz="1428">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cxnSp>
        <p:nvCxnSpPr>
          <p:cNvPr id="53" name="Google Shape;53;p15"/>
          <p:cNvCxnSpPr/>
          <p:nvPr/>
        </p:nvCxnSpPr>
        <p:spPr>
          <a:xfrm rot="10800000">
            <a:off x="1213276" y="2426041"/>
            <a:ext cx="0" cy="8529798"/>
          </a:xfrm>
          <a:prstGeom prst="straightConnector1">
            <a:avLst/>
          </a:prstGeom>
          <a:noFill/>
          <a:ln cap="flat" cmpd="sng" w="28575">
            <a:solidFill>
              <a:srgbClr val="EE7D37"/>
            </a:solidFill>
            <a:prstDash val="solid"/>
            <a:miter lim="800000"/>
            <a:headEnd len="sm" w="sm" type="none"/>
            <a:tailEnd len="sm" w="sm" type="none"/>
          </a:ln>
        </p:spPr>
      </p:cxnSp>
      <p:sp>
        <p:nvSpPr>
          <p:cNvPr id="54" name="Google Shape;54;p15"/>
          <p:cNvSpPr txBox="1"/>
          <p:nvPr>
            <p:ph idx="20" type="body"/>
          </p:nvPr>
        </p:nvSpPr>
        <p:spPr>
          <a:xfrm rot="-5400000">
            <a:off x="-953700" y="1819298"/>
            <a:ext cx="4283481" cy="676489"/>
          </a:xfrm>
          <a:prstGeom prst="rect">
            <a:avLst/>
          </a:prstGeom>
          <a:solidFill>
            <a:srgbClr val="EE7D37"/>
          </a:solidFill>
          <a:ln>
            <a:noFill/>
          </a:ln>
        </p:spPr>
        <p:txBody>
          <a:bodyPr anchorCtr="0" anchor="ctr" bIns="45700" lIns="91425" spcFirstLastPara="1" rIns="91425" wrap="square" tIns="45700">
            <a:noAutofit/>
          </a:bodyPr>
          <a:lstStyle>
            <a:lvl1pPr indent="-228600" lvl="0" marL="457200" algn="ctr">
              <a:lnSpc>
                <a:spcPct val="100000"/>
              </a:lnSpc>
              <a:spcBef>
                <a:spcPts val="0"/>
              </a:spcBef>
              <a:spcAft>
                <a:spcPts val="0"/>
              </a:spcAft>
              <a:buClr>
                <a:schemeClr val="lt1"/>
              </a:buClr>
              <a:buSzPts val="3265"/>
              <a:buNone/>
              <a:defRPr b="1" i="0" sz="3265">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pic>
        <p:nvPicPr>
          <p:cNvPr descr="Logo&#10;&#10;Description automatically generated" id="55" name="Google Shape;55;p15"/>
          <p:cNvPicPr preferRelativeResize="0"/>
          <p:nvPr/>
        </p:nvPicPr>
        <p:blipFill rotWithShape="1">
          <a:blip r:embed="rId2">
            <a:alphaModFix/>
          </a:blip>
          <a:srcRect b="0" l="0" r="0" t="0"/>
          <a:stretch/>
        </p:blipFill>
        <p:spPr>
          <a:xfrm>
            <a:off x="4180885" y="2579342"/>
            <a:ext cx="2842221" cy="18513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European Map Slide">
  <p:cSld name="1_European Map Slide">
    <p:spTree>
      <p:nvGrpSpPr>
        <p:cNvPr id="56" name="Shape 56"/>
        <p:cNvGrpSpPr/>
        <p:nvPr/>
      </p:nvGrpSpPr>
      <p:grpSpPr>
        <a:xfrm>
          <a:off x="0" y="0"/>
          <a:ext cx="0" cy="0"/>
          <a:chOff x="0" y="0"/>
          <a:chExt cx="0" cy="0"/>
        </a:xfrm>
      </p:grpSpPr>
      <p:sp>
        <p:nvSpPr>
          <p:cNvPr id="57" name="Google Shape;57;p16"/>
          <p:cNvSpPr/>
          <p:nvPr/>
        </p:nvSpPr>
        <p:spPr>
          <a:xfrm flipH="1" rot="10800000">
            <a:off x="0" y="-1"/>
            <a:ext cx="3705623" cy="10855904"/>
          </a:xfrm>
          <a:prstGeom prst="rect">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Montserrat Light"/>
              <a:ea typeface="Montserrat Light"/>
              <a:cs typeface="Montserrat Light"/>
              <a:sym typeface="Montserrat Light"/>
            </a:endParaRPr>
          </a:p>
        </p:txBody>
      </p:sp>
      <p:sp>
        <p:nvSpPr>
          <p:cNvPr id="58" name="Google Shape;58;p16"/>
          <p:cNvSpPr txBox="1"/>
          <p:nvPr>
            <p:ph idx="1" type="body"/>
          </p:nvPr>
        </p:nvSpPr>
        <p:spPr>
          <a:xfrm>
            <a:off x="0" y="592120"/>
            <a:ext cx="3340498" cy="420251"/>
          </a:xfrm>
          <a:prstGeom prst="rect">
            <a:avLst/>
          </a:prstGeom>
          <a:solidFill>
            <a:srgbClr val="EE7D37"/>
          </a:solid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chemeClr val="lt1"/>
              </a:buClr>
              <a:buSzPts val="2200"/>
              <a:buNone/>
              <a:defRPr b="1" i="0" sz="22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59" name="Google Shape;59;p16"/>
          <p:cNvSpPr txBox="1"/>
          <p:nvPr>
            <p:ph idx="2" type="body"/>
          </p:nvPr>
        </p:nvSpPr>
        <p:spPr>
          <a:xfrm>
            <a:off x="389936" y="1837871"/>
            <a:ext cx="3019691" cy="7339954"/>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0"/>
              </a:spcBef>
              <a:spcAft>
                <a:spcPts val="0"/>
              </a:spcAft>
              <a:buClr>
                <a:schemeClr val="lt1"/>
              </a:buClr>
              <a:buSzPts val="1100"/>
              <a:buNone/>
              <a:defRPr b="0" i="0" sz="1100">
                <a:solidFill>
                  <a:schemeClr val="lt1"/>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60" name="Google Shape;60;p16"/>
          <p:cNvSpPr/>
          <p:nvPr>
            <p:ph idx="3" type="pic"/>
          </p:nvPr>
        </p:nvSpPr>
        <p:spPr>
          <a:xfrm>
            <a:off x="3705225" y="706438"/>
            <a:ext cx="4070350" cy="8243887"/>
          </a:xfrm>
          <a:prstGeom prst="rect">
            <a:avLst/>
          </a:prstGeom>
          <a:solidFill>
            <a:srgbClr val="D8D8D8"/>
          </a:solidFill>
          <a:ln>
            <a:noFill/>
          </a:ln>
        </p:spPr>
      </p:sp>
      <p:sp>
        <p:nvSpPr>
          <p:cNvPr id="61" name="Google Shape;61;p16"/>
          <p:cNvSpPr/>
          <p:nvPr/>
        </p:nvSpPr>
        <p:spPr>
          <a:xfrm flipH="1">
            <a:off x="0" y="8639947"/>
            <a:ext cx="4070350" cy="2274344"/>
          </a:xfrm>
          <a:custGeom>
            <a:rect b="b" l="l" r="r" t="t"/>
            <a:pathLst>
              <a:path extrusionOk="0" h="2024863" w="3623860">
                <a:moveTo>
                  <a:pt x="0" y="2021634"/>
                </a:moveTo>
                <a:lnTo>
                  <a:pt x="3623860" y="0"/>
                </a:lnTo>
                <a:cubicBezTo>
                  <a:pt x="3623164" y="673878"/>
                  <a:pt x="3622467" y="1350985"/>
                  <a:pt x="3621771" y="2024863"/>
                </a:cubicBezTo>
                <a:lnTo>
                  <a:pt x="0" y="2021634"/>
                </a:lnTo>
                <a:close/>
              </a:path>
            </a:pathLst>
          </a:cu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16"/>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63" name="Google Shape;63;p16"/>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64" name="Google Shape;64;p16"/>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transition spd="slow" p14:dur="1500">
    <p:random/>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ic/Intro Slide">
  <p:cSld name="Topic/Intro Slide">
    <p:spTree>
      <p:nvGrpSpPr>
        <p:cNvPr id="65" name="Shape 65"/>
        <p:cNvGrpSpPr/>
        <p:nvPr/>
      </p:nvGrpSpPr>
      <p:grpSpPr>
        <a:xfrm>
          <a:off x="0" y="0"/>
          <a:ext cx="0" cy="0"/>
          <a:chOff x="0" y="0"/>
          <a:chExt cx="0" cy="0"/>
        </a:xfrm>
      </p:grpSpPr>
      <p:sp>
        <p:nvSpPr>
          <p:cNvPr id="66" name="Google Shape;66;p17"/>
          <p:cNvSpPr/>
          <p:nvPr/>
        </p:nvSpPr>
        <p:spPr>
          <a:xfrm>
            <a:off x="-2" y="-2456"/>
            <a:ext cx="7775575" cy="10907713"/>
          </a:xfrm>
          <a:prstGeom prst="rect">
            <a:avLst/>
          </a:prstGeom>
          <a:solidFill>
            <a:srgbClr val="D6315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67" name="Google Shape;67;p17"/>
          <p:cNvSpPr/>
          <p:nvPr/>
        </p:nvSpPr>
        <p:spPr>
          <a:xfrm>
            <a:off x="2317720" y="5453856"/>
            <a:ext cx="5457855" cy="5453857"/>
          </a:xfrm>
          <a:prstGeom prst="triangle">
            <a:avLst>
              <a:gd fmla="val 100000" name="adj"/>
            </a:avLst>
          </a:prstGeom>
          <a:solidFill>
            <a:srgbClr val="00ACA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68" name="Google Shape;68;p17"/>
          <p:cNvSpPr/>
          <p:nvPr/>
        </p:nvSpPr>
        <p:spPr>
          <a:xfrm rot="10800000">
            <a:off x="-2" y="0"/>
            <a:ext cx="4844783" cy="6619210"/>
          </a:xfrm>
          <a:prstGeom prst="triangle">
            <a:avLst>
              <a:gd fmla="val 100000" name="adj"/>
            </a:avLst>
          </a:prstGeom>
          <a:solidFill>
            <a:srgbClr val="E7863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69" name="Google Shape;69;p17"/>
          <p:cNvSpPr/>
          <p:nvPr/>
        </p:nvSpPr>
        <p:spPr>
          <a:xfrm>
            <a:off x="147763" y="386315"/>
            <a:ext cx="7493700" cy="1008963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70" name="Google Shape;70;p17"/>
          <p:cNvSpPr txBox="1"/>
          <p:nvPr>
            <p:ph idx="1" type="body"/>
          </p:nvPr>
        </p:nvSpPr>
        <p:spPr>
          <a:xfrm>
            <a:off x="329022" y="1195210"/>
            <a:ext cx="7124563" cy="134281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850"/>
              </a:spcBef>
              <a:spcAft>
                <a:spcPts val="0"/>
              </a:spcAft>
              <a:buClr>
                <a:srgbClr val="5E5E5E"/>
              </a:buClr>
              <a:buSzPts val="2296"/>
              <a:buNone/>
              <a:defRPr b="1" sz="2296">
                <a:solidFill>
                  <a:srgbClr val="5E5E5E"/>
                </a:solidFill>
                <a:latin typeface="Calibri"/>
                <a:ea typeface="Calibri"/>
                <a:cs typeface="Calibri"/>
                <a:sym typeface="Calibri"/>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71" name="Google Shape;71;p17"/>
          <p:cNvSpPr txBox="1"/>
          <p:nvPr>
            <p:ph idx="2" type="body"/>
          </p:nvPr>
        </p:nvSpPr>
        <p:spPr>
          <a:xfrm>
            <a:off x="329021" y="2826065"/>
            <a:ext cx="7115485" cy="562704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850"/>
              </a:spcBef>
              <a:spcAft>
                <a:spcPts val="0"/>
              </a:spcAft>
              <a:buClr>
                <a:srgbClr val="5E5E5E"/>
              </a:buClr>
              <a:buSzPts val="1531"/>
              <a:buNone/>
              <a:defRPr sz="1531">
                <a:solidFill>
                  <a:srgbClr val="5E5E5E"/>
                </a:solidFill>
              </a:defRPr>
            </a:lvl1pPr>
            <a:lvl2pPr indent="-228600" lvl="1" marL="914400" algn="ctr">
              <a:lnSpc>
                <a:spcPct val="90000"/>
              </a:lnSpc>
              <a:spcBef>
                <a:spcPts val="425"/>
              </a:spcBef>
              <a:spcAft>
                <a:spcPts val="0"/>
              </a:spcAft>
              <a:buClr>
                <a:srgbClr val="4D4D4C"/>
              </a:buClr>
              <a:buSzPts val="1531"/>
              <a:buNone/>
              <a:defRPr sz="1531">
                <a:solidFill>
                  <a:srgbClr val="4D4D4C"/>
                </a:solidFill>
              </a:defRPr>
            </a:lvl2pPr>
            <a:lvl3pPr indent="-228600" lvl="2" marL="1371600" algn="ctr">
              <a:lnSpc>
                <a:spcPct val="90000"/>
              </a:lnSpc>
              <a:spcBef>
                <a:spcPts val="425"/>
              </a:spcBef>
              <a:spcAft>
                <a:spcPts val="0"/>
              </a:spcAft>
              <a:buClr>
                <a:srgbClr val="4D4D4C"/>
              </a:buClr>
              <a:buSzPts val="1531"/>
              <a:buNone/>
              <a:defRPr sz="1531">
                <a:solidFill>
                  <a:srgbClr val="4D4D4C"/>
                </a:solidFill>
              </a:defRPr>
            </a:lvl3pPr>
            <a:lvl4pPr indent="-228600" lvl="3" marL="1828800" algn="ctr">
              <a:lnSpc>
                <a:spcPct val="90000"/>
              </a:lnSpc>
              <a:spcBef>
                <a:spcPts val="425"/>
              </a:spcBef>
              <a:spcAft>
                <a:spcPts val="0"/>
              </a:spcAft>
              <a:buClr>
                <a:srgbClr val="4D4D4C"/>
              </a:buClr>
              <a:buSzPts val="1531"/>
              <a:buNone/>
              <a:defRPr sz="1531">
                <a:solidFill>
                  <a:srgbClr val="4D4D4C"/>
                </a:solidFill>
              </a:defRPr>
            </a:lvl4pPr>
            <a:lvl5pPr indent="-228600" lvl="4" marL="2286000" algn="ctr">
              <a:lnSpc>
                <a:spcPct val="90000"/>
              </a:lnSpc>
              <a:spcBef>
                <a:spcPts val="425"/>
              </a:spcBef>
              <a:spcAft>
                <a:spcPts val="0"/>
              </a:spcAft>
              <a:buClr>
                <a:srgbClr val="4D4D4C"/>
              </a:buClr>
              <a:buSzPts val="1531"/>
              <a:buNone/>
              <a:defRPr sz="1531">
                <a:solidFill>
                  <a:srgbClr val="4D4D4C"/>
                </a:solidFill>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72" name="Shape 72"/>
        <p:cNvGrpSpPr/>
        <p:nvPr/>
      </p:nvGrpSpPr>
      <p:grpSpPr>
        <a:xfrm>
          <a:off x="0" y="0"/>
          <a:ext cx="0" cy="0"/>
          <a:chOff x="0" y="0"/>
          <a:chExt cx="0" cy="0"/>
        </a:xfrm>
      </p:grpSpPr>
      <p:sp>
        <p:nvSpPr>
          <p:cNvPr id="73" name="Google Shape;73;p18"/>
          <p:cNvSpPr/>
          <p:nvPr/>
        </p:nvSpPr>
        <p:spPr>
          <a:xfrm rot="10800000">
            <a:off x="2688754" y="13821"/>
            <a:ext cx="5086819" cy="4122750"/>
          </a:xfrm>
          <a:custGeom>
            <a:rect b="b" l="l" r="r" t="t"/>
            <a:pathLst>
              <a:path extrusionOk="0" h="6381750" w="4591050">
                <a:moveTo>
                  <a:pt x="4591050" y="6381750"/>
                </a:moveTo>
                <a:lnTo>
                  <a:pt x="0" y="6381750"/>
                </a:lnTo>
                <a:lnTo>
                  <a:pt x="0" y="0"/>
                </a:lnTo>
                <a:lnTo>
                  <a:pt x="3238500" y="1409700"/>
                </a:lnTo>
                <a:lnTo>
                  <a:pt x="4591050" y="6381750"/>
                </a:lnTo>
                <a:close/>
              </a:path>
            </a:pathLst>
          </a:custGeom>
          <a:solidFill>
            <a:srgbClr val="D9305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74" name="Google Shape;74;p18"/>
          <p:cNvSpPr/>
          <p:nvPr>
            <p:ph idx="2" type="pic"/>
          </p:nvPr>
        </p:nvSpPr>
        <p:spPr>
          <a:xfrm>
            <a:off x="-26015" y="21515"/>
            <a:ext cx="4552451" cy="3656346"/>
          </a:xfrm>
          <a:prstGeom prst="rect">
            <a:avLst/>
          </a:prstGeom>
          <a:solidFill>
            <a:srgbClr val="BFBFBF"/>
          </a:solidFill>
          <a:ln>
            <a:noFill/>
          </a:ln>
        </p:spPr>
      </p:sp>
      <p:sp>
        <p:nvSpPr>
          <p:cNvPr id="75" name="Google Shape;75;p18"/>
          <p:cNvSpPr/>
          <p:nvPr/>
        </p:nvSpPr>
        <p:spPr>
          <a:xfrm rot="10800000">
            <a:off x="0" y="1849688"/>
            <a:ext cx="4859852" cy="1991453"/>
          </a:xfrm>
          <a:custGeom>
            <a:rect b="b" l="l" r="r" t="t"/>
            <a:pathLst>
              <a:path extrusionOk="0" h="1632229" w="4284486">
                <a:moveTo>
                  <a:pt x="4284486" y="1632229"/>
                </a:moveTo>
                <a:lnTo>
                  <a:pt x="4284485" y="1632229"/>
                </a:lnTo>
                <a:lnTo>
                  <a:pt x="4284485" y="208505"/>
                </a:lnTo>
                <a:lnTo>
                  <a:pt x="260907" y="1149827"/>
                </a:lnTo>
                <a:lnTo>
                  <a:pt x="0" y="361066"/>
                </a:lnTo>
                <a:lnTo>
                  <a:pt x="4284486" y="0"/>
                </a:lnTo>
                <a:close/>
              </a:path>
            </a:pathLst>
          </a:custGeom>
          <a:solidFill>
            <a:srgbClr val="12AEA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76" name="Google Shape;76;p18"/>
          <p:cNvSpPr txBox="1"/>
          <p:nvPr>
            <p:ph idx="1" type="body"/>
          </p:nvPr>
        </p:nvSpPr>
        <p:spPr>
          <a:xfrm>
            <a:off x="0" y="4499244"/>
            <a:ext cx="3580108" cy="4202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rgbClr val="EE7D37"/>
              </a:buClr>
              <a:buSzPts val="2200"/>
              <a:buNone/>
              <a:defRPr b="1" i="0" sz="22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77" name="Google Shape;77;p18"/>
          <p:cNvSpPr txBox="1"/>
          <p:nvPr>
            <p:ph idx="3" type="body"/>
          </p:nvPr>
        </p:nvSpPr>
        <p:spPr>
          <a:xfrm>
            <a:off x="857723" y="5383274"/>
            <a:ext cx="6289081" cy="5043051"/>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rgbClr val="707070"/>
              </a:buClr>
              <a:buSzPts val="1100"/>
              <a:buFont typeface="Arial"/>
              <a:buNone/>
              <a:defRPr b="0" i="0" sz="1100">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78" name="Google Shape;78;p18"/>
          <p:cNvSpPr txBox="1"/>
          <p:nvPr>
            <p:ph idx="4" type="body"/>
          </p:nvPr>
        </p:nvSpPr>
        <p:spPr>
          <a:xfrm>
            <a:off x="6742926" y="2338426"/>
            <a:ext cx="807757" cy="107833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79" name="Google Shape;79;p18"/>
          <p:cNvSpPr txBox="1"/>
          <p:nvPr>
            <p:ph idx="5" type="body"/>
          </p:nvPr>
        </p:nvSpPr>
        <p:spPr>
          <a:xfrm>
            <a:off x="4575420" y="420159"/>
            <a:ext cx="2938919" cy="2638509"/>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850"/>
              </a:spcBef>
              <a:spcAft>
                <a:spcPts val="0"/>
              </a:spcAft>
              <a:buClr>
                <a:schemeClr val="lt1"/>
              </a:buClr>
              <a:buSzPts val="1836"/>
              <a:buNone/>
              <a:defRPr b="0" i="1" sz="1836">
                <a:solidFill>
                  <a:schemeClr val="lt1"/>
                </a:solidFill>
                <a:latin typeface="Calibri"/>
                <a:ea typeface="Calibri"/>
                <a:cs typeface="Calibri"/>
                <a:sym typeface="Calibri"/>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80" name="Google Shape;80;p18"/>
          <p:cNvSpPr txBox="1"/>
          <p:nvPr>
            <p:ph idx="6" type="body"/>
          </p:nvPr>
        </p:nvSpPr>
        <p:spPr>
          <a:xfrm>
            <a:off x="4566257" y="393613"/>
            <a:ext cx="2060661" cy="95551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81" name="Google Shape;81;p18"/>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82" name="Google Shape;82;p18"/>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83" name="Google Shape;83;p18"/>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transition spd="slow" p14:dur="1500">
    <p:random/>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84" name="Shape 84"/>
        <p:cNvGrpSpPr/>
        <p:nvPr/>
      </p:nvGrpSpPr>
      <p:grpSpPr>
        <a:xfrm>
          <a:off x="0" y="0"/>
          <a:ext cx="0" cy="0"/>
          <a:chOff x="0" y="0"/>
          <a:chExt cx="0" cy="0"/>
        </a:xfrm>
      </p:grpSpPr>
      <p:grpSp>
        <p:nvGrpSpPr>
          <p:cNvPr id="85" name="Google Shape;85;p19"/>
          <p:cNvGrpSpPr/>
          <p:nvPr/>
        </p:nvGrpSpPr>
        <p:grpSpPr>
          <a:xfrm>
            <a:off x="-464643" y="0"/>
            <a:ext cx="3717988" cy="7048832"/>
            <a:chOff x="-406626" y="0"/>
            <a:chExt cx="3192689" cy="6052932"/>
          </a:xfrm>
        </p:grpSpPr>
        <p:sp>
          <p:nvSpPr>
            <p:cNvPr id="86" name="Google Shape;86;p19"/>
            <p:cNvSpPr/>
            <p:nvPr/>
          </p:nvSpPr>
          <p:spPr>
            <a:xfrm flipH="1" rot="5400000">
              <a:off x="-1633915" y="1632954"/>
              <a:ext cx="6052932" cy="2787024"/>
            </a:xfrm>
            <a:custGeom>
              <a:rect b="b" l="l" r="r" t="t"/>
              <a:pathLst>
                <a:path extrusionOk="0" h="760575" w="857755">
                  <a:moveTo>
                    <a:pt x="201018" y="169930"/>
                  </a:moveTo>
                  <a:lnTo>
                    <a:pt x="0" y="760575"/>
                  </a:lnTo>
                  <a:lnTo>
                    <a:pt x="586226" y="760575"/>
                  </a:lnTo>
                  <a:lnTo>
                    <a:pt x="857756" y="760342"/>
                  </a:lnTo>
                  <a:lnTo>
                    <a:pt x="857756" y="0"/>
                  </a:lnTo>
                  <a:close/>
                </a:path>
              </a:pathLst>
            </a:custGeom>
            <a:solidFill>
              <a:srgbClr val="D9305B"/>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 name="Google Shape;87;p19"/>
            <p:cNvSpPr/>
            <p:nvPr/>
          </p:nvSpPr>
          <p:spPr>
            <a:xfrm flipH="1" rot="8949644">
              <a:off x="-393832" y="4628530"/>
              <a:ext cx="2688120" cy="791338"/>
            </a:xfrm>
            <a:custGeom>
              <a:rect b="b" l="l" r="r" t="t"/>
              <a:pathLst>
                <a:path extrusionOk="0" h="791338" w="2688120">
                  <a:moveTo>
                    <a:pt x="2688120" y="237499"/>
                  </a:moveTo>
                  <a:lnTo>
                    <a:pt x="2585501" y="108451"/>
                  </a:lnTo>
                  <a:lnTo>
                    <a:pt x="0" y="0"/>
                  </a:lnTo>
                  <a:lnTo>
                    <a:pt x="472467" y="791338"/>
                  </a:lnTo>
                  <a:lnTo>
                    <a:pt x="2688120" y="237499"/>
                  </a:lnTo>
                  <a:close/>
                </a:path>
              </a:pathLst>
            </a:custGeom>
            <a:solidFill>
              <a:srgbClr val="12AEA8"/>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88" name="Google Shape;88;p19"/>
          <p:cNvSpPr/>
          <p:nvPr>
            <p:ph idx="2" type="pic"/>
          </p:nvPr>
        </p:nvSpPr>
        <p:spPr>
          <a:xfrm>
            <a:off x="7767" y="5312230"/>
            <a:ext cx="3245578" cy="5595484"/>
          </a:xfrm>
          <a:prstGeom prst="rect">
            <a:avLst/>
          </a:prstGeom>
          <a:solidFill>
            <a:srgbClr val="BFBFBF"/>
          </a:solidFill>
          <a:ln>
            <a:noFill/>
          </a:ln>
        </p:spPr>
      </p:sp>
      <p:sp>
        <p:nvSpPr>
          <p:cNvPr id="89" name="Google Shape;89;p19"/>
          <p:cNvSpPr txBox="1"/>
          <p:nvPr>
            <p:ph idx="1" type="body"/>
          </p:nvPr>
        </p:nvSpPr>
        <p:spPr>
          <a:xfrm>
            <a:off x="1762816" y="3648727"/>
            <a:ext cx="807757" cy="1078330"/>
          </a:xfrm>
          <a:prstGeom prst="rect">
            <a:avLst/>
          </a:prstGeom>
          <a:noFill/>
          <a:ln>
            <a:noFill/>
          </a:ln>
        </p:spPr>
        <p:txBody>
          <a:bodyPr anchorCtr="0" anchor="t" bIns="45700" lIns="91425" spcFirstLastPara="1" rIns="91425" wrap="square" tIns="45700">
            <a:normAutofit/>
          </a:bodyPr>
          <a:lstStyle>
            <a:lvl1pPr indent="-228600" lvl="0" marL="457200" algn="r">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90" name="Google Shape;90;p19"/>
          <p:cNvSpPr txBox="1"/>
          <p:nvPr>
            <p:ph idx="3" type="body"/>
          </p:nvPr>
        </p:nvSpPr>
        <p:spPr>
          <a:xfrm>
            <a:off x="278083" y="474371"/>
            <a:ext cx="2167506" cy="3778315"/>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850"/>
              </a:spcBef>
              <a:spcAft>
                <a:spcPts val="0"/>
              </a:spcAft>
              <a:buClr>
                <a:schemeClr val="lt1"/>
              </a:buClr>
              <a:buSzPts val="1836"/>
              <a:buNone/>
              <a:defRPr b="0" i="1" sz="1836">
                <a:solidFill>
                  <a:schemeClr val="lt1"/>
                </a:solidFill>
                <a:latin typeface="Calibri"/>
                <a:ea typeface="Calibri"/>
                <a:cs typeface="Calibri"/>
                <a:sym typeface="Calibri"/>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91" name="Google Shape;91;p19"/>
          <p:cNvSpPr txBox="1"/>
          <p:nvPr>
            <p:ph idx="4" type="body"/>
          </p:nvPr>
        </p:nvSpPr>
        <p:spPr>
          <a:xfrm>
            <a:off x="268919" y="447825"/>
            <a:ext cx="2060661" cy="95551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850"/>
              </a:spcBef>
              <a:spcAft>
                <a:spcPts val="0"/>
              </a:spcAft>
              <a:buClr>
                <a:srgbClr val="EE7D37"/>
              </a:buClr>
              <a:buSzPts val="9794"/>
              <a:buNone/>
              <a:defRPr b="1" i="0" sz="9794">
                <a:solidFill>
                  <a:srgbClr val="EE7D37"/>
                </a:solidFill>
                <a:latin typeface="Times New Roman"/>
                <a:ea typeface="Times New Roman"/>
                <a:cs typeface="Times New Roman"/>
                <a:sym typeface="Times New Roman"/>
              </a:defRPr>
            </a:lvl1pPr>
            <a:lvl2pPr indent="-342900" lvl="1" marL="914400" algn="l">
              <a:lnSpc>
                <a:spcPct val="90000"/>
              </a:lnSpc>
              <a:spcBef>
                <a:spcPts val="425"/>
              </a:spcBef>
              <a:spcAft>
                <a:spcPts val="0"/>
              </a:spcAft>
              <a:buClr>
                <a:schemeClr val="dk1"/>
              </a:buClr>
              <a:buSzPts val="1800"/>
              <a:buChar char="•"/>
              <a:defRPr/>
            </a:lvl2pPr>
            <a:lvl3pPr indent="-342900" lvl="2" marL="1371600" algn="l">
              <a:lnSpc>
                <a:spcPct val="90000"/>
              </a:lnSpc>
              <a:spcBef>
                <a:spcPts val="425"/>
              </a:spcBef>
              <a:spcAft>
                <a:spcPts val="0"/>
              </a:spcAft>
              <a:buClr>
                <a:schemeClr val="dk1"/>
              </a:buClr>
              <a:buSzPts val="1800"/>
              <a:buChar char="•"/>
              <a:defRPr/>
            </a:lvl3pPr>
            <a:lvl4pPr indent="-342900" lvl="3" marL="1828800" algn="l">
              <a:lnSpc>
                <a:spcPct val="90000"/>
              </a:lnSpc>
              <a:spcBef>
                <a:spcPts val="425"/>
              </a:spcBef>
              <a:spcAft>
                <a:spcPts val="0"/>
              </a:spcAft>
              <a:buClr>
                <a:schemeClr val="dk1"/>
              </a:buClr>
              <a:buSzPts val="1800"/>
              <a:buChar char="•"/>
              <a:defRPr/>
            </a:lvl4pPr>
            <a:lvl5pPr indent="-342900" lvl="4" marL="2286000" algn="l">
              <a:lnSpc>
                <a:spcPct val="90000"/>
              </a:lnSpc>
              <a:spcBef>
                <a:spcPts val="425"/>
              </a:spcBef>
              <a:spcAft>
                <a:spcPts val="0"/>
              </a:spcAft>
              <a:buClr>
                <a:schemeClr val="dk1"/>
              </a:buClr>
              <a:buSzPts val="1800"/>
              <a:buChar char="•"/>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92" name="Google Shape;92;p19"/>
          <p:cNvSpPr txBox="1"/>
          <p:nvPr>
            <p:ph idx="5" type="body"/>
          </p:nvPr>
        </p:nvSpPr>
        <p:spPr>
          <a:xfrm>
            <a:off x="3814313" y="663114"/>
            <a:ext cx="3338654" cy="4202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rgbClr val="EE7D37"/>
              </a:buClr>
              <a:buSzPts val="2200"/>
              <a:buNone/>
              <a:defRPr b="1" i="0" sz="22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93" name="Google Shape;93;p19"/>
          <p:cNvSpPr txBox="1"/>
          <p:nvPr>
            <p:ph idx="6" type="body"/>
          </p:nvPr>
        </p:nvSpPr>
        <p:spPr>
          <a:xfrm>
            <a:off x="3814313" y="1542075"/>
            <a:ext cx="3338655" cy="8864668"/>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rgbClr val="707070"/>
              </a:buClr>
              <a:buSzPts val="1100"/>
              <a:buFont typeface="Arial"/>
              <a:buNone/>
              <a:defRPr b="0" i="0" sz="1100">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94" name="Google Shape;94;p19"/>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95" name="Google Shape;95;p19"/>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96" name="Google Shape;96;p19"/>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transition spd="slow" p14:dur="1500">
    <p:random/>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European Map Slide">
  <p:cSld name="2_European Map Slide">
    <p:spTree>
      <p:nvGrpSpPr>
        <p:cNvPr id="97" name="Shape 97"/>
        <p:cNvGrpSpPr/>
        <p:nvPr/>
      </p:nvGrpSpPr>
      <p:grpSpPr>
        <a:xfrm>
          <a:off x="0" y="0"/>
          <a:ext cx="0" cy="0"/>
          <a:chOff x="0" y="0"/>
          <a:chExt cx="0" cy="0"/>
        </a:xfrm>
      </p:grpSpPr>
      <p:grpSp>
        <p:nvGrpSpPr>
          <p:cNvPr id="98" name="Google Shape;98;p20"/>
          <p:cNvGrpSpPr/>
          <p:nvPr/>
        </p:nvGrpSpPr>
        <p:grpSpPr>
          <a:xfrm rot="5400000">
            <a:off x="-1561521" y="1570620"/>
            <a:ext cx="10898615" cy="7775576"/>
            <a:chOff x="-3" y="-1544"/>
            <a:chExt cx="12192003" cy="6859544"/>
          </a:xfrm>
        </p:grpSpPr>
        <p:sp>
          <p:nvSpPr>
            <p:cNvPr id="99" name="Google Shape;99;p20"/>
            <p:cNvSpPr/>
            <p:nvPr/>
          </p:nvSpPr>
          <p:spPr>
            <a:xfrm>
              <a:off x="-3" y="-1544"/>
              <a:ext cx="12192000" cy="6858000"/>
            </a:xfrm>
            <a:prstGeom prst="rect">
              <a:avLst/>
            </a:pr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0" name="Google Shape;100;p20"/>
            <p:cNvSpPr/>
            <p:nvPr/>
          </p:nvSpPr>
          <p:spPr>
            <a:xfrm>
              <a:off x="3634154" y="3429000"/>
              <a:ext cx="8557846" cy="3429000"/>
            </a:xfrm>
            <a:prstGeom prst="triangle">
              <a:avLst>
                <a:gd fmla="val 100000" name="adj"/>
              </a:avLst>
            </a:prstGeom>
            <a:solidFill>
              <a:srgbClr val="D9305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 name="Google Shape;101;p20"/>
            <p:cNvSpPr/>
            <p:nvPr/>
          </p:nvSpPr>
          <p:spPr>
            <a:xfrm rot="10800000">
              <a:off x="-3" y="0"/>
              <a:ext cx="7596556" cy="4161692"/>
            </a:xfrm>
            <a:prstGeom prst="triangle">
              <a:avLst>
                <a:gd fmla="val 100000" name="adj"/>
              </a:avLst>
            </a:prstGeom>
            <a:solidFill>
              <a:srgbClr val="EA883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02" name="Google Shape;102;p20"/>
          <p:cNvSpPr/>
          <p:nvPr/>
        </p:nvSpPr>
        <p:spPr>
          <a:xfrm>
            <a:off x="185984" y="272222"/>
            <a:ext cx="7401853" cy="1036326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 name="Google Shape;103;p20"/>
          <p:cNvSpPr txBox="1"/>
          <p:nvPr>
            <p:ph idx="1" type="body"/>
          </p:nvPr>
        </p:nvSpPr>
        <p:spPr>
          <a:xfrm>
            <a:off x="103478" y="617055"/>
            <a:ext cx="3330497" cy="4202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0"/>
              </a:spcBef>
              <a:spcAft>
                <a:spcPts val="0"/>
              </a:spcAft>
              <a:buClr>
                <a:srgbClr val="EE7D37"/>
              </a:buClr>
              <a:buSzPts val="2200"/>
              <a:buNone/>
              <a:defRPr b="1" i="0" sz="2200">
                <a:solidFill>
                  <a:srgbClr val="EE7D37"/>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04" name="Google Shape;104;p20"/>
          <p:cNvSpPr txBox="1"/>
          <p:nvPr>
            <p:ph idx="2" type="body"/>
          </p:nvPr>
        </p:nvSpPr>
        <p:spPr>
          <a:xfrm>
            <a:off x="711591" y="1501085"/>
            <a:ext cx="6289081" cy="887959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rgbClr val="707070"/>
              </a:buClr>
              <a:buSzPts val="1100"/>
              <a:buFont typeface="Arial"/>
              <a:buNone/>
              <a:defRPr b="0" i="0" sz="1100">
                <a:solidFill>
                  <a:srgbClr val="707070"/>
                </a:solidFill>
                <a:latin typeface="Calibri"/>
                <a:ea typeface="Calibri"/>
                <a:cs typeface="Calibri"/>
                <a:sym typeface="Calibri"/>
              </a:defRPr>
            </a:lvl1pPr>
            <a:lvl2pPr indent="-228600" lvl="1" marL="9144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00"/>
              <a:buNone/>
              <a:defRPr sz="3200">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05" name="Google Shape;105;p20"/>
          <p:cNvSpPr/>
          <p:nvPr/>
        </p:nvSpPr>
        <p:spPr>
          <a:xfrm rot="-5400000">
            <a:off x="5818693" y="9056064"/>
            <a:ext cx="3487853" cy="215444"/>
          </a:xfrm>
          <a:prstGeom prst="rect">
            <a:avLst/>
          </a:prstGeom>
          <a:solidFill>
            <a:srgbClr val="EA8832"/>
          </a:solidFill>
          <a:ln>
            <a:noFill/>
          </a:ln>
        </p:spPr>
        <p:txBody>
          <a:bodyPr anchorCtr="0" anchor="t" bIns="45700" lIns="91425" spcFirstLastPara="1" rIns="91425" wrap="square" tIns="45700">
            <a:spAutoFit/>
          </a:bodyPr>
          <a:lstStyle/>
          <a:p>
            <a:pPr indent="0" lvl="0" marL="590550" marR="0" rtl="0" algn="l">
              <a:spcBef>
                <a:spcPts val="0"/>
              </a:spcBef>
              <a:spcAft>
                <a:spcPts val="0"/>
              </a:spcAft>
              <a:buNone/>
            </a:pPr>
            <a:r>
              <a:rPr lang="pt" sz="800">
                <a:solidFill>
                  <a:schemeClr val="lt1"/>
                </a:solidFill>
                <a:latin typeface="Calibri"/>
                <a:ea typeface="Calibri"/>
                <a:cs typeface="Calibri"/>
                <a:sym typeface="Calibri"/>
              </a:rPr>
              <a:t>EMPOWERING FEMALE MIGRANTS FOR DIGITAL COMPETENCIES</a:t>
            </a:r>
            <a:endParaRPr/>
          </a:p>
        </p:txBody>
      </p:sp>
      <p:sp>
        <p:nvSpPr>
          <p:cNvPr id="106" name="Google Shape;106;p20"/>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lvl1pPr indent="0" lvl="0" marL="0" algn="ctr">
              <a:spcBef>
                <a:spcPts val="0"/>
              </a:spcBef>
              <a:buNone/>
              <a:defRPr b="0" i="0" sz="800">
                <a:solidFill>
                  <a:schemeClr val="lt1"/>
                </a:solidFill>
                <a:latin typeface="Calibri"/>
                <a:ea typeface="Calibri"/>
                <a:cs typeface="Calibri"/>
                <a:sym typeface="Calibri"/>
              </a:defRPr>
            </a:lvl1pPr>
            <a:lvl2pPr indent="0" lvl="1" marL="0" algn="ctr">
              <a:spcBef>
                <a:spcPts val="0"/>
              </a:spcBef>
              <a:buNone/>
              <a:defRPr b="0" i="0" sz="800">
                <a:solidFill>
                  <a:schemeClr val="lt1"/>
                </a:solidFill>
                <a:latin typeface="Calibri"/>
                <a:ea typeface="Calibri"/>
                <a:cs typeface="Calibri"/>
                <a:sym typeface="Calibri"/>
              </a:defRPr>
            </a:lvl2pPr>
            <a:lvl3pPr indent="0" lvl="2" marL="0" algn="ctr">
              <a:spcBef>
                <a:spcPts val="0"/>
              </a:spcBef>
              <a:buNone/>
              <a:defRPr b="0" i="0" sz="800">
                <a:solidFill>
                  <a:schemeClr val="lt1"/>
                </a:solidFill>
                <a:latin typeface="Calibri"/>
                <a:ea typeface="Calibri"/>
                <a:cs typeface="Calibri"/>
                <a:sym typeface="Calibri"/>
              </a:defRPr>
            </a:lvl3pPr>
            <a:lvl4pPr indent="0" lvl="3" marL="0" algn="ctr">
              <a:spcBef>
                <a:spcPts val="0"/>
              </a:spcBef>
              <a:buNone/>
              <a:defRPr b="0" i="0" sz="800">
                <a:solidFill>
                  <a:schemeClr val="lt1"/>
                </a:solidFill>
                <a:latin typeface="Calibri"/>
                <a:ea typeface="Calibri"/>
                <a:cs typeface="Calibri"/>
                <a:sym typeface="Calibri"/>
              </a:defRPr>
            </a:lvl4pPr>
            <a:lvl5pPr indent="0" lvl="4" marL="0" algn="ctr">
              <a:spcBef>
                <a:spcPts val="0"/>
              </a:spcBef>
              <a:buNone/>
              <a:defRPr b="0" i="0" sz="800">
                <a:solidFill>
                  <a:schemeClr val="lt1"/>
                </a:solidFill>
                <a:latin typeface="Calibri"/>
                <a:ea typeface="Calibri"/>
                <a:cs typeface="Calibri"/>
                <a:sym typeface="Calibri"/>
              </a:defRPr>
            </a:lvl5pPr>
            <a:lvl6pPr indent="0" lvl="5" marL="0" algn="ctr">
              <a:spcBef>
                <a:spcPts val="0"/>
              </a:spcBef>
              <a:buNone/>
              <a:defRPr b="0" i="0" sz="800">
                <a:solidFill>
                  <a:schemeClr val="lt1"/>
                </a:solidFill>
                <a:latin typeface="Calibri"/>
                <a:ea typeface="Calibri"/>
                <a:cs typeface="Calibri"/>
                <a:sym typeface="Calibri"/>
              </a:defRPr>
            </a:lvl6pPr>
            <a:lvl7pPr indent="0" lvl="6" marL="0" algn="ctr">
              <a:spcBef>
                <a:spcPts val="0"/>
              </a:spcBef>
              <a:buNone/>
              <a:defRPr b="0" i="0" sz="800">
                <a:solidFill>
                  <a:schemeClr val="lt1"/>
                </a:solidFill>
                <a:latin typeface="Calibri"/>
                <a:ea typeface="Calibri"/>
                <a:cs typeface="Calibri"/>
                <a:sym typeface="Calibri"/>
              </a:defRPr>
            </a:lvl7pPr>
            <a:lvl8pPr indent="0" lvl="7" marL="0" algn="ctr">
              <a:spcBef>
                <a:spcPts val="0"/>
              </a:spcBef>
              <a:buNone/>
              <a:defRPr b="0" i="0" sz="800">
                <a:solidFill>
                  <a:schemeClr val="lt1"/>
                </a:solidFill>
                <a:latin typeface="Calibri"/>
                <a:ea typeface="Calibri"/>
                <a:cs typeface="Calibri"/>
                <a:sym typeface="Calibri"/>
              </a:defRPr>
            </a:lvl8pPr>
            <a:lvl9pPr indent="0" lvl="8" marL="0" algn="ctr">
              <a:spcBef>
                <a:spcPts val="0"/>
              </a:spcBef>
              <a:buNone/>
              <a:defRPr b="0" i="0" sz="8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pt"/>
              <a:t>‹#›</a:t>
            </a:fld>
            <a:endParaRPr/>
          </a:p>
        </p:txBody>
      </p:sp>
      <p:cxnSp>
        <p:nvCxnSpPr>
          <p:cNvPr id="107" name="Google Shape;107;p20"/>
          <p:cNvCxnSpPr/>
          <p:nvPr/>
        </p:nvCxnSpPr>
        <p:spPr>
          <a:xfrm>
            <a:off x="7454897" y="10372377"/>
            <a:ext cx="215445"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transition spd="slow" p14:dur="1500">
    <p:random/>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ne Slide ">
  <p:cSld name="1_Phone Slide ">
    <p:spTree>
      <p:nvGrpSpPr>
        <p:cNvPr id="108" name="Shape 108"/>
        <p:cNvGrpSpPr/>
        <p:nvPr/>
      </p:nvGrpSpPr>
      <p:grpSpPr>
        <a:xfrm>
          <a:off x="0" y="0"/>
          <a:ext cx="0" cy="0"/>
          <a:chOff x="0" y="0"/>
          <a:chExt cx="0" cy="0"/>
        </a:xfrm>
      </p:grpSpPr>
      <p:pic>
        <p:nvPicPr>
          <p:cNvPr id="109" name="Google Shape;109;p21"/>
          <p:cNvPicPr preferRelativeResize="0"/>
          <p:nvPr/>
        </p:nvPicPr>
        <p:blipFill rotWithShape="1">
          <a:blip r:embed="rId2">
            <a:alphaModFix/>
          </a:blip>
          <a:srcRect b="0" l="0" r="0" t="0"/>
          <a:stretch/>
        </p:blipFill>
        <p:spPr>
          <a:xfrm>
            <a:off x="3294271" y="8644413"/>
            <a:ext cx="3712786" cy="2072820"/>
          </a:xfrm>
          <a:prstGeom prst="rect">
            <a:avLst/>
          </a:prstGeom>
          <a:noFill/>
          <a:ln>
            <a:noFill/>
          </a:ln>
        </p:spPr>
      </p:pic>
      <p:grpSp>
        <p:nvGrpSpPr>
          <p:cNvPr id="110" name="Google Shape;110;p21"/>
          <p:cNvGrpSpPr/>
          <p:nvPr/>
        </p:nvGrpSpPr>
        <p:grpSpPr>
          <a:xfrm>
            <a:off x="1066801" y="8905339"/>
            <a:ext cx="5756272" cy="2002378"/>
            <a:chOff x="4341691" y="6150422"/>
            <a:chExt cx="1587779" cy="552325"/>
          </a:xfrm>
        </p:grpSpPr>
        <p:sp>
          <p:nvSpPr>
            <p:cNvPr id="111" name="Google Shape;111;p21"/>
            <p:cNvSpPr/>
            <p:nvPr/>
          </p:nvSpPr>
          <p:spPr>
            <a:xfrm>
              <a:off x="4599786" y="6331015"/>
              <a:ext cx="1071829" cy="371732"/>
            </a:xfrm>
            <a:custGeom>
              <a:rect b="b" l="l" r="r" t="t"/>
              <a:pathLst>
                <a:path extrusionOk="0" h="371732" w="1071829">
                  <a:moveTo>
                    <a:pt x="543881" y="2221"/>
                  </a:moveTo>
                  <a:cubicBezTo>
                    <a:pt x="542969" y="1597"/>
                    <a:pt x="541866" y="1357"/>
                    <a:pt x="540858" y="949"/>
                  </a:cubicBezTo>
                  <a:cubicBezTo>
                    <a:pt x="540138" y="661"/>
                    <a:pt x="539442" y="229"/>
                    <a:pt x="538674" y="109"/>
                  </a:cubicBezTo>
                  <a:cubicBezTo>
                    <a:pt x="537786" y="-83"/>
                    <a:pt x="536850" y="37"/>
                    <a:pt x="535891" y="37"/>
                  </a:cubicBezTo>
                  <a:cubicBezTo>
                    <a:pt x="534979" y="37"/>
                    <a:pt x="534067" y="-83"/>
                    <a:pt x="533179" y="109"/>
                  </a:cubicBezTo>
                  <a:cubicBezTo>
                    <a:pt x="532411" y="229"/>
                    <a:pt x="531692" y="685"/>
                    <a:pt x="530948" y="997"/>
                  </a:cubicBezTo>
                  <a:cubicBezTo>
                    <a:pt x="529892" y="1357"/>
                    <a:pt x="528860" y="1621"/>
                    <a:pt x="527996" y="2245"/>
                  </a:cubicBezTo>
                  <a:cubicBezTo>
                    <a:pt x="527852" y="2365"/>
                    <a:pt x="527732" y="2365"/>
                    <a:pt x="527636" y="2388"/>
                  </a:cubicBezTo>
                  <a:lnTo>
                    <a:pt x="0" y="371732"/>
                  </a:lnTo>
                  <a:lnTo>
                    <a:pt x="4895" y="371732"/>
                  </a:lnTo>
                  <a:lnTo>
                    <a:pt x="50342" y="371732"/>
                  </a:lnTo>
                  <a:lnTo>
                    <a:pt x="535891" y="31807"/>
                  </a:lnTo>
                  <a:lnTo>
                    <a:pt x="1021559" y="371732"/>
                  </a:lnTo>
                  <a:lnTo>
                    <a:pt x="1071829" y="371732"/>
                  </a:lnTo>
                  <a:lnTo>
                    <a:pt x="544217" y="2388"/>
                  </a:lnTo>
                  <a:cubicBezTo>
                    <a:pt x="544097" y="2341"/>
                    <a:pt x="543953" y="2341"/>
                    <a:pt x="543881" y="2221"/>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785">
                <a:solidFill>
                  <a:schemeClr val="dk1"/>
                </a:solidFill>
                <a:latin typeface="Calibri"/>
                <a:ea typeface="Calibri"/>
                <a:cs typeface="Calibri"/>
                <a:sym typeface="Calibri"/>
              </a:endParaRPr>
            </a:p>
          </p:txBody>
        </p:sp>
        <p:sp>
          <p:nvSpPr>
            <p:cNvPr id="112" name="Google Shape;112;p21"/>
            <p:cNvSpPr/>
            <p:nvPr/>
          </p:nvSpPr>
          <p:spPr>
            <a:xfrm>
              <a:off x="4341691" y="6150422"/>
              <a:ext cx="1587779" cy="552300"/>
            </a:xfrm>
            <a:custGeom>
              <a:rect b="b" l="l" r="r" t="t"/>
              <a:pathLst>
                <a:path extrusionOk="0" h="552300" w="1587779">
                  <a:moveTo>
                    <a:pt x="801976" y="2269"/>
                  </a:moveTo>
                  <a:cubicBezTo>
                    <a:pt x="801064" y="1693"/>
                    <a:pt x="799961" y="1357"/>
                    <a:pt x="798953" y="997"/>
                  </a:cubicBezTo>
                  <a:cubicBezTo>
                    <a:pt x="798233" y="709"/>
                    <a:pt x="797537" y="277"/>
                    <a:pt x="796769" y="109"/>
                  </a:cubicBezTo>
                  <a:cubicBezTo>
                    <a:pt x="795881" y="-83"/>
                    <a:pt x="794945" y="37"/>
                    <a:pt x="793986" y="37"/>
                  </a:cubicBezTo>
                  <a:cubicBezTo>
                    <a:pt x="793074" y="37"/>
                    <a:pt x="792162" y="-83"/>
                    <a:pt x="791274" y="109"/>
                  </a:cubicBezTo>
                  <a:cubicBezTo>
                    <a:pt x="790506" y="253"/>
                    <a:pt x="789787" y="733"/>
                    <a:pt x="789043" y="997"/>
                  </a:cubicBezTo>
                  <a:cubicBezTo>
                    <a:pt x="787987" y="1357"/>
                    <a:pt x="786955" y="1693"/>
                    <a:pt x="786091" y="2269"/>
                  </a:cubicBezTo>
                  <a:cubicBezTo>
                    <a:pt x="785947" y="2341"/>
                    <a:pt x="785827" y="2341"/>
                    <a:pt x="785731" y="2412"/>
                  </a:cubicBezTo>
                  <a:lnTo>
                    <a:pt x="0" y="552301"/>
                  </a:lnTo>
                  <a:lnTo>
                    <a:pt x="9526" y="552301"/>
                  </a:lnTo>
                  <a:lnTo>
                    <a:pt x="50294" y="552301"/>
                  </a:lnTo>
                  <a:lnTo>
                    <a:pt x="793962" y="31879"/>
                  </a:lnTo>
                  <a:lnTo>
                    <a:pt x="1537557" y="552301"/>
                  </a:lnTo>
                  <a:lnTo>
                    <a:pt x="1587780" y="552301"/>
                  </a:lnTo>
                  <a:lnTo>
                    <a:pt x="802288" y="2412"/>
                  </a:lnTo>
                  <a:cubicBezTo>
                    <a:pt x="802192" y="2341"/>
                    <a:pt x="802048" y="2341"/>
                    <a:pt x="801976" y="226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785">
                <a:solidFill>
                  <a:schemeClr val="dk1"/>
                </a:solidFill>
                <a:latin typeface="Calibri"/>
                <a:ea typeface="Calibri"/>
                <a:cs typeface="Calibri"/>
                <a:sym typeface="Calibri"/>
              </a:endParaRPr>
            </a:p>
          </p:txBody>
        </p:sp>
        <p:sp>
          <p:nvSpPr>
            <p:cNvPr id="113" name="Google Shape;113;p21"/>
            <p:cNvSpPr/>
            <p:nvPr/>
          </p:nvSpPr>
          <p:spPr>
            <a:xfrm>
              <a:off x="4863473" y="6515629"/>
              <a:ext cx="544457" cy="187118"/>
            </a:xfrm>
            <a:custGeom>
              <a:rect b="b" l="l" r="r" t="t"/>
              <a:pathLst>
                <a:path extrusionOk="0" h="187118" w="544457">
                  <a:moveTo>
                    <a:pt x="280531" y="2375"/>
                  </a:moveTo>
                  <a:cubicBezTo>
                    <a:pt x="280411" y="2303"/>
                    <a:pt x="280315" y="2303"/>
                    <a:pt x="280195" y="2230"/>
                  </a:cubicBezTo>
                  <a:cubicBezTo>
                    <a:pt x="279283" y="1607"/>
                    <a:pt x="278228" y="1319"/>
                    <a:pt x="277196" y="959"/>
                  </a:cubicBezTo>
                  <a:cubicBezTo>
                    <a:pt x="276428" y="671"/>
                    <a:pt x="275780" y="239"/>
                    <a:pt x="275012" y="119"/>
                  </a:cubicBezTo>
                  <a:cubicBezTo>
                    <a:pt x="274100" y="-97"/>
                    <a:pt x="273141" y="47"/>
                    <a:pt x="272205" y="47"/>
                  </a:cubicBezTo>
                  <a:cubicBezTo>
                    <a:pt x="271341" y="47"/>
                    <a:pt x="270405" y="-97"/>
                    <a:pt x="269493" y="119"/>
                  </a:cubicBezTo>
                  <a:cubicBezTo>
                    <a:pt x="268725" y="239"/>
                    <a:pt x="268005" y="671"/>
                    <a:pt x="267261" y="959"/>
                  </a:cubicBezTo>
                  <a:cubicBezTo>
                    <a:pt x="266206" y="1319"/>
                    <a:pt x="265222" y="1607"/>
                    <a:pt x="264310" y="2230"/>
                  </a:cubicBezTo>
                  <a:cubicBezTo>
                    <a:pt x="264166" y="2279"/>
                    <a:pt x="264046" y="2303"/>
                    <a:pt x="263950" y="2375"/>
                  </a:cubicBezTo>
                  <a:lnTo>
                    <a:pt x="0" y="187118"/>
                  </a:lnTo>
                  <a:lnTo>
                    <a:pt x="50295" y="187118"/>
                  </a:lnTo>
                  <a:lnTo>
                    <a:pt x="272205" y="31793"/>
                  </a:lnTo>
                  <a:lnTo>
                    <a:pt x="494187" y="187118"/>
                  </a:lnTo>
                  <a:lnTo>
                    <a:pt x="544457" y="187118"/>
                  </a:lnTo>
                  <a:lnTo>
                    <a:pt x="280531" y="2375"/>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785">
                <a:solidFill>
                  <a:schemeClr val="dk1"/>
                </a:solidFill>
                <a:latin typeface="Calibri"/>
                <a:ea typeface="Calibri"/>
                <a:cs typeface="Calibri"/>
                <a:sym typeface="Calibri"/>
              </a:endParaRPr>
            </a:p>
          </p:txBody>
        </p:sp>
      </p:grpSp>
      <p:sp>
        <p:nvSpPr>
          <p:cNvPr id="114" name="Google Shape;114;p21"/>
          <p:cNvSpPr/>
          <p:nvPr/>
        </p:nvSpPr>
        <p:spPr>
          <a:xfrm>
            <a:off x="5451" y="3837"/>
            <a:ext cx="2079598" cy="10882674"/>
          </a:xfrm>
          <a:prstGeom prst="rect">
            <a:avLst/>
          </a:pr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9">
              <a:solidFill>
                <a:schemeClr val="lt1"/>
              </a:solidFill>
              <a:latin typeface="Calibri"/>
              <a:ea typeface="Calibri"/>
              <a:cs typeface="Calibri"/>
              <a:sym typeface="Calibri"/>
            </a:endParaRPr>
          </a:p>
        </p:txBody>
      </p:sp>
      <p:sp>
        <p:nvSpPr>
          <p:cNvPr id="115" name="Google Shape;115;p21"/>
          <p:cNvSpPr txBox="1"/>
          <p:nvPr>
            <p:ph idx="1" type="body"/>
          </p:nvPr>
        </p:nvSpPr>
        <p:spPr>
          <a:xfrm rot="-5400000">
            <a:off x="-1451763" y="2463072"/>
            <a:ext cx="4842545" cy="1101540"/>
          </a:xfrm>
          <a:prstGeom prst="rect">
            <a:avLst/>
          </a:prstGeom>
          <a:noFill/>
          <a:ln>
            <a:noFill/>
          </a:ln>
        </p:spPr>
        <p:txBody>
          <a:bodyPr anchorCtr="0" anchor="ctr" bIns="45700" lIns="91425" spcFirstLastPara="1" rIns="91425" wrap="square" tIns="45700">
            <a:noAutofit/>
          </a:bodyPr>
          <a:lstStyle>
            <a:lvl1pPr indent="-228600" lvl="0" marL="457200" algn="r">
              <a:lnSpc>
                <a:spcPct val="90000"/>
              </a:lnSpc>
              <a:spcBef>
                <a:spcPts val="850"/>
              </a:spcBef>
              <a:spcAft>
                <a:spcPts val="0"/>
              </a:spcAft>
              <a:buClr>
                <a:schemeClr val="lt1"/>
              </a:buClr>
              <a:buSzPts val="3061"/>
              <a:buNone/>
              <a:defRPr b="1" i="0" sz="3061">
                <a:solidFill>
                  <a:schemeClr val="lt1"/>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pic>
        <p:nvPicPr>
          <p:cNvPr id="116" name="Google Shape;116;p21"/>
          <p:cNvPicPr preferRelativeResize="0"/>
          <p:nvPr/>
        </p:nvPicPr>
        <p:blipFill rotWithShape="1">
          <a:blip r:embed="rId3">
            <a:alphaModFix/>
          </a:blip>
          <a:srcRect b="0" l="0" r="0" t="0"/>
          <a:stretch/>
        </p:blipFill>
        <p:spPr>
          <a:xfrm>
            <a:off x="1067671" y="6381114"/>
            <a:ext cx="3996667" cy="4526599"/>
          </a:xfrm>
          <a:custGeom>
            <a:rect b="b" l="l" r="r" t="t"/>
            <a:pathLst>
              <a:path extrusionOk="0" h="5653816" w="4991918">
                <a:moveTo>
                  <a:pt x="0" y="0"/>
                </a:moveTo>
                <a:lnTo>
                  <a:pt x="4991918" y="0"/>
                </a:lnTo>
                <a:lnTo>
                  <a:pt x="4991918" y="5653816"/>
                </a:lnTo>
                <a:lnTo>
                  <a:pt x="0" y="5653816"/>
                </a:lnTo>
                <a:close/>
              </a:path>
            </a:pathLst>
          </a:custGeom>
          <a:noFill/>
          <a:ln>
            <a:noFill/>
          </a:ln>
        </p:spPr>
      </p:pic>
      <p:sp>
        <p:nvSpPr>
          <p:cNvPr id="117" name="Google Shape;117;p21"/>
          <p:cNvSpPr/>
          <p:nvPr>
            <p:ph idx="2" type="pic"/>
          </p:nvPr>
        </p:nvSpPr>
        <p:spPr>
          <a:xfrm>
            <a:off x="1520280" y="7650676"/>
            <a:ext cx="3152407" cy="3257040"/>
          </a:xfrm>
          <a:prstGeom prst="rect">
            <a:avLst/>
          </a:prstGeom>
          <a:solidFill>
            <a:srgbClr val="BFBFBF"/>
          </a:solidFill>
          <a:ln>
            <a:noFill/>
          </a:ln>
        </p:spPr>
      </p:sp>
      <p:sp>
        <p:nvSpPr>
          <p:cNvPr id="118" name="Google Shape;118;p21"/>
          <p:cNvSpPr txBox="1"/>
          <p:nvPr>
            <p:ph idx="3" type="body"/>
          </p:nvPr>
        </p:nvSpPr>
        <p:spPr>
          <a:xfrm>
            <a:off x="2669397" y="3659124"/>
            <a:ext cx="4530647" cy="2483661"/>
          </a:xfrm>
          <a:prstGeom prst="rect">
            <a:avLst/>
          </a:prstGeom>
          <a:noFill/>
          <a:ln>
            <a:noFill/>
          </a:ln>
        </p:spPr>
        <p:txBody>
          <a:bodyPr anchorCtr="0" anchor="t" bIns="45700" lIns="91425" spcFirstLastPara="1" rIns="91425" wrap="square" tIns="45700">
            <a:noAutofit/>
          </a:bodyPr>
          <a:lstStyle>
            <a:lvl1pPr indent="-228600" lvl="0" marL="457200" algn="just">
              <a:lnSpc>
                <a:spcPct val="100000"/>
              </a:lnSpc>
              <a:spcBef>
                <a:spcPts val="0"/>
              </a:spcBef>
              <a:spcAft>
                <a:spcPts val="0"/>
              </a:spcAft>
              <a:buClr>
                <a:srgbClr val="414141"/>
              </a:buClr>
              <a:buSzPts val="1071"/>
              <a:buNone/>
              <a:defRPr b="0" i="0" sz="1071">
                <a:solidFill>
                  <a:srgbClr val="414141"/>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19" name="Google Shape;119;p21"/>
          <p:cNvSpPr txBox="1"/>
          <p:nvPr>
            <p:ph idx="4" type="body"/>
          </p:nvPr>
        </p:nvSpPr>
        <p:spPr>
          <a:xfrm>
            <a:off x="2669397" y="592569"/>
            <a:ext cx="4565153" cy="1072931"/>
          </a:xfrm>
          <a:prstGeom prst="rect">
            <a:avLst/>
          </a:prstGeom>
          <a:noFill/>
          <a:ln>
            <a:noFill/>
          </a:ln>
        </p:spPr>
        <p:txBody>
          <a:bodyPr anchorCtr="0" anchor="t" bIns="45700" lIns="91425" spcFirstLastPara="1" rIns="91425" wrap="square" tIns="45700">
            <a:noAutofit/>
          </a:bodyPr>
          <a:lstStyle>
            <a:lvl1pPr indent="-228600" lvl="0" marL="457200" algn="l">
              <a:lnSpc>
                <a:spcPct val="107516"/>
              </a:lnSpc>
              <a:spcBef>
                <a:spcPts val="0"/>
              </a:spcBef>
              <a:spcAft>
                <a:spcPts val="0"/>
              </a:spcAft>
              <a:buClr>
                <a:srgbClr val="A7377D"/>
              </a:buClr>
              <a:buSzPts val="2448"/>
              <a:buNone/>
              <a:defRPr b="1" i="0" sz="2448">
                <a:solidFill>
                  <a:srgbClr val="A7377D"/>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cxnSp>
        <p:nvCxnSpPr>
          <p:cNvPr id="120" name="Google Shape;120;p21"/>
          <p:cNvCxnSpPr/>
          <p:nvPr/>
        </p:nvCxnSpPr>
        <p:spPr>
          <a:xfrm>
            <a:off x="2434952" y="1884631"/>
            <a:ext cx="3060261" cy="0"/>
          </a:xfrm>
          <a:prstGeom prst="straightConnector1">
            <a:avLst/>
          </a:prstGeom>
          <a:noFill/>
          <a:ln cap="flat" cmpd="sng" w="28575">
            <a:solidFill>
              <a:srgbClr val="EA8832"/>
            </a:solidFill>
            <a:prstDash val="solid"/>
            <a:miter lim="800000"/>
            <a:headEnd len="sm" w="sm" type="none"/>
            <a:tailEnd len="sm" w="sm" type="none"/>
          </a:ln>
        </p:spPr>
      </p:cxnSp>
      <p:sp>
        <p:nvSpPr>
          <p:cNvPr id="121" name="Google Shape;121;p21"/>
          <p:cNvSpPr txBox="1"/>
          <p:nvPr>
            <p:ph idx="5" type="body"/>
          </p:nvPr>
        </p:nvSpPr>
        <p:spPr>
          <a:xfrm>
            <a:off x="2669396" y="2129588"/>
            <a:ext cx="4565153" cy="1207992"/>
          </a:xfrm>
          <a:prstGeom prst="rect">
            <a:avLst/>
          </a:prstGeom>
          <a:noFill/>
          <a:ln>
            <a:noFill/>
          </a:ln>
        </p:spPr>
        <p:txBody>
          <a:bodyPr anchorCtr="0" anchor="t" bIns="45700" lIns="91425" spcFirstLastPara="1" rIns="91425" wrap="square" tIns="45700">
            <a:noAutofit/>
          </a:bodyPr>
          <a:lstStyle>
            <a:lvl1pPr indent="-228600" lvl="0" marL="457200" marR="0" algn="just">
              <a:lnSpc>
                <a:spcPct val="100000"/>
              </a:lnSpc>
              <a:spcBef>
                <a:spcPts val="0"/>
              </a:spcBef>
              <a:spcAft>
                <a:spcPts val="0"/>
              </a:spcAft>
              <a:buClr>
                <a:srgbClr val="414141"/>
              </a:buClr>
              <a:buSzPts val="1224"/>
              <a:buFont typeface="Arial"/>
              <a:buNone/>
              <a:defRPr b="1" i="1" sz="1224">
                <a:solidFill>
                  <a:srgbClr val="414141"/>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22" name="Google Shape;122;p21"/>
          <p:cNvSpPr txBox="1"/>
          <p:nvPr>
            <p:ph idx="12" type="sldNum"/>
          </p:nvPr>
        </p:nvSpPr>
        <p:spPr>
          <a:xfrm>
            <a:off x="7281564" y="10452890"/>
            <a:ext cx="309259" cy="271977"/>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714">
                <a:solidFill>
                  <a:srgbClr val="414141"/>
                </a:solidFill>
                <a:latin typeface="Avenir"/>
                <a:ea typeface="Avenir"/>
                <a:cs typeface="Avenir"/>
                <a:sym typeface="Avenir"/>
              </a:defRPr>
            </a:lvl1pPr>
            <a:lvl2pPr indent="0" lvl="1" marL="0" algn="r">
              <a:spcBef>
                <a:spcPts val="0"/>
              </a:spcBef>
              <a:buNone/>
              <a:defRPr b="0" i="0" sz="714">
                <a:solidFill>
                  <a:srgbClr val="414141"/>
                </a:solidFill>
                <a:latin typeface="Avenir"/>
                <a:ea typeface="Avenir"/>
                <a:cs typeface="Avenir"/>
                <a:sym typeface="Avenir"/>
              </a:defRPr>
            </a:lvl2pPr>
            <a:lvl3pPr indent="0" lvl="2" marL="0" algn="r">
              <a:spcBef>
                <a:spcPts val="0"/>
              </a:spcBef>
              <a:buNone/>
              <a:defRPr b="0" i="0" sz="714">
                <a:solidFill>
                  <a:srgbClr val="414141"/>
                </a:solidFill>
                <a:latin typeface="Avenir"/>
                <a:ea typeface="Avenir"/>
                <a:cs typeface="Avenir"/>
                <a:sym typeface="Avenir"/>
              </a:defRPr>
            </a:lvl3pPr>
            <a:lvl4pPr indent="0" lvl="3" marL="0" algn="r">
              <a:spcBef>
                <a:spcPts val="0"/>
              </a:spcBef>
              <a:buNone/>
              <a:defRPr b="0" i="0" sz="714">
                <a:solidFill>
                  <a:srgbClr val="414141"/>
                </a:solidFill>
                <a:latin typeface="Avenir"/>
                <a:ea typeface="Avenir"/>
                <a:cs typeface="Avenir"/>
                <a:sym typeface="Avenir"/>
              </a:defRPr>
            </a:lvl4pPr>
            <a:lvl5pPr indent="0" lvl="4" marL="0" algn="r">
              <a:spcBef>
                <a:spcPts val="0"/>
              </a:spcBef>
              <a:buNone/>
              <a:defRPr b="0" i="0" sz="714">
                <a:solidFill>
                  <a:srgbClr val="414141"/>
                </a:solidFill>
                <a:latin typeface="Avenir"/>
                <a:ea typeface="Avenir"/>
                <a:cs typeface="Avenir"/>
                <a:sym typeface="Avenir"/>
              </a:defRPr>
            </a:lvl5pPr>
            <a:lvl6pPr indent="0" lvl="5" marL="0" algn="r">
              <a:spcBef>
                <a:spcPts val="0"/>
              </a:spcBef>
              <a:buNone/>
              <a:defRPr b="0" i="0" sz="714">
                <a:solidFill>
                  <a:srgbClr val="414141"/>
                </a:solidFill>
                <a:latin typeface="Avenir"/>
                <a:ea typeface="Avenir"/>
                <a:cs typeface="Avenir"/>
                <a:sym typeface="Avenir"/>
              </a:defRPr>
            </a:lvl6pPr>
            <a:lvl7pPr indent="0" lvl="6" marL="0" algn="r">
              <a:spcBef>
                <a:spcPts val="0"/>
              </a:spcBef>
              <a:buNone/>
              <a:defRPr b="0" i="0" sz="714">
                <a:solidFill>
                  <a:srgbClr val="414141"/>
                </a:solidFill>
                <a:latin typeface="Avenir"/>
                <a:ea typeface="Avenir"/>
                <a:cs typeface="Avenir"/>
                <a:sym typeface="Avenir"/>
              </a:defRPr>
            </a:lvl7pPr>
            <a:lvl8pPr indent="0" lvl="7" marL="0" algn="r">
              <a:spcBef>
                <a:spcPts val="0"/>
              </a:spcBef>
              <a:buNone/>
              <a:defRPr b="0" i="0" sz="714">
                <a:solidFill>
                  <a:srgbClr val="414141"/>
                </a:solidFill>
                <a:latin typeface="Avenir"/>
                <a:ea typeface="Avenir"/>
                <a:cs typeface="Avenir"/>
                <a:sym typeface="Avenir"/>
              </a:defRPr>
            </a:lvl8pPr>
            <a:lvl9pPr indent="0" lvl="8" marL="0" algn="r">
              <a:spcBef>
                <a:spcPts val="0"/>
              </a:spcBef>
              <a:buNone/>
              <a:defRPr b="0" i="0" sz="714">
                <a:solidFill>
                  <a:srgbClr val="414141"/>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pt"/>
              <a:t>‹#›</a:t>
            </a:fld>
            <a:endParaRPr/>
          </a:p>
        </p:txBody>
      </p:sp>
      <p:cxnSp>
        <p:nvCxnSpPr>
          <p:cNvPr id="123" name="Google Shape;123;p21"/>
          <p:cNvCxnSpPr/>
          <p:nvPr/>
        </p:nvCxnSpPr>
        <p:spPr>
          <a:xfrm>
            <a:off x="7465019" y="10279400"/>
            <a:ext cx="0" cy="183307"/>
          </a:xfrm>
          <a:prstGeom prst="straightConnector1">
            <a:avLst/>
          </a:prstGeom>
          <a:noFill/>
          <a:ln cap="flat" cmpd="sng" w="9525">
            <a:solidFill>
              <a:srgbClr val="76C7D3"/>
            </a:solidFill>
            <a:prstDash val="solid"/>
            <a:miter lim="800000"/>
            <a:headEnd len="sm" w="sm" type="none"/>
            <a:tailEnd len="sm" w="sm" type="none"/>
          </a:ln>
        </p:spPr>
      </p:cxn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16"/>
                                        </p:tgtEl>
                                        <p:attrNameLst>
                                          <p:attrName>style.visibility</p:attrName>
                                        </p:attrNameLst>
                                      </p:cBhvr>
                                      <p:to>
                                        <p:strVal val="visible"/>
                                      </p:to>
                                    </p:set>
                                    <p:animEffect filter="fade" transition="in">
                                      <p:cBhvr>
                                        <p:cTn dur="500"/>
                                        <p:tgtEl>
                                          <p:spTgt spid="1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Phone Slide ">
  <p:cSld name="2_Phone Slide ">
    <p:spTree>
      <p:nvGrpSpPr>
        <p:cNvPr id="124" name="Shape 124"/>
        <p:cNvGrpSpPr/>
        <p:nvPr/>
      </p:nvGrpSpPr>
      <p:grpSpPr>
        <a:xfrm>
          <a:off x="0" y="0"/>
          <a:ext cx="0" cy="0"/>
          <a:chOff x="0" y="0"/>
          <a:chExt cx="0" cy="0"/>
        </a:xfrm>
      </p:grpSpPr>
      <p:sp>
        <p:nvSpPr>
          <p:cNvPr id="125" name="Google Shape;125;p22"/>
          <p:cNvSpPr/>
          <p:nvPr/>
        </p:nvSpPr>
        <p:spPr>
          <a:xfrm>
            <a:off x="3178449" y="8651513"/>
            <a:ext cx="3710642" cy="2073354"/>
          </a:xfrm>
          <a:custGeom>
            <a:rect b="b" l="l" r="r" t="t"/>
            <a:pathLst>
              <a:path extrusionOk="0" h="2024863" w="3623860">
                <a:moveTo>
                  <a:pt x="0" y="2021634"/>
                </a:moveTo>
                <a:lnTo>
                  <a:pt x="3623860" y="0"/>
                </a:lnTo>
                <a:cubicBezTo>
                  <a:pt x="3623164" y="673878"/>
                  <a:pt x="3622467" y="1350985"/>
                  <a:pt x="3621771" y="2024863"/>
                </a:cubicBezTo>
                <a:lnTo>
                  <a:pt x="0" y="2021634"/>
                </a:lnTo>
                <a:close/>
              </a:path>
            </a:pathLst>
          </a:cu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26" name="Google Shape;126;p22"/>
          <p:cNvGrpSpPr/>
          <p:nvPr/>
        </p:nvGrpSpPr>
        <p:grpSpPr>
          <a:xfrm>
            <a:off x="1066801" y="8905339"/>
            <a:ext cx="5756272" cy="2002378"/>
            <a:chOff x="4341691" y="6150422"/>
            <a:chExt cx="1587779" cy="552325"/>
          </a:xfrm>
        </p:grpSpPr>
        <p:sp>
          <p:nvSpPr>
            <p:cNvPr id="127" name="Google Shape;127;p22"/>
            <p:cNvSpPr/>
            <p:nvPr/>
          </p:nvSpPr>
          <p:spPr>
            <a:xfrm>
              <a:off x="4599786" y="6331015"/>
              <a:ext cx="1071829" cy="371732"/>
            </a:xfrm>
            <a:custGeom>
              <a:rect b="b" l="l" r="r" t="t"/>
              <a:pathLst>
                <a:path extrusionOk="0" h="371732" w="1071829">
                  <a:moveTo>
                    <a:pt x="543881" y="2221"/>
                  </a:moveTo>
                  <a:cubicBezTo>
                    <a:pt x="542969" y="1597"/>
                    <a:pt x="541866" y="1357"/>
                    <a:pt x="540858" y="949"/>
                  </a:cubicBezTo>
                  <a:cubicBezTo>
                    <a:pt x="540138" y="661"/>
                    <a:pt x="539442" y="229"/>
                    <a:pt x="538674" y="109"/>
                  </a:cubicBezTo>
                  <a:cubicBezTo>
                    <a:pt x="537786" y="-83"/>
                    <a:pt x="536850" y="37"/>
                    <a:pt x="535891" y="37"/>
                  </a:cubicBezTo>
                  <a:cubicBezTo>
                    <a:pt x="534979" y="37"/>
                    <a:pt x="534067" y="-83"/>
                    <a:pt x="533179" y="109"/>
                  </a:cubicBezTo>
                  <a:cubicBezTo>
                    <a:pt x="532411" y="229"/>
                    <a:pt x="531692" y="685"/>
                    <a:pt x="530948" y="997"/>
                  </a:cubicBezTo>
                  <a:cubicBezTo>
                    <a:pt x="529892" y="1357"/>
                    <a:pt x="528860" y="1621"/>
                    <a:pt x="527996" y="2245"/>
                  </a:cubicBezTo>
                  <a:cubicBezTo>
                    <a:pt x="527852" y="2365"/>
                    <a:pt x="527732" y="2365"/>
                    <a:pt x="527636" y="2388"/>
                  </a:cubicBezTo>
                  <a:lnTo>
                    <a:pt x="0" y="371732"/>
                  </a:lnTo>
                  <a:lnTo>
                    <a:pt x="4895" y="371732"/>
                  </a:lnTo>
                  <a:lnTo>
                    <a:pt x="50342" y="371732"/>
                  </a:lnTo>
                  <a:lnTo>
                    <a:pt x="535891" y="31807"/>
                  </a:lnTo>
                  <a:lnTo>
                    <a:pt x="1021559" y="371732"/>
                  </a:lnTo>
                  <a:lnTo>
                    <a:pt x="1071829" y="371732"/>
                  </a:lnTo>
                  <a:lnTo>
                    <a:pt x="544217" y="2388"/>
                  </a:lnTo>
                  <a:cubicBezTo>
                    <a:pt x="544097" y="2341"/>
                    <a:pt x="543953" y="2341"/>
                    <a:pt x="543881" y="2221"/>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785">
                <a:solidFill>
                  <a:schemeClr val="dk1"/>
                </a:solidFill>
                <a:latin typeface="Calibri"/>
                <a:ea typeface="Calibri"/>
                <a:cs typeface="Calibri"/>
                <a:sym typeface="Calibri"/>
              </a:endParaRPr>
            </a:p>
          </p:txBody>
        </p:sp>
        <p:sp>
          <p:nvSpPr>
            <p:cNvPr id="128" name="Google Shape;128;p22"/>
            <p:cNvSpPr/>
            <p:nvPr/>
          </p:nvSpPr>
          <p:spPr>
            <a:xfrm>
              <a:off x="4341691" y="6150422"/>
              <a:ext cx="1587779" cy="552300"/>
            </a:xfrm>
            <a:custGeom>
              <a:rect b="b" l="l" r="r" t="t"/>
              <a:pathLst>
                <a:path extrusionOk="0" h="552300" w="1587779">
                  <a:moveTo>
                    <a:pt x="801976" y="2269"/>
                  </a:moveTo>
                  <a:cubicBezTo>
                    <a:pt x="801064" y="1693"/>
                    <a:pt x="799961" y="1357"/>
                    <a:pt x="798953" y="997"/>
                  </a:cubicBezTo>
                  <a:cubicBezTo>
                    <a:pt x="798233" y="709"/>
                    <a:pt x="797537" y="277"/>
                    <a:pt x="796769" y="109"/>
                  </a:cubicBezTo>
                  <a:cubicBezTo>
                    <a:pt x="795881" y="-83"/>
                    <a:pt x="794945" y="37"/>
                    <a:pt x="793986" y="37"/>
                  </a:cubicBezTo>
                  <a:cubicBezTo>
                    <a:pt x="793074" y="37"/>
                    <a:pt x="792162" y="-83"/>
                    <a:pt x="791274" y="109"/>
                  </a:cubicBezTo>
                  <a:cubicBezTo>
                    <a:pt x="790506" y="253"/>
                    <a:pt x="789787" y="733"/>
                    <a:pt x="789043" y="997"/>
                  </a:cubicBezTo>
                  <a:cubicBezTo>
                    <a:pt x="787987" y="1357"/>
                    <a:pt x="786955" y="1693"/>
                    <a:pt x="786091" y="2269"/>
                  </a:cubicBezTo>
                  <a:cubicBezTo>
                    <a:pt x="785947" y="2341"/>
                    <a:pt x="785827" y="2341"/>
                    <a:pt x="785731" y="2412"/>
                  </a:cubicBezTo>
                  <a:lnTo>
                    <a:pt x="0" y="552301"/>
                  </a:lnTo>
                  <a:lnTo>
                    <a:pt x="9526" y="552301"/>
                  </a:lnTo>
                  <a:lnTo>
                    <a:pt x="50294" y="552301"/>
                  </a:lnTo>
                  <a:lnTo>
                    <a:pt x="793962" y="31879"/>
                  </a:lnTo>
                  <a:lnTo>
                    <a:pt x="1537557" y="552301"/>
                  </a:lnTo>
                  <a:lnTo>
                    <a:pt x="1587780" y="552301"/>
                  </a:lnTo>
                  <a:lnTo>
                    <a:pt x="802288" y="2412"/>
                  </a:lnTo>
                  <a:cubicBezTo>
                    <a:pt x="802192" y="2341"/>
                    <a:pt x="802048" y="2341"/>
                    <a:pt x="801976" y="2269"/>
                  </a:cubicBezTo>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785">
                <a:solidFill>
                  <a:schemeClr val="dk1"/>
                </a:solidFill>
                <a:latin typeface="Calibri"/>
                <a:ea typeface="Calibri"/>
                <a:cs typeface="Calibri"/>
                <a:sym typeface="Calibri"/>
              </a:endParaRPr>
            </a:p>
          </p:txBody>
        </p:sp>
        <p:sp>
          <p:nvSpPr>
            <p:cNvPr id="129" name="Google Shape;129;p22"/>
            <p:cNvSpPr/>
            <p:nvPr/>
          </p:nvSpPr>
          <p:spPr>
            <a:xfrm>
              <a:off x="4863473" y="6515629"/>
              <a:ext cx="544457" cy="187118"/>
            </a:xfrm>
            <a:custGeom>
              <a:rect b="b" l="l" r="r" t="t"/>
              <a:pathLst>
                <a:path extrusionOk="0" h="187118" w="544457">
                  <a:moveTo>
                    <a:pt x="280531" y="2375"/>
                  </a:moveTo>
                  <a:cubicBezTo>
                    <a:pt x="280411" y="2303"/>
                    <a:pt x="280315" y="2303"/>
                    <a:pt x="280195" y="2230"/>
                  </a:cubicBezTo>
                  <a:cubicBezTo>
                    <a:pt x="279283" y="1607"/>
                    <a:pt x="278228" y="1319"/>
                    <a:pt x="277196" y="959"/>
                  </a:cubicBezTo>
                  <a:cubicBezTo>
                    <a:pt x="276428" y="671"/>
                    <a:pt x="275780" y="239"/>
                    <a:pt x="275012" y="119"/>
                  </a:cubicBezTo>
                  <a:cubicBezTo>
                    <a:pt x="274100" y="-97"/>
                    <a:pt x="273141" y="47"/>
                    <a:pt x="272205" y="47"/>
                  </a:cubicBezTo>
                  <a:cubicBezTo>
                    <a:pt x="271341" y="47"/>
                    <a:pt x="270405" y="-97"/>
                    <a:pt x="269493" y="119"/>
                  </a:cubicBezTo>
                  <a:cubicBezTo>
                    <a:pt x="268725" y="239"/>
                    <a:pt x="268005" y="671"/>
                    <a:pt x="267261" y="959"/>
                  </a:cubicBezTo>
                  <a:cubicBezTo>
                    <a:pt x="266206" y="1319"/>
                    <a:pt x="265222" y="1607"/>
                    <a:pt x="264310" y="2230"/>
                  </a:cubicBezTo>
                  <a:cubicBezTo>
                    <a:pt x="264166" y="2279"/>
                    <a:pt x="264046" y="2303"/>
                    <a:pt x="263950" y="2375"/>
                  </a:cubicBezTo>
                  <a:lnTo>
                    <a:pt x="0" y="187118"/>
                  </a:lnTo>
                  <a:lnTo>
                    <a:pt x="50295" y="187118"/>
                  </a:lnTo>
                  <a:lnTo>
                    <a:pt x="272205" y="31793"/>
                  </a:lnTo>
                  <a:lnTo>
                    <a:pt x="494187" y="187118"/>
                  </a:lnTo>
                  <a:lnTo>
                    <a:pt x="544457" y="187118"/>
                  </a:lnTo>
                  <a:lnTo>
                    <a:pt x="280531" y="2375"/>
                  </a:lnTo>
                  <a:close/>
                </a:path>
              </a:pathLst>
            </a:cu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785">
                <a:solidFill>
                  <a:schemeClr val="dk1"/>
                </a:solidFill>
                <a:latin typeface="Calibri"/>
                <a:ea typeface="Calibri"/>
                <a:cs typeface="Calibri"/>
                <a:sym typeface="Calibri"/>
              </a:endParaRPr>
            </a:p>
          </p:txBody>
        </p:sp>
      </p:grpSp>
      <p:sp>
        <p:nvSpPr>
          <p:cNvPr id="130" name="Google Shape;130;p22"/>
          <p:cNvSpPr/>
          <p:nvPr/>
        </p:nvSpPr>
        <p:spPr>
          <a:xfrm>
            <a:off x="5451" y="3837"/>
            <a:ext cx="2079598" cy="10882674"/>
          </a:xfrm>
          <a:prstGeom prst="rect">
            <a:avLst/>
          </a:prstGeom>
          <a:solidFill>
            <a:srgbClr val="12AEA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309">
              <a:solidFill>
                <a:schemeClr val="lt1"/>
              </a:solidFill>
              <a:latin typeface="Calibri"/>
              <a:ea typeface="Calibri"/>
              <a:cs typeface="Calibri"/>
              <a:sym typeface="Calibri"/>
            </a:endParaRPr>
          </a:p>
        </p:txBody>
      </p:sp>
      <p:sp>
        <p:nvSpPr>
          <p:cNvPr id="131" name="Google Shape;131;p22"/>
          <p:cNvSpPr txBox="1"/>
          <p:nvPr>
            <p:ph idx="1" type="body"/>
          </p:nvPr>
        </p:nvSpPr>
        <p:spPr>
          <a:xfrm rot="-5400000">
            <a:off x="-1451763" y="2463072"/>
            <a:ext cx="4842545" cy="1101540"/>
          </a:xfrm>
          <a:prstGeom prst="rect">
            <a:avLst/>
          </a:prstGeom>
          <a:noFill/>
          <a:ln>
            <a:noFill/>
          </a:ln>
        </p:spPr>
        <p:txBody>
          <a:bodyPr anchorCtr="0" anchor="ctr" bIns="45700" lIns="91425" spcFirstLastPara="1" rIns="91425" wrap="square" tIns="45700">
            <a:noAutofit/>
          </a:bodyPr>
          <a:lstStyle>
            <a:lvl1pPr indent="-228600" lvl="0" marL="457200" algn="r">
              <a:lnSpc>
                <a:spcPct val="90000"/>
              </a:lnSpc>
              <a:spcBef>
                <a:spcPts val="850"/>
              </a:spcBef>
              <a:spcAft>
                <a:spcPts val="0"/>
              </a:spcAft>
              <a:buClr>
                <a:schemeClr val="lt1"/>
              </a:buClr>
              <a:buSzPts val="3061"/>
              <a:buNone/>
              <a:defRPr b="1" i="0" sz="3061">
                <a:solidFill>
                  <a:schemeClr val="lt1"/>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pic>
        <p:nvPicPr>
          <p:cNvPr id="132" name="Google Shape;132;p22"/>
          <p:cNvPicPr preferRelativeResize="0"/>
          <p:nvPr/>
        </p:nvPicPr>
        <p:blipFill rotWithShape="1">
          <a:blip r:embed="rId2">
            <a:alphaModFix/>
          </a:blip>
          <a:srcRect b="0" l="0" r="0" t="0"/>
          <a:stretch/>
        </p:blipFill>
        <p:spPr>
          <a:xfrm>
            <a:off x="1067671" y="6381114"/>
            <a:ext cx="3996667" cy="4526599"/>
          </a:xfrm>
          <a:custGeom>
            <a:rect b="b" l="l" r="r" t="t"/>
            <a:pathLst>
              <a:path extrusionOk="0" h="5653816" w="4991918">
                <a:moveTo>
                  <a:pt x="0" y="0"/>
                </a:moveTo>
                <a:lnTo>
                  <a:pt x="4991918" y="0"/>
                </a:lnTo>
                <a:lnTo>
                  <a:pt x="4991918" y="5653816"/>
                </a:lnTo>
                <a:lnTo>
                  <a:pt x="0" y="5653816"/>
                </a:lnTo>
                <a:close/>
              </a:path>
            </a:pathLst>
          </a:custGeom>
          <a:noFill/>
          <a:ln>
            <a:noFill/>
          </a:ln>
        </p:spPr>
      </p:pic>
      <p:sp>
        <p:nvSpPr>
          <p:cNvPr id="133" name="Google Shape;133;p22"/>
          <p:cNvSpPr/>
          <p:nvPr>
            <p:ph idx="2" type="pic"/>
          </p:nvPr>
        </p:nvSpPr>
        <p:spPr>
          <a:xfrm>
            <a:off x="1520280" y="7650676"/>
            <a:ext cx="3152407" cy="3257040"/>
          </a:xfrm>
          <a:prstGeom prst="rect">
            <a:avLst/>
          </a:prstGeom>
          <a:solidFill>
            <a:srgbClr val="BFBFBF"/>
          </a:solidFill>
          <a:ln>
            <a:noFill/>
          </a:ln>
        </p:spPr>
      </p:sp>
      <p:sp>
        <p:nvSpPr>
          <p:cNvPr id="134" name="Google Shape;134;p22"/>
          <p:cNvSpPr txBox="1"/>
          <p:nvPr>
            <p:ph idx="3" type="body"/>
          </p:nvPr>
        </p:nvSpPr>
        <p:spPr>
          <a:xfrm>
            <a:off x="2669397" y="3659124"/>
            <a:ext cx="4530647" cy="2483661"/>
          </a:xfrm>
          <a:prstGeom prst="rect">
            <a:avLst/>
          </a:prstGeom>
          <a:noFill/>
          <a:ln>
            <a:noFill/>
          </a:ln>
        </p:spPr>
        <p:txBody>
          <a:bodyPr anchorCtr="0" anchor="t" bIns="45700" lIns="91425" spcFirstLastPara="1" rIns="91425" wrap="square" tIns="45700">
            <a:noAutofit/>
          </a:bodyPr>
          <a:lstStyle>
            <a:lvl1pPr indent="-228600" lvl="0" marL="457200" algn="just">
              <a:lnSpc>
                <a:spcPct val="100000"/>
              </a:lnSpc>
              <a:spcBef>
                <a:spcPts val="0"/>
              </a:spcBef>
              <a:spcAft>
                <a:spcPts val="0"/>
              </a:spcAft>
              <a:buClr>
                <a:srgbClr val="414141"/>
              </a:buClr>
              <a:buSzPts val="1071"/>
              <a:buNone/>
              <a:defRPr b="0" i="0" sz="1071">
                <a:solidFill>
                  <a:srgbClr val="414141"/>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35" name="Google Shape;135;p22"/>
          <p:cNvSpPr txBox="1"/>
          <p:nvPr>
            <p:ph idx="4" type="body"/>
          </p:nvPr>
        </p:nvSpPr>
        <p:spPr>
          <a:xfrm>
            <a:off x="2669397" y="592569"/>
            <a:ext cx="4565153" cy="1072931"/>
          </a:xfrm>
          <a:prstGeom prst="rect">
            <a:avLst/>
          </a:prstGeom>
          <a:noFill/>
          <a:ln>
            <a:noFill/>
          </a:ln>
        </p:spPr>
        <p:txBody>
          <a:bodyPr anchorCtr="0" anchor="t" bIns="45700" lIns="91425" spcFirstLastPara="1" rIns="91425" wrap="square" tIns="45700">
            <a:noAutofit/>
          </a:bodyPr>
          <a:lstStyle>
            <a:lvl1pPr indent="-228600" lvl="0" marL="457200" algn="l">
              <a:lnSpc>
                <a:spcPct val="107516"/>
              </a:lnSpc>
              <a:spcBef>
                <a:spcPts val="0"/>
              </a:spcBef>
              <a:spcAft>
                <a:spcPts val="0"/>
              </a:spcAft>
              <a:buClr>
                <a:srgbClr val="A7377D"/>
              </a:buClr>
              <a:buSzPts val="2448"/>
              <a:buNone/>
              <a:defRPr b="1" i="0" sz="2448">
                <a:solidFill>
                  <a:srgbClr val="A7377D"/>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cxnSp>
        <p:nvCxnSpPr>
          <p:cNvPr id="136" name="Google Shape;136;p22"/>
          <p:cNvCxnSpPr/>
          <p:nvPr/>
        </p:nvCxnSpPr>
        <p:spPr>
          <a:xfrm>
            <a:off x="2434952" y="1884631"/>
            <a:ext cx="3060261" cy="0"/>
          </a:xfrm>
          <a:prstGeom prst="straightConnector1">
            <a:avLst/>
          </a:prstGeom>
          <a:noFill/>
          <a:ln cap="flat" cmpd="sng" w="28575">
            <a:solidFill>
              <a:srgbClr val="EA8832"/>
            </a:solidFill>
            <a:prstDash val="solid"/>
            <a:miter lim="800000"/>
            <a:headEnd len="sm" w="sm" type="none"/>
            <a:tailEnd len="sm" w="sm" type="none"/>
          </a:ln>
        </p:spPr>
      </p:cxnSp>
      <p:sp>
        <p:nvSpPr>
          <p:cNvPr id="137" name="Google Shape;137;p22"/>
          <p:cNvSpPr txBox="1"/>
          <p:nvPr>
            <p:ph idx="5" type="body"/>
          </p:nvPr>
        </p:nvSpPr>
        <p:spPr>
          <a:xfrm>
            <a:off x="2669396" y="2129588"/>
            <a:ext cx="4565153" cy="1207992"/>
          </a:xfrm>
          <a:prstGeom prst="rect">
            <a:avLst/>
          </a:prstGeom>
          <a:noFill/>
          <a:ln>
            <a:noFill/>
          </a:ln>
        </p:spPr>
        <p:txBody>
          <a:bodyPr anchorCtr="0" anchor="t" bIns="45700" lIns="91425" spcFirstLastPara="1" rIns="91425" wrap="square" tIns="45700">
            <a:noAutofit/>
          </a:bodyPr>
          <a:lstStyle>
            <a:lvl1pPr indent="-228600" lvl="0" marL="457200" marR="0" algn="just">
              <a:lnSpc>
                <a:spcPct val="100000"/>
              </a:lnSpc>
              <a:spcBef>
                <a:spcPts val="0"/>
              </a:spcBef>
              <a:spcAft>
                <a:spcPts val="0"/>
              </a:spcAft>
              <a:buClr>
                <a:srgbClr val="414141"/>
              </a:buClr>
              <a:buSzPts val="1224"/>
              <a:buFont typeface="Arial"/>
              <a:buNone/>
              <a:defRPr b="1" i="1" sz="1224">
                <a:solidFill>
                  <a:srgbClr val="414141"/>
                </a:solidFill>
                <a:latin typeface="Open Sans"/>
                <a:ea typeface="Open Sans"/>
                <a:cs typeface="Open Sans"/>
                <a:sym typeface="Open Sans"/>
              </a:defRPr>
            </a:lvl1pPr>
            <a:lvl2pPr indent="-228600" lvl="1" marL="9144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2pPr>
            <a:lvl3pPr indent="-228600" lvl="2" marL="13716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3pPr>
            <a:lvl4pPr indent="-228600" lvl="3" marL="18288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4pPr>
            <a:lvl5pPr indent="-228600" lvl="4" marL="2286000" algn="l">
              <a:lnSpc>
                <a:spcPct val="90000"/>
              </a:lnSpc>
              <a:spcBef>
                <a:spcPts val="425"/>
              </a:spcBef>
              <a:spcAft>
                <a:spcPts val="0"/>
              </a:spcAft>
              <a:buClr>
                <a:srgbClr val="011E3B"/>
              </a:buClr>
              <a:buSzPts val="3265"/>
              <a:buNone/>
              <a:defRPr sz="3265">
                <a:solidFill>
                  <a:srgbClr val="011E3B"/>
                </a:solidFill>
                <a:latin typeface="Montserrat"/>
                <a:ea typeface="Montserrat"/>
                <a:cs typeface="Montserrat"/>
                <a:sym typeface="Montserrat"/>
              </a:defRPr>
            </a:lvl5pPr>
            <a:lvl6pPr indent="-342900" lvl="5" marL="2743200" algn="l">
              <a:lnSpc>
                <a:spcPct val="90000"/>
              </a:lnSpc>
              <a:spcBef>
                <a:spcPts val="425"/>
              </a:spcBef>
              <a:spcAft>
                <a:spcPts val="0"/>
              </a:spcAft>
              <a:buClr>
                <a:schemeClr val="dk1"/>
              </a:buClr>
              <a:buSzPts val="1800"/>
              <a:buChar char="•"/>
              <a:defRPr/>
            </a:lvl6pPr>
            <a:lvl7pPr indent="-342900" lvl="6" marL="3200400" algn="l">
              <a:lnSpc>
                <a:spcPct val="90000"/>
              </a:lnSpc>
              <a:spcBef>
                <a:spcPts val="425"/>
              </a:spcBef>
              <a:spcAft>
                <a:spcPts val="0"/>
              </a:spcAft>
              <a:buClr>
                <a:schemeClr val="dk1"/>
              </a:buClr>
              <a:buSzPts val="1800"/>
              <a:buChar char="•"/>
              <a:defRPr/>
            </a:lvl7pPr>
            <a:lvl8pPr indent="-342900" lvl="7" marL="3657600" algn="l">
              <a:lnSpc>
                <a:spcPct val="90000"/>
              </a:lnSpc>
              <a:spcBef>
                <a:spcPts val="425"/>
              </a:spcBef>
              <a:spcAft>
                <a:spcPts val="0"/>
              </a:spcAft>
              <a:buClr>
                <a:schemeClr val="dk1"/>
              </a:buClr>
              <a:buSzPts val="1800"/>
              <a:buChar char="•"/>
              <a:defRPr/>
            </a:lvl8pPr>
            <a:lvl9pPr indent="-342900" lvl="8" marL="4114800" algn="l">
              <a:lnSpc>
                <a:spcPct val="90000"/>
              </a:lnSpc>
              <a:spcBef>
                <a:spcPts val="425"/>
              </a:spcBef>
              <a:spcAft>
                <a:spcPts val="0"/>
              </a:spcAft>
              <a:buClr>
                <a:schemeClr val="dk1"/>
              </a:buClr>
              <a:buSzPts val="1800"/>
              <a:buChar char="•"/>
              <a:defRPr/>
            </a:lvl9pPr>
          </a:lstStyle>
          <a:p/>
        </p:txBody>
      </p:sp>
      <p:sp>
        <p:nvSpPr>
          <p:cNvPr id="138" name="Google Shape;138;p22"/>
          <p:cNvSpPr txBox="1"/>
          <p:nvPr>
            <p:ph idx="12" type="sldNum"/>
          </p:nvPr>
        </p:nvSpPr>
        <p:spPr>
          <a:xfrm>
            <a:off x="7281564" y="10452890"/>
            <a:ext cx="309259" cy="271977"/>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714">
                <a:solidFill>
                  <a:srgbClr val="414141"/>
                </a:solidFill>
                <a:latin typeface="Avenir"/>
                <a:ea typeface="Avenir"/>
                <a:cs typeface="Avenir"/>
                <a:sym typeface="Avenir"/>
              </a:defRPr>
            </a:lvl1pPr>
            <a:lvl2pPr indent="0" lvl="1" marL="0" algn="r">
              <a:spcBef>
                <a:spcPts val="0"/>
              </a:spcBef>
              <a:buNone/>
              <a:defRPr b="0" i="0" sz="714">
                <a:solidFill>
                  <a:srgbClr val="414141"/>
                </a:solidFill>
                <a:latin typeface="Avenir"/>
                <a:ea typeface="Avenir"/>
                <a:cs typeface="Avenir"/>
                <a:sym typeface="Avenir"/>
              </a:defRPr>
            </a:lvl2pPr>
            <a:lvl3pPr indent="0" lvl="2" marL="0" algn="r">
              <a:spcBef>
                <a:spcPts val="0"/>
              </a:spcBef>
              <a:buNone/>
              <a:defRPr b="0" i="0" sz="714">
                <a:solidFill>
                  <a:srgbClr val="414141"/>
                </a:solidFill>
                <a:latin typeface="Avenir"/>
                <a:ea typeface="Avenir"/>
                <a:cs typeface="Avenir"/>
                <a:sym typeface="Avenir"/>
              </a:defRPr>
            </a:lvl3pPr>
            <a:lvl4pPr indent="0" lvl="3" marL="0" algn="r">
              <a:spcBef>
                <a:spcPts val="0"/>
              </a:spcBef>
              <a:buNone/>
              <a:defRPr b="0" i="0" sz="714">
                <a:solidFill>
                  <a:srgbClr val="414141"/>
                </a:solidFill>
                <a:latin typeface="Avenir"/>
                <a:ea typeface="Avenir"/>
                <a:cs typeface="Avenir"/>
                <a:sym typeface="Avenir"/>
              </a:defRPr>
            </a:lvl4pPr>
            <a:lvl5pPr indent="0" lvl="4" marL="0" algn="r">
              <a:spcBef>
                <a:spcPts val="0"/>
              </a:spcBef>
              <a:buNone/>
              <a:defRPr b="0" i="0" sz="714">
                <a:solidFill>
                  <a:srgbClr val="414141"/>
                </a:solidFill>
                <a:latin typeface="Avenir"/>
                <a:ea typeface="Avenir"/>
                <a:cs typeface="Avenir"/>
                <a:sym typeface="Avenir"/>
              </a:defRPr>
            </a:lvl5pPr>
            <a:lvl6pPr indent="0" lvl="5" marL="0" algn="r">
              <a:spcBef>
                <a:spcPts val="0"/>
              </a:spcBef>
              <a:buNone/>
              <a:defRPr b="0" i="0" sz="714">
                <a:solidFill>
                  <a:srgbClr val="414141"/>
                </a:solidFill>
                <a:latin typeface="Avenir"/>
                <a:ea typeface="Avenir"/>
                <a:cs typeface="Avenir"/>
                <a:sym typeface="Avenir"/>
              </a:defRPr>
            </a:lvl6pPr>
            <a:lvl7pPr indent="0" lvl="6" marL="0" algn="r">
              <a:spcBef>
                <a:spcPts val="0"/>
              </a:spcBef>
              <a:buNone/>
              <a:defRPr b="0" i="0" sz="714">
                <a:solidFill>
                  <a:srgbClr val="414141"/>
                </a:solidFill>
                <a:latin typeface="Avenir"/>
                <a:ea typeface="Avenir"/>
                <a:cs typeface="Avenir"/>
                <a:sym typeface="Avenir"/>
              </a:defRPr>
            </a:lvl7pPr>
            <a:lvl8pPr indent="0" lvl="7" marL="0" algn="r">
              <a:spcBef>
                <a:spcPts val="0"/>
              </a:spcBef>
              <a:buNone/>
              <a:defRPr b="0" i="0" sz="714">
                <a:solidFill>
                  <a:srgbClr val="414141"/>
                </a:solidFill>
                <a:latin typeface="Avenir"/>
                <a:ea typeface="Avenir"/>
                <a:cs typeface="Avenir"/>
                <a:sym typeface="Avenir"/>
              </a:defRPr>
            </a:lvl8pPr>
            <a:lvl9pPr indent="0" lvl="8" marL="0" algn="r">
              <a:spcBef>
                <a:spcPts val="0"/>
              </a:spcBef>
              <a:buNone/>
              <a:defRPr b="0" i="0" sz="714">
                <a:solidFill>
                  <a:srgbClr val="414141"/>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pt"/>
              <a:t>‹#›</a:t>
            </a:fld>
            <a:endParaRPr/>
          </a:p>
        </p:txBody>
      </p:sp>
      <p:cxnSp>
        <p:nvCxnSpPr>
          <p:cNvPr id="139" name="Google Shape;139;p22"/>
          <p:cNvCxnSpPr/>
          <p:nvPr/>
        </p:nvCxnSpPr>
        <p:spPr>
          <a:xfrm>
            <a:off x="7465019" y="10279400"/>
            <a:ext cx="0" cy="183307"/>
          </a:xfrm>
          <a:prstGeom prst="straightConnector1">
            <a:avLst/>
          </a:prstGeom>
          <a:noFill/>
          <a:ln cap="flat" cmpd="sng" w="9525">
            <a:solidFill>
              <a:srgbClr val="76C7D3"/>
            </a:solidFill>
            <a:prstDash val="solid"/>
            <a:miter lim="800000"/>
            <a:headEnd len="sm" w="sm" type="none"/>
            <a:tailEnd len="sm" w="sm" type="none"/>
          </a:ln>
        </p:spPr>
      </p:cxn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500"/>
                                        <p:tgtEl>
                                          <p:spTgt spid="1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534571" y="580737"/>
            <a:ext cx="6706433" cy="210832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741"/>
              <a:buFont typeface="Calibri"/>
              <a:buNone/>
              <a:defRPr b="0" i="0" sz="3741"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534571" y="2903673"/>
            <a:ext cx="6706433" cy="6920844"/>
          </a:xfrm>
          <a:prstGeom prst="rect">
            <a:avLst/>
          </a:prstGeom>
          <a:noFill/>
          <a:ln>
            <a:noFill/>
          </a:ln>
        </p:spPr>
        <p:txBody>
          <a:bodyPr anchorCtr="0" anchor="t" bIns="45700" lIns="91425" spcFirstLastPara="1" rIns="91425" wrap="square" tIns="45700">
            <a:normAutofit/>
          </a:bodyPr>
          <a:lstStyle>
            <a:lvl1pPr indent="-379793" lvl="0" marL="457200" marR="0" rtl="0" algn="l">
              <a:lnSpc>
                <a:spcPct val="90000"/>
              </a:lnSpc>
              <a:spcBef>
                <a:spcPts val="850"/>
              </a:spcBef>
              <a:spcAft>
                <a:spcPts val="0"/>
              </a:spcAft>
              <a:buClr>
                <a:schemeClr val="dk1"/>
              </a:buClr>
              <a:buSzPts val="2381"/>
              <a:buFont typeface="Arial"/>
              <a:buChar char="•"/>
              <a:defRPr b="0" i="0" sz="2381" u="none" cap="none" strike="noStrike">
                <a:solidFill>
                  <a:schemeClr val="dk1"/>
                </a:solidFill>
                <a:latin typeface="Calibri"/>
                <a:ea typeface="Calibri"/>
                <a:cs typeface="Calibri"/>
                <a:sym typeface="Calibri"/>
              </a:defRPr>
            </a:lvl1pPr>
            <a:lvl2pPr indent="-358203" lvl="1" marL="914400" marR="0" rtl="0" algn="l">
              <a:lnSpc>
                <a:spcPct val="90000"/>
              </a:lnSpc>
              <a:spcBef>
                <a:spcPts val="425"/>
              </a:spcBef>
              <a:spcAft>
                <a:spcPts val="0"/>
              </a:spcAft>
              <a:buClr>
                <a:schemeClr val="dk1"/>
              </a:buClr>
              <a:buSzPts val="2041"/>
              <a:buFont typeface="Arial"/>
              <a:buChar char="•"/>
              <a:defRPr b="0" i="0" sz="2041" u="none" cap="none" strike="noStrike">
                <a:solidFill>
                  <a:schemeClr val="dk1"/>
                </a:solidFill>
                <a:latin typeface="Calibri"/>
                <a:ea typeface="Calibri"/>
                <a:cs typeface="Calibri"/>
                <a:sym typeface="Calibri"/>
              </a:defRPr>
            </a:lvl2pPr>
            <a:lvl3pPr indent="-336613" lvl="2" marL="1371600" marR="0" rtl="0" algn="l">
              <a:lnSpc>
                <a:spcPct val="90000"/>
              </a:lnSpc>
              <a:spcBef>
                <a:spcPts val="425"/>
              </a:spcBef>
              <a:spcAft>
                <a:spcPts val="0"/>
              </a:spcAft>
              <a:buClr>
                <a:schemeClr val="dk1"/>
              </a:buClr>
              <a:buSzPts val="1701"/>
              <a:buFont typeface="Arial"/>
              <a:buChar char="•"/>
              <a:defRPr b="0" i="0" sz="1701" u="none" cap="none" strike="noStrike">
                <a:solidFill>
                  <a:schemeClr val="dk1"/>
                </a:solidFill>
                <a:latin typeface="Calibri"/>
                <a:ea typeface="Calibri"/>
                <a:cs typeface="Calibri"/>
                <a:sym typeface="Calibri"/>
              </a:defRPr>
            </a:lvl3pPr>
            <a:lvl4pPr indent="-325818" lvl="3" marL="1828800" marR="0" rtl="0" algn="l">
              <a:lnSpc>
                <a:spcPct val="90000"/>
              </a:lnSpc>
              <a:spcBef>
                <a:spcPts val="425"/>
              </a:spcBef>
              <a:spcAft>
                <a:spcPts val="0"/>
              </a:spcAft>
              <a:buClr>
                <a:schemeClr val="dk1"/>
              </a:buClr>
              <a:buSzPts val="1531"/>
              <a:buFont typeface="Arial"/>
              <a:buChar char="•"/>
              <a:defRPr b="0" i="0" sz="1531" u="none" cap="none" strike="noStrike">
                <a:solidFill>
                  <a:schemeClr val="dk1"/>
                </a:solidFill>
                <a:latin typeface="Calibri"/>
                <a:ea typeface="Calibri"/>
                <a:cs typeface="Calibri"/>
                <a:sym typeface="Calibri"/>
              </a:defRPr>
            </a:lvl4pPr>
            <a:lvl5pPr indent="-325818" lvl="4" marL="2286000" marR="0" rtl="0" algn="l">
              <a:lnSpc>
                <a:spcPct val="90000"/>
              </a:lnSpc>
              <a:spcBef>
                <a:spcPts val="425"/>
              </a:spcBef>
              <a:spcAft>
                <a:spcPts val="0"/>
              </a:spcAft>
              <a:buClr>
                <a:schemeClr val="dk1"/>
              </a:buClr>
              <a:buSzPts val="1531"/>
              <a:buFont typeface="Arial"/>
              <a:buChar char="•"/>
              <a:defRPr b="0" i="0" sz="1531" u="none" cap="none" strike="noStrike">
                <a:solidFill>
                  <a:schemeClr val="dk1"/>
                </a:solidFill>
                <a:latin typeface="Calibri"/>
                <a:ea typeface="Calibri"/>
                <a:cs typeface="Calibri"/>
                <a:sym typeface="Calibri"/>
              </a:defRPr>
            </a:lvl5pPr>
            <a:lvl6pPr indent="-325818" lvl="5" marL="2743200" marR="0" rtl="0" algn="l">
              <a:lnSpc>
                <a:spcPct val="90000"/>
              </a:lnSpc>
              <a:spcBef>
                <a:spcPts val="425"/>
              </a:spcBef>
              <a:spcAft>
                <a:spcPts val="0"/>
              </a:spcAft>
              <a:buClr>
                <a:schemeClr val="dk1"/>
              </a:buClr>
              <a:buSzPts val="1531"/>
              <a:buFont typeface="Arial"/>
              <a:buChar char="•"/>
              <a:defRPr b="0" i="0" sz="1531" u="none" cap="none" strike="noStrike">
                <a:solidFill>
                  <a:schemeClr val="dk1"/>
                </a:solidFill>
                <a:latin typeface="Calibri"/>
                <a:ea typeface="Calibri"/>
                <a:cs typeface="Calibri"/>
                <a:sym typeface="Calibri"/>
              </a:defRPr>
            </a:lvl6pPr>
            <a:lvl7pPr indent="-325818" lvl="6" marL="3200400" marR="0" rtl="0" algn="l">
              <a:lnSpc>
                <a:spcPct val="90000"/>
              </a:lnSpc>
              <a:spcBef>
                <a:spcPts val="425"/>
              </a:spcBef>
              <a:spcAft>
                <a:spcPts val="0"/>
              </a:spcAft>
              <a:buClr>
                <a:schemeClr val="dk1"/>
              </a:buClr>
              <a:buSzPts val="1531"/>
              <a:buFont typeface="Arial"/>
              <a:buChar char="•"/>
              <a:defRPr b="0" i="0" sz="1531" u="none" cap="none" strike="noStrike">
                <a:solidFill>
                  <a:schemeClr val="dk1"/>
                </a:solidFill>
                <a:latin typeface="Calibri"/>
                <a:ea typeface="Calibri"/>
                <a:cs typeface="Calibri"/>
                <a:sym typeface="Calibri"/>
              </a:defRPr>
            </a:lvl7pPr>
            <a:lvl8pPr indent="-325818" lvl="7" marL="3657600" marR="0" rtl="0" algn="l">
              <a:lnSpc>
                <a:spcPct val="90000"/>
              </a:lnSpc>
              <a:spcBef>
                <a:spcPts val="425"/>
              </a:spcBef>
              <a:spcAft>
                <a:spcPts val="0"/>
              </a:spcAft>
              <a:buClr>
                <a:schemeClr val="dk1"/>
              </a:buClr>
              <a:buSzPts val="1531"/>
              <a:buFont typeface="Arial"/>
              <a:buChar char="•"/>
              <a:defRPr b="0" i="0" sz="1531" u="none" cap="none" strike="noStrike">
                <a:solidFill>
                  <a:schemeClr val="dk1"/>
                </a:solidFill>
                <a:latin typeface="Calibri"/>
                <a:ea typeface="Calibri"/>
                <a:cs typeface="Calibri"/>
                <a:sym typeface="Calibri"/>
              </a:defRPr>
            </a:lvl8pPr>
            <a:lvl9pPr indent="-325818" lvl="8" marL="4114800" marR="0" rtl="0" algn="l">
              <a:lnSpc>
                <a:spcPct val="90000"/>
              </a:lnSpc>
              <a:spcBef>
                <a:spcPts val="425"/>
              </a:spcBef>
              <a:spcAft>
                <a:spcPts val="0"/>
              </a:spcAft>
              <a:buClr>
                <a:schemeClr val="dk1"/>
              </a:buClr>
              <a:buSzPts val="1531"/>
              <a:buFont typeface="Arial"/>
              <a:buChar char="•"/>
              <a:defRPr b="0" i="0" sz="1531"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534571" y="10109836"/>
            <a:ext cx="1749504" cy="58073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0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2575659" y="10109836"/>
            <a:ext cx="2624257" cy="58073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0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5491500" y="10109836"/>
            <a:ext cx="1749504" cy="58073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100" u="none" cap="none" strike="noStrike">
                <a:solidFill>
                  <a:srgbClr val="888888"/>
                </a:solidFill>
                <a:latin typeface="Arial"/>
                <a:ea typeface="Arial"/>
                <a:cs typeface="Arial"/>
                <a:sym typeface="Arial"/>
              </a:defRPr>
            </a:lvl1pPr>
            <a:lvl2pPr indent="0" lvl="1" marL="0" marR="0" rtl="0" algn="r">
              <a:spcBef>
                <a:spcPts val="0"/>
              </a:spcBef>
              <a:buNone/>
              <a:defRPr b="0" i="0" sz="1100" u="none" cap="none" strike="noStrike">
                <a:solidFill>
                  <a:srgbClr val="888888"/>
                </a:solidFill>
                <a:latin typeface="Arial"/>
                <a:ea typeface="Arial"/>
                <a:cs typeface="Arial"/>
                <a:sym typeface="Arial"/>
              </a:defRPr>
            </a:lvl2pPr>
            <a:lvl3pPr indent="0" lvl="2" marL="0" marR="0" rtl="0" algn="r">
              <a:spcBef>
                <a:spcPts val="0"/>
              </a:spcBef>
              <a:buNone/>
              <a:defRPr b="0" i="0" sz="1100" u="none" cap="none" strike="noStrike">
                <a:solidFill>
                  <a:srgbClr val="888888"/>
                </a:solidFill>
                <a:latin typeface="Arial"/>
                <a:ea typeface="Arial"/>
                <a:cs typeface="Arial"/>
                <a:sym typeface="Arial"/>
              </a:defRPr>
            </a:lvl3pPr>
            <a:lvl4pPr indent="0" lvl="3" marL="0" marR="0" rtl="0" algn="r">
              <a:spcBef>
                <a:spcPts val="0"/>
              </a:spcBef>
              <a:buNone/>
              <a:defRPr b="0" i="0" sz="1100" u="none" cap="none" strike="noStrike">
                <a:solidFill>
                  <a:srgbClr val="888888"/>
                </a:solidFill>
                <a:latin typeface="Arial"/>
                <a:ea typeface="Arial"/>
                <a:cs typeface="Arial"/>
                <a:sym typeface="Arial"/>
              </a:defRPr>
            </a:lvl4pPr>
            <a:lvl5pPr indent="0" lvl="4" marL="0" marR="0" rtl="0" algn="r">
              <a:spcBef>
                <a:spcPts val="0"/>
              </a:spcBef>
              <a:buNone/>
              <a:defRPr b="0" i="0" sz="1100" u="none" cap="none" strike="noStrike">
                <a:solidFill>
                  <a:srgbClr val="888888"/>
                </a:solidFill>
                <a:latin typeface="Arial"/>
                <a:ea typeface="Arial"/>
                <a:cs typeface="Arial"/>
                <a:sym typeface="Arial"/>
              </a:defRPr>
            </a:lvl5pPr>
            <a:lvl6pPr indent="0" lvl="5" marL="0" marR="0" rtl="0" algn="r">
              <a:spcBef>
                <a:spcPts val="0"/>
              </a:spcBef>
              <a:buNone/>
              <a:defRPr b="0" i="0" sz="1100" u="none" cap="none" strike="noStrike">
                <a:solidFill>
                  <a:srgbClr val="888888"/>
                </a:solidFill>
                <a:latin typeface="Arial"/>
                <a:ea typeface="Arial"/>
                <a:cs typeface="Arial"/>
                <a:sym typeface="Arial"/>
              </a:defRPr>
            </a:lvl6pPr>
            <a:lvl7pPr indent="0" lvl="6" marL="0" marR="0" rtl="0" algn="r">
              <a:spcBef>
                <a:spcPts val="0"/>
              </a:spcBef>
              <a:buNone/>
              <a:defRPr b="0" i="0" sz="1100" u="none" cap="none" strike="noStrike">
                <a:solidFill>
                  <a:srgbClr val="888888"/>
                </a:solidFill>
                <a:latin typeface="Arial"/>
                <a:ea typeface="Arial"/>
                <a:cs typeface="Arial"/>
                <a:sym typeface="Arial"/>
              </a:defRPr>
            </a:lvl7pPr>
            <a:lvl8pPr indent="0" lvl="7" marL="0" marR="0" rtl="0" algn="r">
              <a:spcBef>
                <a:spcPts val="0"/>
              </a:spcBef>
              <a:buNone/>
              <a:defRPr b="0" i="0" sz="1100" u="none" cap="none" strike="noStrike">
                <a:solidFill>
                  <a:srgbClr val="888888"/>
                </a:solidFill>
                <a:latin typeface="Arial"/>
                <a:ea typeface="Arial"/>
                <a:cs typeface="Arial"/>
                <a:sym typeface="Arial"/>
              </a:defRPr>
            </a:lvl8pPr>
            <a:lvl9pPr indent="0" lvl="8" marL="0" marR="0" rtl="0" algn="r">
              <a:spcBef>
                <a:spcPts val="0"/>
              </a:spcBef>
              <a:buNone/>
              <a:defRPr b="0" i="0" sz="11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pt"/>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14:dur="1500">
    <p:random/>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17">
          <p15:clr>
            <a:srgbClr val="F26B43"/>
          </p15:clr>
        </p15:guide>
        <p15:guide id="2" pos="4581">
          <p15:clr>
            <a:srgbClr val="F26B43"/>
          </p15:clr>
        </p15:guide>
        <p15:guide id="3" orient="horz" pos="895">
          <p15:clr>
            <a:srgbClr val="F26B43"/>
          </p15:clr>
        </p15:guide>
        <p15:guide id="4" pos="2449">
          <p15:clr>
            <a:srgbClr val="F26B43"/>
          </p15:clr>
        </p15:guide>
        <p15:guide id="5" orient="horz" pos="615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29.jpg"/><Relationship Id="rId4" Type="http://schemas.openxmlformats.org/officeDocument/2006/relationships/hyperlink" Target="https://thevisionworks.brilliantassessments.com/Home/Index/?responseCode=fM709xz776BivBoe%2fKIxyQ%3d%3d" TargetMode="External"/><Relationship Id="rId5" Type="http://schemas.openxmlformats.org/officeDocument/2006/relationships/hyperlink" Target="https://includeher.eu/lms-en/" TargetMode="External"/><Relationship Id="rId6" Type="http://schemas.openxmlformats.org/officeDocument/2006/relationships/hyperlink" Target="https://www.facebook.com/inclusive.eu" TargetMode="External"/><Relationship Id="rId7" Type="http://schemas.openxmlformats.org/officeDocument/2006/relationships/hyperlink" Target="https://joint-research-centre.ec.europa.eu/digcomp_e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8.jpg"/><Relationship Id="rId4" Type="http://schemas.openxmlformats.org/officeDocument/2006/relationships/hyperlink" Target="https://publications.jrc.ec.europa.eu/repository/handle/JRC107466" TargetMode="External"/><Relationship Id="rId5" Type="http://schemas.openxmlformats.org/officeDocument/2006/relationships/hyperlink" Target="https://joint-research-centre.ec.europa.eu/european-framework-digitally-competent-educational-organisations-digcomporg/digcomporg-framework_en" TargetMode="External"/><Relationship Id="rId6" Type="http://schemas.openxmlformats.org/officeDocument/2006/relationships/hyperlink" Target="https://joint-research-centre.ec.europa.eu/european-framework-digitally-competent-educational-organisations-digcomporg/digcomporg-framework_e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hyperlink" Target="http://www.includeher.eu/" TargetMode="External"/><Relationship Id="rId4" Type="http://schemas.openxmlformats.org/officeDocument/2006/relationships/image" Target="../media/image23.png"/><Relationship Id="rId5" Type="http://schemas.openxmlformats.org/officeDocument/2006/relationships/image" Target="../media/image30.png"/><Relationship Id="rId6"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0.jpg"/></Relationships>
</file>

<file path=ppt/slides/_rels/slide4.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image" Target="../media/image16.png"/><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hyperlink" Target="https://joint-research-centre.ec.europa.eu/digcomp_en" TargetMode="External"/><Relationship Id="rId4" Type="http://schemas.openxmlformats.org/officeDocument/2006/relationships/hyperlink" Target="https://joint-research-centre.ec.europa.eu/digcomp_en" TargetMode="External"/><Relationship Id="rId9"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17.png"/><Relationship Id="rId7" Type="http://schemas.openxmlformats.org/officeDocument/2006/relationships/image" Target="../media/image15.png"/><Relationship Id="rId8"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2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26.jpg"/><Relationship Id="rId4" Type="http://schemas.openxmlformats.org/officeDocument/2006/relationships/hyperlink" Target="https://www.includeher.eu/"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1"/>
          <p:cNvPicPr preferRelativeResize="0"/>
          <p:nvPr>
            <p:ph idx="2" type="pic"/>
          </p:nvPr>
        </p:nvPicPr>
        <p:blipFill rotWithShape="1">
          <a:blip r:embed="rId3">
            <a:alphaModFix/>
          </a:blip>
          <a:srcRect b="0" l="26820" r="26820" t="0"/>
          <a:stretch/>
        </p:blipFill>
        <p:spPr>
          <a:xfrm>
            <a:off x="3699850" y="0"/>
            <a:ext cx="4075725" cy="5862602"/>
          </a:xfrm>
          <a:prstGeom prst="rect">
            <a:avLst/>
          </a:prstGeom>
          <a:noFill/>
          <a:ln>
            <a:noFill/>
          </a:ln>
        </p:spPr>
      </p:pic>
      <p:sp>
        <p:nvSpPr>
          <p:cNvPr id="212" name="Google Shape;212;p1"/>
          <p:cNvSpPr txBox="1"/>
          <p:nvPr>
            <p:ph idx="1" type="body"/>
          </p:nvPr>
        </p:nvSpPr>
        <p:spPr>
          <a:xfrm>
            <a:off x="62250" y="6846475"/>
            <a:ext cx="5618400" cy="1574100"/>
          </a:xfrm>
          <a:prstGeom prst="rect">
            <a:avLst/>
          </a:prstGeom>
          <a:noFill/>
          <a:ln>
            <a:noFill/>
          </a:ln>
        </p:spPr>
        <p:txBody>
          <a:bodyPr anchorCtr="0" anchor="t" bIns="45700" lIns="91425" spcFirstLastPara="1" rIns="91425" wrap="square" tIns="45700">
            <a:noAutofit/>
          </a:bodyPr>
          <a:lstStyle/>
          <a:p>
            <a:pPr indent="0" lvl="0" marL="0" rtl="0" algn="l">
              <a:lnSpc>
                <a:spcPct val="97575"/>
              </a:lnSpc>
              <a:spcBef>
                <a:spcPts val="0"/>
              </a:spcBef>
              <a:spcAft>
                <a:spcPts val="0"/>
              </a:spcAft>
              <a:buClr>
                <a:schemeClr val="lt1"/>
              </a:buClr>
              <a:buSzPts val="3300"/>
              <a:buNone/>
            </a:pPr>
            <a:r>
              <a:rPr b="0" lang="pt"/>
              <a:t>GUIA PEDAGÓGICO PARA PROFESSORES - </a:t>
            </a:r>
            <a:endParaRPr b="0"/>
          </a:p>
          <a:p>
            <a:pPr indent="0" lvl="0" marL="0" rtl="0" algn="l">
              <a:lnSpc>
                <a:spcPct val="97575"/>
              </a:lnSpc>
              <a:spcBef>
                <a:spcPts val="0"/>
              </a:spcBef>
              <a:spcAft>
                <a:spcPts val="0"/>
              </a:spcAft>
              <a:buClr>
                <a:schemeClr val="lt1"/>
              </a:buClr>
              <a:buSzPts val="3300"/>
              <a:buNone/>
            </a:pPr>
            <a:r>
              <a:rPr b="0" lang="pt"/>
              <a:t>RECURSOS DIGITAL</a:t>
            </a:r>
            <a:endParaRPr/>
          </a:p>
        </p:txBody>
      </p:sp>
      <p:sp>
        <p:nvSpPr>
          <p:cNvPr id="213" name="Google Shape;213;p1"/>
          <p:cNvSpPr txBox="1"/>
          <p:nvPr>
            <p:ph idx="3" type="body"/>
          </p:nvPr>
        </p:nvSpPr>
        <p:spPr>
          <a:xfrm>
            <a:off x="699670" y="9024809"/>
            <a:ext cx="1178537" cy="46612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900"/>
              <a:buNone/>
            </a:pPr>
            <a:r>
              <a:rPr lang="pt"/>
              <a:t>2022-2023</a:t>
            </a:r>
            <a:endParaRPr/>
          </a:p>
          <a:p>
            <a:pPr indent="0" lvl="0" marL="0" rtl="0" algn="l">
              <a:lnSpc>
                <a:spcPct val="100000"/>
              </a:lnSpc>
              <a:spcBef>
                <a:spcPts val="0"/>
              </a:spcBef>
              <a:spcAft>
                <a:spcPts val="0"/>
              </a:spcAft>
              <a:buClr>
                <a:schemeClr val="lt1"/>
              </a:buClr>
              <a:buSzPts val="900"/>
              <a:buNone/>
            </a:pPr>
            <a:r>
              <a:rPr lang="pt"/>
              <a:t>Pedagogical Guide_PT</a:t>
            </a:r>
            <a:endParaRPr/>
          </a:p>
        </p:txBody>
      </p:sp>
      <p:sp>
        <p:nvSpPr>
          <p:cNvPr id="214" name="Google Shape;214;p1"/>
          <p:cNvSpPr txBox="1"/>
          <p:nvPr>
            <p:ph idx="4" type="body"/>
          </p:nvPr>
        </p:nvSpPr>
        <p:spPr>
          <a:xfrm>
            <a:off x="2219628" y="9017031"/>
            <a:ext cx="1178537" cy="46612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lt1"/>
              </a:buClr>
              <a:buSzPts val="900"/>
              <a:buNone/>
            </a:pPr>
            <a:r>
              <a:rPr lang="pt"/>
              <a:t>Criado por</a:t>
            </a:r>
            <a:endParaRPr/>
          </a:p>
          <a:p>
            <a:pPr indent="0" lvl="0" marL="0" rtl="0" algn="l">
              <a:lnSpc>
                <a:spcPct val="100000"/>
              </a:lnSpc>
              <a:spcBef>
                <a:spcPts val="0"/>
              </a:spcBef>
              <a:spcAft>
                <a:spcPts val="0"/>
              </a:spcAft>
              <a:buClr>
                <a:schemeClr val="lt1"/>
              </a:buClr>
              <a:buSzPts val="900"/>
              <a:buNone/>
            </a:pPr>
            <a:r>
              <a:rPr lang="pt"/>
              <a:t>Universidade do Minho</a:t>
            </a:r>
            <a:endParaRPr/>
          </a:p>
        </p:txBody>
      </p:sp>
      <p:sp>
        <p:nvSpPr>
          <p:cNvPr id="215" name="Google Shape;215;p1"/>
          <p:cNvSpPr txBox="1"/>
          <p:nvPr/>
        </p:nvSpPr>
        <p:spPr>
          <a:xfrm>
            <a:off x="290850" y="10242501"/>
            <a:ext cx="4560550" cy="415498"/>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pt" sz="700">
                <a:solidFill>
                  <a:srgbClr val="5E5E5E"/>
                </a:solidFill>
                <a:latin typeface="Calibri"/>
                <a:ea typeface="Calibri"/>
                <a:cs typeface="Calibri"/>
                <a:sym typeface="Calibri"/>
              </a:rPr>
              <a:t>Este projeto foi financiado com o apoio da Comissão Europeia. Esta publicação (comunicação) é da responsabilidade exclusiva do autor e a Comissão não assume qualquer responsabilidade pela utilização que possa ser feita das informação nela contidas. 2020-1-DE01-KA203-005668 </a:t>
            </a:r>
            <a:endParaRPr sz="700">
              <a:solidFill>
                <a:srgbClr val="5E5E5E"/>
              </a:solidFill>
              <a:latin typeface="Calibri"/>
              <a:ea typeface="Calibri"/>
              <a:cs typeface="Calibri"/>
              <a:sym typeface="Calibri"/>
            </a:endParaRPr>
          </a:p>
        </p:txBody>
      </p:sp>
    </p:spTree>
  </p:cSld>
  <p:clrMapOvr>
    <a:masterClrMapping/>
  </p:clrMapOvr>
  <p:transition spd="slow" p14:dur="1500">
    <p:random/>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10"/>
          <p:cNvPicPr preferRelativeResize="0"/>
          <p:nvPr>
            <p:ph idx="2" type="pic"/>
          </p:nvPr>
        </p:nvPicPr>
        <p:blipFill rotWithShape="1">
          <a:blip r:embed="rId3">
            <a:alphaModFix/>
          </a:blip>
          <a:srcRect b="0" l="17838" r="17839" t="0"/>
          <a:stretch/>
        </p:blipFill>
        <p:spPr>
          <a:xfrm>
            <a:off x="834790" y="6630028"/>
            <a:ext cx="4134756" cy="4289198"/>
          </a:xfrm>
          <a:prstGeom prst="rect">
            <a:avLst/>
          </a:prstGeom>
          <a:noFill/>
          <a:ln>
            <a:noFill/>
          </a:ln>
        </p:spPr>
      </p:pic>
      <p:sp>
        <p:nvSpPr>
          <p:cNvPr id="362" name="Google Shape;362;p10"/>
          <p:cNvSpPr txBox="1"/>
          <p:nvPr>
            <p:ph idx="1" type="body"/>
          </p:nvPr>
        </p:nvSpPr>
        <p:spPr>
          <a:xfrm>
            <a:off x="103478" y="617055"/>
            <a:ext cx="3330497" cy="420251"/>
          </a:xfrm>
          <a:prstGeom prst="rect">
            <a:avLst/>
          </a:prstGeom>
          <a:noFill/>
          <a:ln>
            <a:noFill/>
          </a:ln>
        </p:spPr>
        <p:txBody>
          <a:bodyPr anchorCtr="0" anchor="t" bIns="45700" lIns="91425" spcFirstLastPara="1" rIns="91425" wrap="square" tIns="45700">
            <a:noAutofit/>
          </a:bodyPr>
          <a:lstStyle/>
          <a:p>
            <a:pPr indent="0" lvl="0" marL="460375" rtl="0" algn="l">
              <a:lnSpc>
                <a:spcPct val="90000"/>
              </a:lnSpc>
              <a:spcBef>
                <a:spcPts val="0"/>
              </a:spcBef>
              <a:spcAft>
                <a:spcPts val="0"/>
              </a:spcAft>
              <a:buClr>
                <a:schemeClr val="lt1"/>
              </a:buClr>
              <a:buSzPts val="2200"/>
              <a:buNone/>
            </a:pPr>
            <a:r>
              <a:rPr lang="pt"/>
              <a:t>Recursos adicionais</a:t>
            </a:r>
            <a:endParaRPr/>
          </a:p>
        </p:txBody>
      </p:sp>
      <p:sp>
        <p:nvSpPr>
          <p:cNvPr id="363" name="Google Shape;363;p10"/>
          <p:cNvSpPr txBox="1"/>
          <p:nvPr>
            <p:ph idx="3" type="body"/>
          </p:nvPr>
        </p:nvSpPr>
        <p:spPr>
          <a:xfrm>
            <a:off x="103478" y="1294257"/>
            <a:ext cx="4481222" cy="3551259"/>
          </a:xfrm>
          <a:prstGeom prst="rect">
            <a:avLst/>
          </a:prstGeom>
          <a:noFill/>
          <a:ln>
            <a:noFill/>
          </a:ln>
        </p:spPr>
        <p:txBody>
          <a:bodyPr anchorCtr="0" anchor="t" bIns="45700" lIns="91425" spcFirstLastPara="1" rIns="91425" wrap="square" tIns="45700">
            <a:noAutofit/>
          </a:bodyPr>
          <a:lstStyle/>
          <a:p>
            <a:pPr indent="-171450" lvl="0" marL="171450" rtl="0" algn="l">
              <a:lnSpc>
                <a:spcPct val="100000"/>
              </a:lnSpc>
              <a:spcBef>
                <a:spcPts val="0"/>
              </a:spcBef>
              <a:spcAft>
                <a:spcPts val="0"/>
              </a:spcAft>
              <a:buClr>
                <a:schemeClr val="lt1"/>
              </a:buClr>
              <a:buSzPts val="1100"/>
              <a:buFont typeface="Arial"/>
              <a:buChar char="•"/>
            </a:pPr>
            <a:r>
              <a:rPr b="1" lang="pt"/>
              <a:t>Incluia o seu Mapa de Rotas Digitais </a:t>
            </a:r>
            <a:r>
              <a:rPr lang="pt"/>
              <a:t>baseado no Quadro de Competências Digitais da UE (DigComp), pois acreditamos que o DigComp oferece uma descrição abrangente dos conhecimentos, aptidões e atitudes que as pessoas precisam de aprender para estarem preparadas para o digital! Numa abordagem semelhante ao DigComp, as nossas ferramentas irão avaliar a sua competência em 5 áreas. (Competências são como aptidões, mas também incluem suas capacidades e conhecimentos). Aceder aqui: </a:t>
            </a:r>
            <a:r>
              <a:rPr lang="pt" u="sng">
                <a:solidFill>
                  <a:srgbClr val="EEF4F5"/>
                </a:solidFill>
                <a:hlinkClick r:id="rId4">
                  <a:extLst>
                    <a:ext uri="{A12FA001-AC4F-418D-AE19-62706E023703}">
                      <ahyp:hlinkClr val="tx"/>
                    </a:ext>
                  </a:extLst>
                </a:hlinkClick>
              </a:rPr>
              <a:t>https://thevisionworks.brilliantassessments.com/Home/Index/?responseCode=fM709xz776BivBoe%2fKIxyQ%3d%3d</a:t>
            </a:r>
            <a:r>
              <a:rPr lang="pt">
                <a:solidFill>
                  <a:srgbClr val="EEF4F5"/>
                </a:solidFill>
              </a:rPr>
              <a:t> </a:t>
            </a:r>
            <a:endParaRPr/>
          </a:p>
          <a:p>
            <a:pPr indent="-101600" lvl="0" marL="171450" rtl="0" algn="l">
              <a:lnSpc>
                <a:spcPct val="100000"/>
              </a:lnSpc>
              <a:spcBef>
                <a:spcPts val="0"/>
              </a:spcBef>
              <a:spcAft>
                <a:spcPts val="0"/>
              </a:spcAft>
              <a:buClr>
                <a:schemeClr val="lt1"/>
              </a:buClr>
              <a:buSzPts val="1100"/>
              <a:buFont typeface="Arial"/>
              <a:buNone/>
            </a:pPr>
            <a:r>
              <a:t/>
            </a:r>
            <a:endParaRPr>
              <a:solidFill>
                <a:srgbClr val="EEF4F5"/>
              </a:solidFill>
            </a:endParaRPr>
          </a:p>
          <a:p>
            <a:pPr indent="-171450" lvl="0" marL="171450" rtl="0" algn="l">
              <a:lnSpc>
                <a:spcPct val="100000"/>
              </a:lnSpc>
              <a:spcBef>
                <a:spcPts val="0"/>
              </a:spcBef>
              <a:spcAft>
                <a:spcPts val="0"/>
              </a:spcAft>
              <a:buClr>
                <a:srgbClr val="EEF4F5"/>
              </a:buClr>
              <a:buSzPts val="1100"/>
              <a:buFont typeface="Arial"/>
              <a:buChar char="•"/>
            </a:pPr>
            <a:r>
              <a:rPr b="1" lang="pt">
                <a:solidFill>
                  <a:srgbClr val="EEF4F5"/>
                </a:solidFill>
              </a:rPr>
              <a:t>Inclua seu curso online </a:t>
            </a:r>
            <a:r>
              <a:rPr lang="pt">
                <a:solidFill>
                  <a:srgbClr val="EEF4F5"/>
                </a:solidFill>
              </a:rPr>
              <a:t>: </a:t>
            </a:r>
            <a:r>
              <a:rPr lang="pt" u="sng">
                <a:solidFill>
                  <a:srgbClr val="EEF4F5"/>
                </a:solidFill>
                <a:hlinkClick r:id="rId5">
                  <a:extLst>
                    <a:ext uri="{A12FA001-AC4F-418D-AE19-62706E023703}">
                      <ahyp:hlinkClr val="tx"/>
                    </a:ext>
                  </a:extLst>
                </a:hlinkClick>
              </a:rPr>
              <a:t>https://includeher.eu/lms-en/</a:t>
            </a:r>
            <a:r>
              <a:rPr lang="pt">
                <a:solidFill>
                  <a:srgbClr val="EEF4F5"/>
                </a:solidFill>
              </a:rPr>
              <a:t> </a:t>
            </a:r>
            <a:endParaRPr/>
          </a:p>
          <a:p>
            <a:pPr indent="-171450" lvl="0" marL="171450" rtl="0" algn="l">
              <a:lnSpc>
                <a:spcPct val="100000"/>
              </a:lnSpc>
              <a:spcBef>
                <a:spcPts val="0"/>
              </a:spcBef>
              <a:spcAft>
                <a:spcPts val="0"/>
              </a:spcAft>
              <a:buClr>
                <a:srgbClr val="EEF4F5"/>
              </a:buClr>
              <a:buSzPts val="1100"/>
              <a:buFont typeface="Arial"/>
              <a:buChar char="•"/>
            </a:pPr>
            <a:r>
              <a:rPr lang="pt">
                <a:solidFill>
                  <a:srgbClr val="EEF4F5"/>
                </a:solidFill>
              </a:rPr>
              <a:t>Inclua suas redes sociais: </a:t>
            </a:r>
            <a:r>
              <a:rPr lang="pt" u="sng">
                <a:solidFill>
                  <a:srgbClr val="EEF4F5"/>
                </a:solidFill>
                <a:hlinkClick r:id="rId6">
                  <a:extLst>
                    <a:ext uri="{A12FA001-AC4F-418D-AE19-62706E023703}">
                      <ahyp:hlinkClr val="tx"/>
                    </a:ext>
                  </a:extLst>
                </a:hlinkClick>
              </a:rPr>
              <a:t>https://www.facebook.com/inclusive.eu</a:t>
            </a:r>
            <a:r>
              <a:rPr lang="pt">
                <a:solidFill>
                  <a:srgbClr val="EEF4F5"/>
                </a:solidFill>
              </a:rPr>
              <a:t> </a:t>
            </a:r>
            <a:r>
              <a:rPr lang="pt">
                <a:solidFill>
                  <a:srgbClr val="FFC000"/>
                </a:solidFill>
              </a:rPr>
              <a:t>#includeher</a:t>
            </a:r>
            <a:endParaRPr/>
          </a:p>
          <a:p>
            <a:pPr indent="0" lvl="0" marL="0" marR="0" rtl="0" algn="l">
              <a:lnSpc>
                <a:spcPct val="100000"/>
              </a:lnSpc>
              <a:spcBef>
                <a:spcPts val="0"/>
              </a:spcBef>
              <a:spcAft>
                <a:spcPts val="0"/>
              </a:spcAft>
              <a:buClr>
                <a:schemeClr val="lt1"/>
              </a:buClr>
              <a:buSzPts val="1100"/>
              <a:buFont typeface="Arial"/>
              <a:buNone/>
            </a:pPr>
            <a:r>
              <a:t/>
            </a:r>
            <a:endParaRPr>
              <a:solidFill>
                <a:srgbClr val="FFC000"/>
              </a:solidFill>
            </a:endParaRPr>
          </a:p>
          <a:p>
            <a:pPr indent="-171450" lvl="0" marL="171450" rtl="0" algn="l">
              <a:lnSpc>
                <a:spcPct val="100000"/>
              </a:lnSpc>
              <a:spcBef>
                <a:spcPts val="0"/>
              </a:spcBef>
              <a:spcAft>
                <a:spcPts val="0"/>
              </a:spcAft>
              <a:buClr>
                <a:schemeClr val="lt1"/>
              </a:buClr>
              <a:buSzPts val="1100"/>
              <a:buFont typeface="Arial"/>
              <a:buChar char="•"/>
            </a:pPr>
            <a:r>
              <a:rPr b="1" lang="pt"/>
              <a:t>Quadro de Competências Digitais para Cidadãos (DigComp) :</a:t>
            </a:r>
            <a:endParaRPr/>
          </a:p>
          <a:p>
            <a:pPr indent="0" lvl="0" marL="177800" rtl="0" algn="l">
              <a:lnSpc>
                <a:spcPct val="100000"/>
              </a:lnSpc>
              <a:spcBef>
                <a:spcPts val="0"/>
              </a:spcBef>
              <a:spcAft>
                <a:spcPts val="0"/>
              </a:spcAft>
              <a:buClr>
                <a:srgbClr val="EEF4F5"/>
              </a:buClr>
              <a:buSzPts val="1100"/>
              <a:buNone/>
            </a:pPr>
            <a:r>
              <a:rPr lang="pt" u="sng">
                <a:solidFill>
                  <a:srgbClr val="EEF4F5"/>
                </a:solidFill>
                <a:hlinkClick r:id="rId7">
                  <a:extLst>
                    <a:ext uri="{A12FA001-AC4F-418D-AE19-62706E023703}">
                      <ahyp:hlinkClr val="tx"/>
                    </a:ext>
                  </a:extLst>
                </a:hlinkClick>
              </a:rPr>
              <a:t>https://joint-research-centre.ec.europa.eu/digcomp _en</a:t>
            </a:r>
            <a:endParaRPr>
              <a:solidFill>
                <a:srgbClr val="EEF4F5"/>
              </a:solidFill>
            </a:endParaRPr>
          </a:p>
          <a:p>
            <a:pPr indent="0" lvl="0" marL="0" marR="0" rtl="0" algn="l">
              <a:lnSpc>
                <a:spcPct val="100000"/>
              </a:lnSpc>
              <a:spcBef>
                <a:spcPts val="0"/>
              </a:spcBef>
              <a:spcAft>
                <a:spcPts val="0"/>
              </a:spcAft>
              <a:buClr>
                <a:schemeClr val="lt1"/>
              </a:buClr>
              <a:buSzPts val="1100"/>
              <a:buFont typeface="Arial"/>
              <a:buNone/>
            </a:pPr>
            <a:r>
              <a:t/>
            </a:r>
            <a:endParaRPr/>
          </a:p>
          <a:p>
            <a:pPr indent="0" lvl="0" marL="0" marR="0" rtl="0" algn="l">
              <a:lnSpc>
                <a:spcPct val="100000"/>
              </a:lnSpc>
              <a:spcBef>
                <a:spcPts val="0"/>
              </a:spcBef>
              <a:spcAft>
                <a:spcPts val="0"/>
              </a:spcAft>
              <a:buClr>
                <a:schemeClr val="lt1"/>
              </a:buClr>
              <a:buSzPts val="1100"/>
              <a:buFont typeface="Arial"/>
              <a:buNone/>
            </a:pPr>
            <a:r>
              <a:t/>
            </a:r>
            <a:endParaRPr/>
          </a:p>
        </p:txBody>
      </p:sp>
      <p:sp>
        <p:nvSpPr>
          <p:cNvPr id="364" name="Google Shape;364;p10"/>
          <p:cNvSpPr txBox="1"/>
          <p:nvPr/>
        </p:nvSpPr>
        <p:spPr>
          <a:xfrm>
            <a:off x="4969546" y="321972"/>
            <a:ext cx="2491028" cy="156966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pt" sz="1600">
                <a:solidFill>
                  <a:schemeClr val="lt1"/>
                </a:solidFill>
                <a:latin typeface="Calibri"/>
                <a:ea typeface="Calibri"/>
                <a:cs typeface="Calibri"/>
                <a:sym typeface="Calibri"/>
              </a:rPr>
              <a:t>LINKS ÚTEIS para o INCLUDE HER </a:t>
            </a:r>
            <a:endParaRPr/>
          </a:p>
          <a:p>
            <a:pPr indent="0" lvl="0" marL="0" marR="0" rtl="0" algn="r">
              <a:spcBef>
                <a:spcPts val="0"/>
              </a:spcBef>
              <a:spcAft>
                <a:spcPts val="0"/>
              </a:spcAft>
              <a:buNone/>
            </a:pPr>
            <a:r>
              <a:rPr lang="pt" sz="1600">
                <a:solidFill>
                  <a:schemeClr val="lt1"/>
                </a:solidFill>
                <a:latin typeface="Calibri"/>
                <a:ea typeface="Calibri"/>
                <a:cs typeface="Calibri"/>
                <a:sym typeface="Calibri"/>
              </a:rPr>
              <a:t>Recursos e canais sociais para se conectar e partilhar a aprendizagem</a:t>
            </a:r>
            <a:endParaRPr sz="1600">
              <a:solidFill>
                <a:schemeClr val="lt1"/>
              </a:solidFill>
              <a:latin typeface="Calibri"/>
              <a:ea typeface="Calibri"/>
              <a:cs typeface="Calibri"/>
              <a:sym typeface="Calibri"/>
            </a:endParaRPr>
          </a:p>
          <a:p>
            <a:pPr indent="0" lvl="0" marL="0" marR="0" rtl="0" algn="r">
              <a:spcBef>
                <a:spcPts val="0"/>
              </a:spcBef>
              <a:spcAft>
                <a:spcPts val="0"/>
              </a:spcAft>
              <a:buNone/>
            </a:pPr>
            <a:r>
              <a:t/>
            </a:r>
            <a:endParaRPr sz="1600">
              <a:solidFill>
                <a:schemeClr val="lt1"/>
              </a:solidFill>
              <a:latin typeface="Calibri"/>
              <a:ea typeface="Calibri"/>
              <a:cs typeface="Calibri"/>
              <a:sym typeface="Calibri"/>
            </a:endParaRPr>
          </a:p>
        </p:txBody>
      </p:sp>
      <p:sp>
        <p:nvSpPr>
          <p:cNvPr id="365" name="Google Shape;365;p10"/>
          <p:cNvSpPr txBox="1"/>
          <p:nvPr/>
        </p:nvSpPr>
        <p:spPr>
          <a:xfrm>
            <a:off x="5042500" y="3888695"/>
            <a:ext cx="2246890"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400">
              <a:solidFill>
                <a:schemeClr val="accent2"/>
              </a:solidFill>
              <a:latin typeface="Calibri"/>
              <a:ea typeface="Calibri"/>
              <a:cs typeface="Calibri"/>
              <a:sym typeface="Calibri"/>
            </a:endParaRPr>
          </a:p>
          <a:p>
            <a:pPr indent="0" lvl="0" marL="0" marR="0" rtl="0" algn="l">
              <a:spcBef>
                <a:spcPts val="0"/>
              </a:spcBef>
              <a:spcAft>
                <a:spcPts val="0"/>
              </a:spcAft>
              <a:buNone/>
            </a:pPr>
            <a:r>
              <a:t/>
            </a:r>
            <a:endParaRPr sz="1400">
              <a:solidFill>
                <a:schemeClr val="accent2"/>
              </a:solidFill>
              <a:latin typeface="Calibri"/>
              <a:ea typeface="Calibri"/>
              <a:cs typeface="Calibri"/>
              <a:sym typeface="Calibri"/>
            </a:endParaRPr>
          </a:p>
        </p:txBody>
      </p:sp>
    </p:spTree>
  </p:cSld>
  <p:clrMapOvr>
    <a:masterClrMapping/>
  </p:clrMapOvr>
  <p:transition spd="slow" p14:dur="1500">
    <p:random/>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pic>
        <p:nvPicPr>
          <p:cNvPr id="370" name="Google Shape;370;p11"/>
          <p:cNvPicPr preferRelativeResize="0"/>
          <p:nvPr>
            <p:ph idx="2" type="pic"/>
          </p:nvPr>
        </p:nvPicPr>
        <p:blipFill rotWithShape="1">
          <a:blip r:embed="rId3">
            <a:alphaModFix/>
          </a:blip>
          <a:srcRect b="14622" l="0" r="0" t="14623"/>
          <a:stretch/>
        </p:blipFill>
        <p:spPr>
          <a:xfrm>
            <a:off x="-30163" y="6418263"/>
            <a:ext cx="7805738" cy="3675062"/>
          </a:xfrm>
          <a:prstGeom prst="rect">
            <a:avLst/>
          </a:prstGeom>
          <a:solidFill>
            <a:srgbClr val="D8D8D8"/>
          </a:solidFill>
          <a:ln>
            <a:noFill/>
          </a:ln>
        </p:spPr>
      </p:pic>
      <p:sp>
        <p:nvSpPr>
          <p:cNvPr id="371" name="Google Shape;371;p11"/>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pt"/>
              <a:t>‹#›</a:t>
            </a:fld>
            <a:endParaRPr/>
          </a:p>
        </p:txBody>
      </p:sp>
      <p:sp>
        <p:nvSpPr>
          <p:cNvPr id="372" name="Google Shape;372;p11"/>
          <p:cNvSpPr txBox="1"/>
          <p:nvPr>
            <p:ph idx="1" type="body"/>
          </p:nvPr>
        </p:nvSpPr>
        <p:spPr>
          <a:xfrm>
            <a:off x="0" y="592120"/>
            <a:ext cx="5440680" cy="725022"/>
          </a:xfrm>
          <a:prstGeom prst="rect">
            <a:avLst/>
          </a:prstGeom>
          <a:solidFill>
            <a:srgbClr val="EE7D37"/>
          </a:solidFill>
          <a:ln>
            <a:noFill/>
          </a:ln>
        </p:spPr>
        <p:txBody>
          <a:bodyPr anchorCtr="0" anchor="t" bIns="45700" lIns="91425" spcFirstLastPara="1" rIns="91425" wrap="square" tIns="45700">
            <a:noAutofit/>
          </a:bodyPr>
          <a:lstStyle/>
          <a:p>
            <a:pPr indent="0" lvl="0" marL="635000" rtl="0" algn="l">
              <a:lnSpc>
                <a:spcPct val="90000"/>
              </a:lnSpc>
              <a:spcBef>
                <a:spcPts val="0"/>
              </a:spcBef>
              <a:spcAft>
                <a:spcPts val="0"/>
              </a:spcAft>
              <a:buClr>
                <a:schemeClr val="lt1"/>
              </a:buClr>
              <a:buSzPts val="2200"/>
              <a:buNone/>
            </a:pPr>
            <a:r>
              <a:rPr lang="pt"/>
              <a:t>Quadro de Competência Digital para educadores (DigCompEdu)</a:t>
            </a:r>
            <a:endParaRPr/>
          </a:p>
          <a:p>
            <a:pPr indent="0" lvl="0" marL="635000" rtl="0" algn="l">
              <a:lnSpc>
                <a:spcPct val="90000"/>
              </a:lnSpc>
              <a:spcBef>
                <a:spcPts val="0"/>
              </a:spcBef>
              <a:spcAft>
                <a:spcPts val="0"/>
              </a:spcAft>
              <a:buClr>
                <a:schemeClr val="lt1"/>
              </a:buClr>
              <a:buSzPts val="2200"/>
              <a:buNone/>
            </a:pPr>
            <a:r>
              <a:t/>
            </a:r>
            <a:endParaRPr/>
          </a:p>
        </p:txBody>
      </p:sp>
      <p:sp>
        <p:nvSpPr>
          <p:cNvPr id="373" name="Google Shape;373;p11"/>
          <p:cNvSpPr txBox="1"/>
          <p:nvPr/>
        </p:nvSpPr>
        <p:spPr>
          <a:xfrm>
            <a:off x="956786" y="1596349"/>
            <a:ext cx="5831839" cy="212365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pt" sz="1100">
                <a:solidFill>
                  <a:schemeClr val="lt1"/>
                </a:solidFill>
                <a:latin typeface="Calibri"/>
                <a:ea typeface="Calibri"/>
                <a:cs typeface="Calibri"/>
                <a:sym typeface="Calibri"/>
              </a:rPr>
              <a:t>As profissões de docência enfrentam exigências em rápida mudança, que exigem um novo conjunto de competências, mais amplo e mais sofisticado do que antes. A ubiquidade dos dispositivos e aplicações digitais, em particular, exige que os educadores desenvolvam a sua competência digital.</a:t>
            </a:r>
            <a:endParaRPr sz="11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100">
              <a:solidFill>
                <a:schemeClr val="lt1"/>
              </a:solidFill>
              <a:latin typeface="Calibri"/>
              <a:ea typeface="Calibri"/>
              <a:cs typeface="Calibri"/>
              <a:sym typeface="Calibri"/>
            </a:endParaRPr>
          </a:p>
          <a:p>
            <a:pPr indent="0" lvl="0" marL="0" marR="0" rtl="0" algn="l">
              <a:spcBef>
                <a:spcPts val="0"/>
              </a:spcBef>
              <a:spcAft>
                <a:spcPts val="0"/>
              </a:spcAft>
              <a:buNone/>
            </a:pPr>
            <a:r>
              <a:rPr lang="pt" sz="1100">
                <a:solidFill>
                  <a:schemeClr val="lt1"/>
                </a:solidFill>
                <a:latin typeface="Calibri"/>
                <a:ea typeface="Calibri"/>
                <a:cs typeface="Calibri"/>
                <a:sym typeface="Calibri"/>
              </a:rPr>
              <a:t>O DigCompEdu detalha 22 competências organizadas em seis Áreas. O foco não está nas competências técnicas. Pelo contrário, o quadro visa detalhar como as tecnologias digitais podem ser utilizadas para melhorar e inovar a educação e a formação.</a:t>
            </a:r>
            <a:endParaRPr sz="11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100">
              <a:solidFill>
                <a:schemeClr val="lt1"/>
              </a:solidFill>
              <a:latin typeface="Calibri"/>
              <a:ea typeface="Calibri"/>
              <a:cs typeface="Calibri"/>
              <a:sym typeface="Calibri"/>
            </a:endParaRPr>
          </a:p>
          <a:p>
            <a:pPr indent="0" lvl="0" marL="0" marR="0" rtl="0" algn="l">
              <a:spcBef>
                <a:spcPts val="0"/>
              </a:spcBef>
              <a:spcAft>
                <a:spcPts val="0"/>
              </a:spcAft>
              <a:buNone/>
            </a:pPr>
            <a:r>
              <a:t/>
            </a:r>
            <a:endParaRPr sz="1100">
              <a:solidFill>
                <a:srgbClr val="E9F3F4"/>
              </a:solidFill>
              <a:latin typeface="Calibri"/>
              <a:ea typeface="Calibri"/>
              <a:cs typeface="Calibri"/>
              <a:sym typeface="Calibri"/>
            </a:endParaRPr>
          </a:p>
          <a:p>
            <a:pPr indent="0" lvl="0" marL="0" marR="0" rtl="0" algn="l">
              <a:spcBef>
                <a:spcPts val="0"/>
              </a:spcBef>
              <a:spcAft>
                <a:spcPts val="0"/>
              </a:spcAft>
              <a:buNone/>
            </a:pPr>
            <a:r>
              <a:rPr lang="pt" sz="1100">
                <a:solidFill>
                  <a:srgbClr val="E9F3F4"/>
                </a:solidFill>
                <a:latin typeface="Calibri"/>
                <a:ea typeface="Calibri"/>
                <a:cs typeface="Calibri"/>
                <a:sym typeface="Calibri"/>
              </a:rPr>
              <a:t> </a:t>
            </a:r>
            <a:r>
              <a:rPr lang="pt" sz="1100" u="sng">
                <a:solidFill>
                  <a:srgbClr val="E9F3F4"/>
                </a:solidFill>
                <a:latin typeface="Calibri"/>
                <a:ea typeface="Calibri"/>
                <a:cs typeface="Calibri"/>
                <a:sym typeface="Calibri"/>
                <a:hlinkClick r:id="rId4">
                  <a:extLst>
                    <a:ext uri="{A12FA001-AC4F-418D-AE19-62706E023703}">
                      <ahyp:hlinkClr val="tx"/>
                    </a:ext>
                  </a:extLst>
                </a:hlinkClick>
              </a:rPr>
              <a:t>https://publications.jrc.ec.europa.eu/repository/handle/JRC107466</a:t>
            </a:r>
            <a:r>
              <a:rPr lang="pt" sz="1100">
                <a:solidFill>
                  <a:srgbClr val="E9F3F4"/>
                </a:solidFill>
                <a:latin typeface="Calibri"/>
                <a:ea typeface="Calibri"/>
                <a:cs typeface="Calibri"/>
                <a:sym typeface="Calibri"/>
              </a:rPr>
              <a:t> </a:t>
            </a:r>
            <a:endParaRPr/>
          </a:p>
          <a:p>
            <a:pPr indent="0" lvl="0" marL="0" marR="0" rtl="0" algn="l">
              <a:spcBef>
                <a:spcPts val="0"/>
              </a:spcBef>
              <a:spcAft>
                <a:spcPts val="0"/>
              </a:spcAft>
              <a:buNone/>
            </a:pPr>
            <a:r>
              <a:t/>
            </a:r>
            <a:endParaRPr sz="1100">
              <a:solidFill>
                <a:srgbClr val="E9F3F4"/>
              </a:solidFill>
              <a:latin typeface="Calibri"/>
              <a:ea typeface="Calibri"/>
              <a:cs typeface="Calibri"/>
              <a:sym typeface="Calibri"/>
            </a:endParaRPr>
          </a:p>
          <a:p>
            <a:pPr indent="0" lvl="0" marL="0" marR="0" rtl="0" algn="l">
              <a:spcBef>
                <a:spcPts val="0"/>
              </a:spcBef>
              <a:spcAft>
                <a:spcPts val="0"/>
              </a:spcAft>
              <a:buNone/>
            </a:pPr>
            <a:r>
              <a:t/>
            </a:r>
            <a:endParaRPr sz="1100">
              <a:solidFill>
                <a:schemeClr val="lt1"/>
              </a:solidFill>
              <a:latin typeface="Calibri"/>
              <a:ea typeface="Calibri"/>
              <a:cs typeface="Calibri"/>
              <a:sym typeface="Calibri"/>
            </a:endParaRPr>
          </a:p>
        </p:txBody>
      </p:sp>
      <p:sp>
        <p:nvSpPr>
          <p:cNvPr id="374" name="Google Shape;374;p11"/>
          <p:cNvSpPr txBox="1"/>
          <p:nvPr/>
        </p:nvSpPr>
        <p:spPr>
          <a:xfrm>
            <a:off x="883920" y="4852726"/>
            <a:ext cx="5553710"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pt" sz="1100">
                <a:solidFill>
                  <a:schemeClr val="lt1"/>
                </a:solidFill>
                <a:latin typeface="Calibri"/>
                <a:ea typeface="Calibri"/>
                <a:cs typeface="Calibri"/>
                <a:sym typeface="Calibri"/>
              </a:rPr>
              <a:t>- tem sete elementos-chave e 15 subelementos que são comuns a todos os setores da educação. Há também espaço para a adição de elementos e subelementos específicos do setor :</a:t>
            </a:r>
            <a:endParaRPr/>
          </a:p>
          <a:p>
            <a:pPr indent="0" lvl="0" marL="0" marR="0" rtl="0" algn="l">
              <a:spcBef>
                <a:spcPts val="0"/>
              </a:spcBef>
              <a:spcAft>
                <a:spcPts val="0"/>
              </a:spcAft>
              <a:buNone/>
            </a:pPr>
            <a:r>
              <a:t/>
            </a:r>
            <a:endParaRPr sz="1100" u="sng">
              <a:solidFill>
                <a:schemeClr val="lt1"/>
              </a:solidFill>
              <a:latin typeface="Calibri"/>
              <a:ea typeface="Calibri"/>
              <a:cs typeface="Calibri"/>
              <a:sym typeface="Calibri"/>
              <a:hlinkClick r:id="rId5">
                <a:extLst>
                  <a:ext uri="{A12FA001-AC4F-418D-AE19-62706E023703}">
                    <ahyp:hlinkClr val="tx"/>
                  </a:ext>
                </a:extLst>
              </a:hlinkClick>
            </a:endParaRPr>
          </a:p>
          <a:p>
            <a:pPr indent="0" lvl="0" marL="0" marR="0" rtl="0" algn="l">
              <a:spcBef>
                <a:spcPts val="0"/>
              </a:spcBef>
              <a:spcAft>
                <a:spcPts val="0"/>
              </a:spcAft>
              <a:buNone/>
            </a:pPr>
            <a:r>
              <a:rPr lang="pt" sz="1100" u="sng">
                <a:solidFill>
                  <a:srgbClr val="EEF4F5"/>
                </a:solidFill>
                <a:latin typeface="Calibri"/>
                <a:ea typeface="Calibri"/>
                <a:cs typeface="Calibri"/>
                <a:sym typeface="Calibri"/>
                <a:hlinkClick r:id="rId6">
                  <a:extLst>
                    <a:ext uri="{A12FA001-AC4F-418D-AE19-62706E023703}">
                      <ahyp:hlinkClr val="tx"/>
                    </a:ext>
                  </a:extLst>
                </a:hlinkClick>
              </a:rPr>
              <a:t>https://joint-research-centre.ec.europa.eu/european-framework-digitally-competent-educational-organisations-digcomporg/digcomporg-framework_en</a:t>
            </a:r>
            <a:r>
              <a:rPr lang="pt" sz="1100">
                <a:solidFill>
                  <a:srgbClr val="EEF4F5"/>
                </a:solidFill>
                <a:latin typeface="Calibri"/>
                <a:ea typeface="Calibri"/>
                <a:cs typeface="Calibri"/>
                <a:sym typeface="Calibri"/>
              </a:rPr>
              <a:t> </a:t>
            </a:r>
            <a:endParaRPr sz="1100">
              <a:solidFill>
                <a:srgbClr val="EEF4F5"/>
              </a:solidFill>
              <a:latin typeface="Calibri"/>
              <a:ea typeface="Calibri"/>
              <a:cs typeface="Calibri"/>
              <a:sym typeface="Calibri"/>
            </a:endParaRPr>
          </a:p>
          <a:p>
            <a:pPr indent="0" lvl="0" marL="0" marR="0" rtl="0" algn="l">
              <a:spcBef>
                <a:spcPts val="0"/>
              </a:spcBef>
              <a:spcAft>
                <a:spcPts val="0"/>
              </a:spcAft>
              <a:buNone/>
            </a:pPr>
            <a:r>
              <a:t/>
            </a:r>
            <a:endParaRPr sz="1100">
              <a:solidFill>
                <a:schemeClr val="lt1"/>
              </a:solidFill>
              <a:latin typeface="Calibri"/>
              <a:ea typeface="Calibri"/>
              <a:cs typeface="Calibri"/>
              <a:sym typeface="Calibri"/>
            </a:endParaRPr>
          </a:p>
        </p:txBody>
      </p:sp>
      <p:sp>
        <p:nvSpPr>
          <p:cNvPr id="375" name="Google Shape;375;p11"/>
          <p:cNvSpPr txBox="1"/>
          <p:nvPr/>
        </p:nvSpPr>
        <p:spPr>
          <a:xfrm>
            <a:off x="-30163" y="4097939"/>
            <a:ext cx="5440680" cy="409275"/>
          </a:xfrm>
          <a:prstGeom prst="rect">
            <a:avLst/>
          </a:prstGeom>
          <a:solidFill>
            <a:srgbClr val="EE7D37"/>
          </a:solidFill>
          <a:ln>
            <a:noFill/>
          </a:ln>
        </p:spPr>
        <p:txBody>
          <a:bodyPr anchorCtr="0" anchor="t" bIns="45700" lIns="91425" spcFirstLastPara="1" rIns="91425" wrap="square" tIns="45700">
            <a:noAutofit/>
          </a:bodyPr>
          <a:lstStyle/>
          <a:p>
            <a:pPr indent="0" lvl="0" marL="635000" marR="0" rtl="0" algn="l">
              <a:lnSpc>
                <a:spcPct val="90000"/>
              </a:lnSpc>
              <a:spcBef>
                <a:spcPts val="0"/>
              </a:spcBef>
              <a:spcAft>
                <a:spcPts val="0"/>
              </a:spcAft>
              <a:buClr>
                <a:schemeClr val="lt1"/>
              </a:buClr>
              <a:buSzPts val="2200"/>
              <a:buFont typeface="Arial"/>
              <a:buNone/>
            </a:pPr>
            <a:r>
              <a:rPr b="1" i="0" lang="pt" sz="2200">
                <a:solidFill>
                  <a:schemeClr val="lt1"/>
                </a:solidFill>
                <a:latin typeface="Calibri"/>
                <a:ea typeface="Calibri"/>
                <a:cs typeface="Calibri"/>
                <a:sym typeface="Calibri"/>
              </a:rPr>
              <a:t>Estrutura do DigCompOrg </a:t>
            </a:r>
            <a:endParaRPr b="1" i="0" sz="2200">
              <a:solidFill>
                <a:schemeClr val="lt1"/>
              </a:solidFill>
              <a:latin typeface="Calibri"/>
              <a:ea typeface="Calibri"/>
              <a:cs typeface="Calibri"/>
              <a:sym typeface="Calibri"/>
            </a:endParaRPr>
          </a:p>
        </p:txBody>
      </p:sp>
    </p:spTree>
  </p:cSld>
  <p:clrMapOvr>
    <a:masterClrMapping/>
  </p:clrMapOvr>
  <p:transition spd="slow" p14:dur="1500">
    <p:random/>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12"/>
          <p:cNvSpPr txBox="1"/>
          <p:nvPr>
            <p:ph idx="2" type="body"/>
          </p:nvPr>
        </p:nvSpPr>
        <p:spPr>
          <a:xfrm>
            <a:off x="103478" y="617055"/>
            <a:ext cx="3330497" cy="420251"/>
          </a:xfrm>
          <a:prstGeom prst="rect">
            <a:avLst/>
          </a:prstGeom>
          <a:noFill/>
          <a:ln>
            <a:noFill/>
          </a:ln>
        </p:spPr>
        <p:txBody>
          <a:bodyPr anchorCtr="0" anchor="t" bIns="45700" lIns="91425" spcFirstLastPara="1" rIns="91425" wrap="square" tIns="45700">
            <a:noAutofit/>
          </a:bodyPr>
          <a:lstStyle/>
          <a:p>
            <a:pPr indent="0" lvl="0" marL="460375" rtl="0" algn="l">
              <a:lnSpc>
                <a:spcPct val="90000"/>
              </a:lnSpc>
              <a:spcBef>
                <a:spcPts val="0"/>
              </a:spcBef>
              <a:spcAft>
                <a:spcPts val="0"/>
              </a:spcAft>
              <a:buClr>
                <a:schemeClr val="lt1"/>
              </a:buClr>
              <a:buSzPts val="2200"/>
              <a:buNone/>
            </a:pPr>
            <a:r>
              <a:rPr lang="pt"/>
              <a:t>Obrigado!</a:t>
            </a:r>
            <a:endParaRPr/>
          </a:p>
        </p:txBody>
      </p:sp>
      <p:sp>
        <p:nvSpPr>
          <p:cNvPr id="381" name="Google Shape;381;p12"/>
          <p:cNvSpPr txBox="1"/>
          <p:nvPr>
            <p:ph idx="3" type="body"/>
          </p:nvPr>
        </p:nvSpPr>
        <p:spPr>
          <a:xfrm>
            <a:off x="711591" y="1501086"/>
            <a:ext cx="4427337" cy="4622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1400"/>
              <a:buFont typeface="Arial"/>
              <a:buNone/>
            </a:pPr>
            <a:r>
              <a:rPr lang="pt" sz="1400"/>
              <a:t>Em nome da equipa do projeto Include HER, obrigado por ser um educador comprometido com a melhoria da vida dos novos membros da comunidade.</a:t>
            </a:r>
            <a:endParaRPr/>
          </a:p>
          <a:p>
            <a:pPr indent="0" lvl="0" marL="0" marR="0" rtl="0" algn="l">
              <a:lnSpc>
                <a:spcPct val="100000"/>
              </a:lnSpc>
              <a:spcBef>
                <a:spcPts val="0"/>
              </a:spcBef>
              <a:spcAft>
                <a:spcPts val="0"/>
              </a:spcAft>
              <a:buClr>
                <a:schemeClr val="lt1"/>
              </a:buClr>
              <a:buSzPts val="1400"/>
              <a:buFont typeface="Arial"/>
              <a:buNone/>
            </a:pPr>
            <a:r>
              <a:t/>
            </a:r>
            <a:endParaRPr sz="1400"/>
          </a:p>
          <a:p>
            <a:pPr indent="0" lvl="0" marL="0" marR="0" rtl="0" algn="l">
              <a:lnSpc>
                <a:spcPct val="100000"/>
              </a:lnSpc>
              <a:spcBef>
                <a:spcPts val="0"/>
              </a:spcBef>
              <a:spcAft>
                <a:spcPts val="0"/>
              </a:spcAft>
              <a:buClr>
                <a:schemeClr val="lt1"/>
              </a:buClr>
              <a:buSzPts val="1400"/>
              <a:buFont typeface="Arial"/>
              <a:buNone/>
            </a:pPr>
            <a:r>
              <a:rPr lang="pt" sz="1400"/>
              <a:t> </a:t>
            </a:r>
            <a:endParaRPr/>
          </a:p>
        </p:txBody>
      </p:sp>
      <p:sp>
        <p:nvSpPr>
          <p:cNvPr id="382" name="Google Shape;382;p12"/>
          <p:cNvSpPr txBox="1"/>
          <p:nvPr/>
        </p:nvSpPr>
        <p:spPr>
          <a:xfrm>
            <a:off x="4732019" y="7324354"/>
            <a:ext cx="2002395" cy="46513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D9305B"/>
              </a:buClr>
              <a:buSzPts val="1600"/>
              <a:buFont typeface="Arial"/>
              <a:buNone/>
            </a:pPr>
            <a:r>
              <a:rPr b="1" i="0" lang="pt" sz="1600">
                <a:solidFill>
                  <a:srgbClr val="D9305B"/>
                </a:solidFill>
                <a:latin typeface="Calibri"/>
                <a:ea typeface="Calibri"/>
                <a:cs typeface="Calibri"/>
                <a:sym typeface="Calibri"/>
              </a:rPr>
              <a:t>Acompanhe nossa viagem aqui</a:t>
            </a:r>
            <a:endParaRPr b="1" i="0" sz="1600">
              <a:solidFill>
                <a:srgbClr val="D9305B"/>
              </a:solidFill>
              <a:latin typeface="Calibri"/>
              <a:ea typeface="Calibri"/>
              <a:cs typeface="Calibri"/>
              <a:sym typeface="Calibri"/>
            </a:endParaRPr>
          </a:p>
          <a:p>
            <a:pPr indent="0" lvl="0" marL="0" marR="0" rtl="0" algn="r">
              <a:lnSpc>
                <a:spcPct val="100000"/>
              </a:lnSpc>
              <a:spcBef>
                <a:spcPts val="2267"/>
              </a:spcBef>
              <a:spcAft>
                <a:spcPts val="0"/>
              </a:spcAft>
              <a:buClr>
                <a:srgbClr val="D9305B"/>
              </a:buClr>
              <a:buSzPts val="1600"/>
              <a:buFont typeface="Arial"/>
              <a:buNone/>
            </a:pPr>
            <a:r>
              <a:rPr b="1" i="0" lang="pt" sz="1600" u="sng">
                <a:solidFill>
                  <a:srgbClr val="D9305B"/>
                </a:solidFill>
                <a:latin typeface="Calibri"/>
                <a:ea typeface="Calibri"/>
                <a:cs typeface="Calibri"/>
                <a:sym typeface="Calibri"/>
                <a:hlinkClick r:id="rId3">
                  <a:extLst>
                    <a:ext uri="{A12FA001-AC4F-418D-AE19-62706E023703}">
                      <ahyp:hlinkClr val="tx"/>
                    </a:ext>
                  </a:extLst>
                </a:hlinkClick>
              </a:rPr>
              <a:t>www.includeher.eu</a:t>
            </a:r>
            <a:r>
              <a:rPr b="1" i="0" lang="pt" sz="1600">
                <a:solidFill>
                  <a:srgbClr val="D9305B"/>
                </a:solidFill>
                <a:latin typeface="Calibri"/>
                <a:ea typeface="Calibri"/>
                <a:cs typeface="Calibri"/>
                <a:sym typeface="Calibri"/>
              </a:rPr>
              <a:t> </a:t>
            </a:r>
            <a:endParaRPr b="1" i="0" sz="1600">
              <a:solidFill>
                <a:srgbClr val="D9305B"/>
              </a:solidFill>
              <a:latin typeface="Calibri"/>
              <a:ea typeface="Calibri"/>
              <a:cs typeface="Calibri"/>
              <a:sym typeface="Calibri"/>
            </a:endParaRPr>
          </a:p>
        </p:txBody>
      </p:sp>
      <p:pic>
        <p:nvPicPr>
          <p:cNvPr id="383" name="Google Shape;383;p12"/>
          <p:cNvPicPr preferRelativeResize="0"/>
          <p:nvPr/>
        </p:nvPicPr>
        <p:blipFill rotWithShape="1">
          <a:blip r:embed="rId4">
            <a:alphaModFix/>
          </a:blip>
          <a:srcRect b="0" l="0" r="0" t="0"/>
          <a:stretch/>
        </p:blipFill>
        <p:spPr>
          <a:xfrm>
            <a:off x="216940" y="6273753"/>
            <a:ext cx="4681650" cy="2853314"/>
          </a:xfrm>
          <a:prstGeom prst="rect">
            <a:avLst/>
          </a:prstGeom>
          <a:noFill/>
          <a:ln>
            <a:noFill/>
          </a:ln>
        </p:spPr>
      </p:pic>
      <p:sp>
        <p:nvSpPr>
          <p:cNvPr id="384" name="Google Shape;384;p12"/>
          <p:cNvSpPr/>
          <p:nvPr/>
        </p:nvSpPr>
        <p:spPr>
          <a:xfrm>
            <a:off x="923717" y="6499691"/>
            <a:ext cx="3323465" cy="2106150"/>
          </a:xfrm>
          <a:prstGeom prst="rect">
            <a:avLst/>
          </a:prstGeom>
          <a:blipFill rotWithShape="1">
            <a:blip r:embed="rId5">
              <a:alphaModFix/>
            </a:blip>
            <a:stretch>
              <a:fillRect b="0" l="-2260" r="-2259" t="0"/>
            </a:stretch>
          </a:blip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5" name="Google Shape;385;p12"/>
          <p:cNvSpPr txBox="1"/>
          <p:nvPr/>
        </p:nvSpPr>
        <p:spPr>
          <a:xfrm>
            <a:off x="246599" y="2694643"/>
            <a:ext cx="3330497" cy="420251"/>
          </a:xfrm>
          <a:prstGeom prst="rect">
            <a:avLst/>
          </a:prstGeom>
          <a:noFill/>
          <a:ln>
            <a:noFill/>
          </a:ln>
        </p:spPr>
        <p:txBody>
          <a:bodyPr anchorCtr="0" anchor="t" bIns="45700" lIns="91425" spcFirstLastPara="1" rIns="91425" wrap="square" tIns="45700">
            <a:noAutofit/>
          </a:bodyPr>
          <a:lstStyle/>
          <a:p>
            <a:pPr indent="0" lvl="0" marL="460375" marR="0" rtl="0" algn="l">
              <a:lnSpc>
                <a:spcPct val="90000"/>
              </a:lnSpc>
              <a:spcBef>
                <a:spcPts val="0"/>
              </a:spcBef>
              <a:spcAft>
                <a:spcPts val="0"/>
              </a:spcAft>
              <a:buClr>
                <a:schemeClr val="lt1"/>
              </a:buClr>
              <a:buSzPts val="1800"/>
              <a:buFont typeface="Arial"/>
              <a:buNone/>
            </a:pPr>
            <a:r>
              <a:rPr b="1" i="0" lang="pt" sz="1800">
                <a:solidFill>
                  <a:schemeClr val="lt1"/>
                </a:solidFill>
                <a:latin typeface="Calibri"/>
                <a:ea typeface="Calibri"/>
                <a:cs typeface="Calibri"/>
                <a:sym typeface="Calibri"/>
              </a:rPr>
              <a:t>PARCEIROS DO PROJETO</a:t>
            </a:r>
            <a:endParaRPr b="1" i="0" sz="1800">
              <a:solidFill>
                <a:schemeClr val="lt1"/>
              </a:solidFill>
              <a:latin typeface="Calibri"/>
              <a:ea typeface="Calibri"/>
              <a:cs typeface="Calibri"/>
              <a:sym typeface="Calibri"/>
            </a:endParaRPr>
          </a:p>
        </p:txBody>
      </p:sp>
      <p:pic>
        <p:nvPicPr>
          <p:cNvPr id="386" name="Google Shape;386;p12"/>
          <p:cNvPicPr preferRelativeResize="0"/>
          <p:nvPr/>
        </p:nvPicPr>
        <p:blipFill rotWithShape="1">
          <a:blip r:embed="rId6">
            <a:alphaModFix/>
          </a:blip>
          <a:srcRect b="0" l="0" r="0" t="0"/>
          <a:stretch/>
        </p:blipFill>
        <p:spPr>
          <a:xfrm>
            <a:off x="246599" y="3264861"/>
            <a:ext cx="6851858" cy="2738196"/>
          </a:xfrm>
          <a:prstGeom prst="rect">
            <a:avLst/>
          </a:prstGeom>
          <a:noFill/>
          <a:ln>
            <a:noFill/>
          </a:ln>
        </p:spPr>
      </p:pic>
    </p:spTree>
  </p:cSld>
  <p:clrMapOvr>
    <a:masterClrMapping/>
  </p:clrMapOvr>
  <p:transition spd="slow" p14:dur="1500">
    <p:random/>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pt"/>
              <a:t>‹#›</a:t>
            </a:fld>
            <a:endParaRPr/>
          </a:p>
        </p:txBody>
      </p:sp>
      <p:sp>
        <p:nvSpPr>
          <p:cNvPr id="222" name="Google Shape;222;p2"/>
          <p:cNvSpPr txBox="1"/>
          <p:nvPr>
            <p:ph idx="1" type="body"/>
          </p:nvPr>
        </p:nvSpPr>
        <p:spPr>
          <a:xfrm>
            <a:off x="597455" y="5637375"/>
            <a:ext cx="504678" cy="348400"/>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EE7D37"/>
              </a:buClr>
              <a:buSzPct val="100000"/>
              <a:buNone/>
            </a:pPr>
            <a:r>
              <a:rPr lang="pt"/>
              <a:t>2</a:t>
            </a:r>
            <a:endParaRPr/>
          </a:p>
        </p:txBody>
      </p:sp>
      <p:sp>
        <p:nvSpPr>
          <p:cNvPr id="223" name="Google Shape;223;p2"/>
          <p:cNvSpPr txBox="1"/>
          <p:nvPr>
            <p:ph idx="2" type="body"/>
          </p:nvPr>
        </p:nvSpPr>
        <p:spPr>
          <a:xfrm>
            <a:off x="1304469" y="5637375"/>
            <a:ext cx="4364027" cy="34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7070"/>
              </a:buClr>
              <a:buSzPts val="1400"/>
              <a:buNone/>
            </a:pPr>
            <a:r>
              <a:rPr lang="pt"/>
              <a:t>Sobre</a:t>
            </a:r>
            <a:endParaRPr/>
          </a:p>
        </p:txBody>
      </p:sp>
      <p:sp>
        <p:nvSpPr>
          <p:cNvPr id="224" name="Google Shape;224;p2"/>
          <p:cNvSpPr txBox="1"/>
          <p:nvPr>
            <p:ph idx="3" type="body"/>
          </p:nvPr>
        </p:nvSpPr>
        <p:spPr>
          <a:xfrm>
            <a:off x="597455" y="6112617"/>
            <a:ext cx="504678" cy="348400"/>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EE7D37"/>
              </a:buClr>
              <a:buSzPct val="100000"/>
              <a:buNone/>
            </a:pPr>
            <a:r>
              <a:rPr lang="pt"/>
              <a:t>4</a:t>
            </a:r>
            <a:endParaRPr/>
          </a:p>
        </p:txBody>
      </p:sp>
      <p:sp>
        <p:nvSpPr>
          <p:cNvPr id="225" name="Google Shape;225;p2"/>
          <p:cNvSpPr txBox="1"/>
          <p:nvPr>
            <p:ph idx="4" type="body"/>
          </p:nvPr>
        </p:nvSpPr>
        <p:spPr>
          <a:xfrm>
            <a:off x="1304468" y="6616259"/>
            <a:ext cx="4364027" cy="34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7070"/>
              </a:buClr>
              <a:buSzPts val="1400"/>
              <a:buNone/>
            </a:pPr>
            <a:r>
              <a:rPr lang="pt"/>
              <a:t>Exemplo de cronograma</a:t>
            </a:r>
            <a:endParaRPr/>
          </a:p>
        </p:txBody>
      </p:sp>
      <p:sp>
        <p:nvSpPr>
          <p:cNvPr id="226" name="Google Shape;226;p2"/>
          <p:cNvSpPr txBox="1"/>
          <p:nvPr>
            <p:ph idx="5" type="body"/>
          </p:nvPr>
        </p:nvSpPr>
        <p:spPr>
          <a:xfrm>
            <a:off x="597455" y="6628741"/>
            <a:ext cx="504678" cy="348400"/>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EE7D37"/>
              </a:buClr>
              <a:buSzPct val="100000"/>
              <a:buNone/>
            </a:pPr>
            <a:r>
              <a:rPr lang="pt"/>
              <a:t>5</a:t>
            </a:r>
            <a:endParaRPr/>
          </a:p>
        </p:txBody>
      </p:sp>
      <p:sp>
        <p:nvSpPr>
          <p:cNvPr id="227" name="Google Shape;227;p2"/>
          <p:cNvSpPr txBox="1"/>
          <p:nvPr>
            <p:ph idx="6" type="body"/>
          </p:nvPr>
        </p:nvSpPr>
        <p:spPr>
          <a:xfrm>
            <a:off x="1304468" y="6131609"/>
            <a:ext cx="4364027" cy="34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7070"/>
              </a:buClr>
              <a:buSzPts val="1400"/>
              <a:buNone/>
            </a:pPr>
            <a:r>
              <a:rPr lang="pt"/>
              <a:t>O Caminho de Ensino/Objetivos de Aprendizagem</a:t>
            </a:r>
            <a:endParaRPr/>
          </a:p>
        </p:txBody>
      </p:sp>
      <p:sp>
        <p:nvSpPr>
          <p:cNvPr id="228" name="Google Shape;228;p2"/>
          <p:cNvSpPr txBox="1"/>
          <p:nvPr>
            <p:ph idx="7" type="body"/>
          </p:nvPr>
        </p:nvSpPr>
        <p:spPr>
          <a:xfrm>
            <a:off x="597455" y="7114706"/>
            <a:ext cx="504678" cy="348400"/>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EE7D37"/>
              </a:buClr>
              <a:buSzPct val="100000"/>
              <a:buNone/>
            </a:pPr>
            <a:r>
              <a:rPr lang="pt"/>
              <a:t>6</a:t>
            </a:r>
            <a:endParaRPr/>
          </a:p>
        </p:txBody>
      </p:sp>
      <p:sp>
        <p:nvSpPr>
          <p:cNvPr id="229" name="Google Shape;229;p2"/>
          <p:cNvSpPr txBox="1"/>
          <p:nvPr>
            <p:ph idx="8" type="body"/>
          </p:nvPr>
        </p:nvSpPr>
        <p:spPr>
          <a:xfrm>
            <a:off x="1304469" y="7114706"/>
            <a:ext cx="4364027" cy="34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7070"/>
              </a:buClr>
              <a:buSzPts val="1400"/>
              <a:buNone/>
            </a:pPr>
            <a:r>
              <a:rPr lang="pt"/>
              <a:t>Pedagogia</a:t>
            </a:r>
            <a:endParaRPr/>
          </a:p>
        </p:txBody>
      </p:sp>
      <p:sp>
        <p:nvSpPr>
          <p:cNvPr id="230" name="Google Shape;230;p2"/>
          <p:cNvSpPr txBox="1"/>
          <p:nvPr>
            <p:ph idx="9" type="body"/>
          </p:nvPr>
        </p:nvSpPr>
        <p:spPr>
          <a:xfrm>
            <a:off x="597455" y="7653971"/>
            <a:ext cx="504678" cy="348400"/>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EE7D37"/>
              </a:buClr>
              <a:buSzPct val="100000"/>
              <a:buNone/>
            </a:pPr>
            <a:r>
              <a:rPr lang="pt"/>
              <a:t>10</a:t>
            </a:r>
            <a:endParaRPr/>
          </a:p>
        </p:txBody>
      </p:sp>
      <p:sp>
        <p:nvSpPr>
          <p:cNvPr id="231" name="Google Shape;231;p2"/>
          <p:cNvSpPr txBox="1"/>
          <p:nvPr>
            <p:ph idx="13" type="body"/>
          </p:nvPr>
        </p:nvSpPr>
        <p:spPr>
          <a:xfrm>
            <a:off x="1304469" y="7653971"/>
            <a:ext cx="4364027" cy="34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7070"/>
              </a:buClr>
              <a:buSzPts val="1400"/>
              <a:buNone/>
            </a:pPr>
            <a:r>
              <a:rPr lang="pt"/>
              <a:t>Recursos adicionais</a:t>
            </a:r>
            <a:endParaRPr/>
          </a:p>
        </p:txBody>
      </p:sp>
      <p:sp>
        <p:nvSpPr>
          <p:cNvPr id="232" name="Google Shape;232;p2"/>
          <p:cNvSpPr txBox="1"/>
          <p:nvPr>
            <p:ph idx="14" type="body"/>
          </p:nvPr>
        </p:nvSpPr>
        <p:spPr>
          <a:xfrm>
            <a:off x="597455" y="8150658"/>
            <a:ext cx="504678" cy="348400"/>
          </a:xfrm>
          <a:prstGeom prst="rect">
            <a:avLst/>
          </a:prstGeom>
          <a:noFill/>
          <a:ln>
            <a:noFill/>
          </a:ln>
        </p:spPr>
        <p:txBody>
          <a:bodyPr anchorCtr="0" anchor="ctr"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EE7D37"/>
              </a:buClr>
              <a:buSzPct val="100000"/>
              <a:buNone/>
            </a:pPr>
            <a:r>
              <a:rPr lang="pt"/>
              <a:t>12</a:t>
            </a:r>
            <a:endParaRPr/>
          </a:p>
        </p:txBody>
      </p:sp>
      <p:sp>
        <p:nvSpPr>
          <p:cNvPr id="233" name="Google Shape;233;p2"/>
          <p:cNvSpPr txBox="1"/>
          <p:nvPr>
            <p:ph idx="15" type="body"/>
          </p:nvPr>
        </p:nvSpPr>
        <p:spPr>
          <a:xfrm>
            <a:off x="1304469" y="8150658"/>
            <a:ext cx="4364027" cy="3484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707070"/>
              </a:buClr>
              <a:buSzPts val="1400"/>
              <a:buNone/>
            </a:pPr>
            <a:r>
              <a:rPr lang="pt"/>
              <a:t>Parceiros</a:t>
            </a:r>
            <a:endParaRPr/>
          </a:p>
        </p:txBody>
      </p:sp>
      <p:sp>
        <p:nvSpPr>
          <p:cNvPr id="234" name="Google Shape;234;p2"/>
          <p:cNvSpPr txBox="1"/>
          <p:nvPr>
            <p:ph idx="20" type="body"/>
          </p:nvPr>
        </p:nvSpPr>
        <p:spPr>
          <a:xfrm rot="-5400000">
            <a:off x="-953700" y="1819298"/>
            <a:ext cx="4283481" cy="676489"/>
          </a:xfrm>
          <a:prstGeom prst="rect">
            <a:avLst/>
          </a:prstGeom>
          <a:solidFill>
            <a:srgbClr val="EE7D37"/>
          </a:solid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lt1"/>
              </a:buClr>
              <a:buSzPts val="3200"/>
              <a:buNone/>
            </a:pPr>
            <a:r>
              <a:rPr b="0" lang="pt"/>
              <a:t>ÍNDICE</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
          <p:cNvSpPr txBox="1"/>
          <p:nvPr>
            <p:ph idx="1" type="body"/>
          </p:nvPr>
        </p:nvSpPr>
        <p:spPr>
          <a:xfrm>
            <a:off x="0" y="592120"/>
            <a:ext cx="3340498" cy="420251"/>
          </a:xfrm>
          <a:prstGeom prst="rect">
            <a:avLst/>
          </a:prstGeom>
          <a:solidFill>
            <a:srgbClr val="EE7D37"/>
          </a:solidFill>
          <a:ln>
            <a:noFill/>
          </a:ln>
        </p:spPr>
        <p:txBody>
          <a:bodyPr anchorCtr="0" anchor="t" bIns="45700" lIns="91425" spcFirstLastPara="1" rIns="91425" wrap="square" tIns="45700">
            <a:noAutofit/>
          </a:bodyPr>
          <a:lstStyle/>
          <a:p>
            <a:pPr indent="0" lvl="0" marL="269875" rtl="0" algn="l">
              <a:lnSpc>
                <a:spcPct val="90000"/>
              </a:lnSpc>
              <a:spcBef>
                <a:spcPts val="0"/>
              </a:spcBef>
              <a:spcAft>
                <a:spcPts val="0"/>
              </a:spcAft>
              <a:buClr>
                <a:schemeClr val="lt1"/>
              </a:buClr>
              <a:buSzPts val="2200"/>
              <a:buNone/>
            </a:pPr>
            <a:r>
              <a:rPr lang="pt"/>
              <a:t>SOBRE ESTE GUIA</a:t>
            </a:r>
            <a:endParaRPr/>
          </a:p>
          <a:p>
            <a:pPr indent="0" lvl="0" marL="269875" rtl="0" algn="l">
              <a:lnSpc>
                <a:spcPct val="90000"/>
              </a:lnSpc>
              <a:spcBef>
                <a:spcPts val="0"/>
              </a:spcBef>
              <a:spcAft>
                <a:spcPts val="0"/>
              </a:spcAft>
              <a:buClr>
                <a:schemeClr val="lt1"/>
              </a:buClr>
              <a:buSzPts val="2200"/>
              <a:buNone/>
            </a:pPr>
            <a:r>
              <a:t/>
            </a:r>
            <a:endParaRPr/>
          </a:p>
        </p:txBody>
      </p:sp>
      <p:sp>
        <p:nvSpPr>
          <p:cNvPr id="240" name="Google Shape;240;p3"/>
          <p:cNvSpPr txBox="1"/>
          <p:nvPr>
            <p:ph idx="2" type="body"/>
          </p:nvPr>
        </p:nvSpPr>
        <p:spPr>
          <a:xfrm>
            <a:off x="389936" y="1837871"/>
            <a:ext cx="3019691" cy="7339954"/>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chemeClr val="lt1"/>
              </a:buClr>
              <a:buSzPts val="1100"/>
              <a:buNone/>
            </a:pPr>
            <a:r>
              <a:rPr lang="pt"/>
              <a:t>O projeto INCLUDE HER está orientado para aumentar as competências digitais dos gestores das IES e do pessoal académico para implementar uma abordagem inovadora para capacitar as mulheres migrantes no ensino superior a atingir níveis mais elevados de competências digitais, com o objetivo de corrigir o desequilíbrio de género na esfera digital.</a:t>
            </a:r>
            <a:endParaRPr/>
          </a:p>
          <a:p>
            <a:pPr indent="0" lvl="0" marL="0" rtl="0" algn="just">
              <a:lnSpc>
                <a:spcPct val="100000"/>
              </a:lnSpc>
              <a:spcBef>
                <a:spcPts val="0"/>
              </a:spcBef>
              <a:spcAft>
                <a:spcPts val="0"/>
              </a:spcAft>
              <a:buClr>
                <a:schemeClr val="lt1"/>
              </a:buClr>
              <a:buSzPts val="1100"/>
              <a:buNone/>
            </a:pPr>
            <a:r>
              <a:t/>
            </a:r>
            <a:endParaRPr/>
          </a:p>
          <a:p>
            <a:pPr indent="0" lvl="0" marL="0" rtl="0" algn="just">
              <a:lnSpc>
                <a:spcPct val="100000"/>
              </a:lnSpc>
              <a:spcBef>
                <a:spcPts val="0"/>
              </a:spcBef>
              <a:spcAft>
                <a:spcPts val="0"/>
              </a:spcAft>
              <a:buClr>
                <a:schemeClr val="lt1"/>
              </a:buClr>
              <a:buSzPts val="1100"/>
              <a:buNone/>
            </a:pPr>
            <a:r>
              <a:rPr lang="pt"/>
              <a:t>Os Recursos de Desenvolvimento Digital são um cojunto de Recursos Educativos Abertos (REAs) e flexíveis que permitem aos professores ensinar eficazmente a formação de competências digitais a mulheres migrantes de uma forma sensível ao género e cultura.</a:t>
            </a:r>
            <a:endParaRPr/>
          </a:p>
          <a:p>
            <a:pPr indent="0" lvl="0" marL="0" rtl="0" algn="just">
              <a:lnSpc>
                <a:spcPct val="100000"/>
              </a:lnSpc>
              <a:spcBef>
                <a:spcPts val="0"/>
              </a:spcBef>
              <a:spcAft>
                <a:spcPts val="0"/>
              </a:spcAft>
              <a:buClr>
                <a:schemeClr val="lt1"/>
              </a:buClr>
              <a:buSzPts val="1100"/>
              <a:buNone/>
            </a:pPr>
            <a:r>
              <a:t/>
            </a:r>
            <a:endParaRPr/>
          </a:p>
          <a:p>
            <a:pPr indent="0" lvl="0" marL="0" rtl="0" algn="just">
              <a:lnSpc>
                <a:spcPct val="100000"/>
              </a:lnSpc>
              <a:spcBef>
                <a:spcPts val="0"/>
              </a:spcBef>
              <a:spcAft>
                <a:spcPts val="0"/>
              </a:spcAft>
              <a:buClr>
                <a:schemeClr val="lt1"/>
              </a:buClr>
              <a:buSzPts val="1100"/>
              <a:buNone/>
            </a:pPr>
            <a:r>
              <a:rPr lang="pt"/>
              <a:t>O nosso objetivo era criar um conjunto de REAs que desenvolvesse o conhecimento e as competências dos professores e a capacidade de ensinar competências digitais a mulheres migrantes. Estes recursos irão desenvovler a competência a longo prazo (desenvolvimento profissional) e permitir-lhes-á implementar um melhor ensino a curto prazo .</a:t>
            </a:r>
            <a:endParaRPr/>
          </a:p>
          <a:p>
            <a:pPr indent="0" lvl="0" marL="0" rtl="0" algn="just">
              <a:lnSpc>
                <a:spcPct val="100000"/>
              </a:lnSpc>
              <a:spcBef>
                <a:spcPts val="0"/>
              </a:spcBef>
              <a:spcAft>
                <a:spcPts val="0"/>
              </a:spcAft>
              <a:buClr>
                <a:schemeClr val="lt1"/>
              </a:buClr>
              <a:buSzPts val="1100"/>
              <a:buNone/>
            </a:pPr>
            <a:r>
              <a:t/>
            </a:r>
            <a:endParaRPr/>
          </a:p>
          <a:p>
            <a:pPr indent="0" lvl="0" marL="0" rtl="0" algn="just">
              <a:lnSpc>
                <a:spcPct val="100000"/>
              </a:lnSpc>
              <a:spcBef>
                <a:spcPts val="0"/>
              </a:spcBef>
              <a:spcAft>
                <a:spcPts val="0"/>
              </a:spcAft>
              <a:buClr>
                <a:schemeClr val="lt1"/>
              </a:buClr>
              <a:buSzPts val="1100"/>
              <a:buNone/>
            </a:pPr>
            <a:r>
              <a:rPr lang="pt"/>
              <a:t>Este Guia Pedagógico é um guia para professores, que explica como fazer o melhor uso dos recursos e sua relação com o DigComp, DigCompOrg e DigCompEdu, uma vez que os REAs são baseados nestas referências.</a:t>
            </a:r>
            <a:endParaRPr/>
          </a:p>
          <a:p>
            <a:pPr indent="0" lvl="0" marL="0" rtl="0" algn="just">
              <a:lnSpc>
                <a:spcPct val="100000"/>
              </a:lnSpc>
              <a:spcBef>
                <a:spcPts val="0"/>
              </a:spcBef>
              <a:spcAft>
                <a:spcPts val="0"/>
              </a:spcAft>
              <a:buClr>
                <a:schemeClr val="lt1"/>
              </a:buClr>
              <a:buSzPts val="1100"/>
              <a:buNone/>
            </a:pPr>
            <a:r>
              <a:t/>
            </a:r>
            <a:endParaRPr/>
          </a:p>
          <a:p>
            <a:pPr indent="0" lvl="0" marL="0" rtl="0" algn="just">
              <a:lnSpc>
                <a:spcPct val="100000"/>
              </a:lnSpc>
              <a:spcBef>
                <a:spcPts val="0"/>
              </a:spcBef>
              <a:spcAft>
                <a:spcPts val="0"/>
              </a:spcAft>
              <a:buClr>
                <a:schemeClr val="lt1"/>
              </a:buClr>
              <a:buSzPts val="1100"/>
              <a:buNone/>
            </a:pPr>
            <a:r>
              <a:rPr lang="pt"/>
              <a:t>Aqui encontrará a apresentação dos objetivos de aprendizagem relacionados ao DigComp, acompanhados de conselhos de boas práticas pedagógicas.</a:t>
            </a:r>
            <a:endParaRPr/>
          </a:p>
          <a:p>
            <a:pPr indent="0" lvl="0" marL="0" rtl="0" algn="just">
              <a:lnSpc>
                <a:spcPct val="100000"/>
              </a:lnSpc>
              <a:spcBef>
                <a:spcPts val="0"/>
              </a:spcBef>
              <a:spcAft>
                <a:spcPts val="0"/>
              </a:spcAft>
              <a:buClr>
                <a:schemeClr val="lt1"/>
              </a:buClr>
              <a:buSzPts val="1100"/>
              <a:buNone/>
            </a:pPr>
            <a:r>
              <a:t/>
            </a:r>
            <a:endParaRPr/>
          </a:p>
          <a:p>
            <a:pPr indent="0" lvl="0" marL="0" rtl="0" algn="just">
              <a:lnSpc>
                <a:spcPct val="100000"/>
              </a:lnSpc>
              <a:spcBef>
                <a:spcPts val="0"/>
              </a:spcBef>
              <a:spcAft>
                <a:spcPts val="0"/>
              </a:spcAft>
              <a:buClr>
                <a:schemeClr val="lt1"/>
              </a:buClr>
              <a:buSzPts val="1100"/>
              <a:buNone/>
            </a:pPr>
            <a:r>
              <a:rPr lang="pt"/>
              <a:t>Esperamos que você e seus alunos aproveitem o caminho de aprendizagem INCLUDE HER.</a:t>
            </a:r>
            <a:endParaRPr/>
          </a:p>
        </p:txBody>
      </p:sp>
      <p:pic>
        <p:nvPicPr>
          <p:cNvPr id="241" name="Google Shape;241;p3"/>
          <p:cNvPicPr preferRelativeResize="0"/>
          <p:nvPr>
            <p:ph idx="3" type="pic"/>
          </p:nvPr>
        </p:nvPicPr>
        <p:blipFill rotWithShape="1">
          <a:blip r:embed="rId3">
            <a:alphaModFix/>
          </a:blip>
          <a:srcRect b="0" l="33533" r="33533" t="0"/>
          <a:stretch/>
        </p:blipFill>
        <p:spPr>
          <a:xfrm>
            <a:off x="3705225" y="706438"/>
            <a:ext cx="4070350" cy="8243887"/>
          </a:xfrm>
          <a:prstGeom prst="rect">
            <a:avLst/>
          </a:prstGeom>
          <a:solidFill>
            <a:srgbClr val="D8D8D8"/>
          </a:solidFill>
          <a:ln>
            <a:noFill/>
          </a:ln>
        </p:spPr>
      </p:pic>
      <p:sp>
        <p:nvSpPr>
          <p:cNvPr id="242" name="Google Shape;242;p3"/>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pt"/>
              <a:t>‹#›</a:t>
            </a:fld>
            <a:endParaRPr/>
          </a:p>
        </p:txBody>
      </p:sp>
    </p:spTree>
  </p:cSld>
  <p:clrMapOvr>
    <a:masterClrMapping/>
  </p:clrMapOvr>
  <p:transition spd="slow" p14:dur="1500">
    <p:random/>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grpSp>
        <p:nvGrpSpPr>
          <p:cNvPr id="247" name="Google Shape;247;p4"/>
          <p:cNvGrpSpPr/>
          <p:nvPr/>
        </p:nvGrpSpPr>
        <p:grpSpPr>
          <a:xfrm>
            <a:off x="306672" y="1183302"/>
            <a:ext cx="7110958" cy="9005976"/>
            <a:chOff x="333782" y="746266"/>
            <a:chExt cx="7110958" cy="9005976"/>
          </a:xfrm>
        </p:grpSpPr>
        <p:sp>
          <p:nvSpPr>
            <p:cNvPr id="248" name="Google Shape;248;p4"/>
            <p:cNvSpPr txBox="1"/>
            <p:nvPr/>
          </p:nvSpPr>
          <p:spPr>
            <a:xfrm>
              <a:off x="333782" y="746266"/>
              <a:ext cx="7110958" cy="140623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rgbClr val="D6315A"/>
                </a:buClr>
                <a:buSzPts val="1400"/>
                <a:buFont typeface="Arial"/>
                <a:buNone/>
              </a:pPr>
              <a:r>
                <a:rPr b="1" lang="pt" sz="1400">
                  <a:solidFill>
                    <a:srgbClr val="D6315A"/>
                  </a:solidFill>
                  <a:latin typeface="Calibri"/>
                  <a:ea typeface="Calibri"/>
                  <a:cs typeface="Calibri"/>
                  <a:sym typeface="Calibri"/>
                </a:rPr>
                <a:t>Include HER </a:t>
              </a:r>
              <a:r>
                <a:rPr lang="pt" sz="1400">
                  <a:solidFill>
                    <a:srgbClr val="5E5F5F"/>
                  </a:solidFill>
                  <a:latin typeface="Calibri"/>
                  <a:ea typeface="Calibri"/>
                  <a:cs typeface="Calibri"/>
                  <a:sym typeface="Calibri"/>
                </a:rPr>
                <a:t>Recursos Educativos Abertos irá desenvolver o capital humano do ensino superior, especialmente os conhecimentos, aptidões e capacidades dos professores para ensinar competências digitais a mulheres migrantes. Irá desenvolver a sua capacidade a longo prazo (desenvolvimento profissional) e permitir-lhes-á implementar um melhor ensino a curto prazo. As atividades estão organizadas nas 5 áreas de competência e estão relacionadas com os 8 níveis de proficiência do </a:t>
              </a:r>
              <a:r>
                <a:rPr b="1" lang="pt" sz="1400" u="sng">
                  <a:solidFill>
                    <a:srgbClr val="12AEA8"/>
                  </a:solidFill>
                  <a:latin typeface="Calibri"/>
                  <a:ea typeface="Calibri"/>
                  <a:cs typeface="Calibri"/>
                  <a:sym typeface="Calibri"/>
                  <a:hlinkClick r:id="rId3">
                    <a:extLst>
                      <a:ext uri="{A12FA001-AC4F-418D-AE19-62706E023703}">
                        <ahyp:hlinkClr val="tx"/>
                      </a:ext>
                    </a:extLst>
                  </a:hlinkClick>
                </a:rPr>
                <a:t>DigComp </a:t>
              </a:r>
              <a:r>
                <a:rPr lang="pt" sz="1400">
                  <a:solidFill>
                    <a:srgbClr val="12AEA8"/>
                  </a:solidFill>
                  <a:latin typeface="Calibri"/>
                  <a:ea typeface="Calibri"/>
                  <a:cs typeface="Calibri"/>
                  <a:sym typeface="Calibri"/>
                </a:rPr>
                <a:t>(saiba mais sobre o DigComp: </a:t>
              </a:r>
              <a:r>
                <a:rPr lang="pt" sz="1400" u="sng">
                  <a:solidFill>
                    <a:srgbClr val="12AEA8"/>
                  </a:solidFill>
                  <a:latin typeface="Calibri"/>
                  <a:ea typeface="Calibri"/>
                  <a:cs typeface="Calibri"/>
                  <a:sym typeface="Calibri"/>
                  <a:hlinkClick r:id="rId4">
                    <a:extLst>
                      <a:ext uri="{A12FA001-AC4F-418D-AE19-62706E023703}">
                        <ahyp:hlinkClr val="tx"/>
                      </a:ext>
                    </a:extLst>
                  </a:hlinkClick>
                </a:rPr>
                <a:t>https://joint-research-centre.ec.europa.eu/digcomp_en </a:t>
              </a:r>
              <a:r>
                <a:rPr lang="pt" sz="1400">
                  <a:solidFill>
                    <a:srgbClr val="12AEA8"/>
                  </a:solidFill>
                  <a:latin typeface="Calibri"/>
                  <a:ea typeface="Calibri"/>
                  <a:cs typeface="Calibri"/>
                  <a:sym typeface="Calibri"/>
                </a:rPr>
                <a:t>)</a:t>
              </a:r>
              <a:endParaRPr sz="1400">
                <a:solidFill>
                  <a:srgbClr val="12AEA8"/>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400"/>
                <a:buFont typeface="Arial"/>
                <a:buNone/>
              </a:pPr>
              <a:r>
                <a:t/>
              </a:r>
              <a:endParaRPr sz="1400">
                <a:solidFill>
                  <a:srgbClr val="A6377D"/>
                </a:solidFill>
                <a:latin typeface="Calibri"/>
                <a:ea typeface="Calibri"/>
                <a:cs typeface="Calibri"/>
                <a:sym typeface="Calibri"/>
              </a:endParaRPr>
            </a:p>
            <a:p>
              <a:pPr indent="-139700" lvl="0" marL="228600" marR="0" rtl="0" algn="l">
                <a:lnSpc>
                  <a:spcPct val="90000"/>
                </a:lnSpc>
                <a:spcBef>
                  <a:spcPts val="1000"/>
                </a:spcBef>
                <a:spcAft>
                  <a:spcPts val="0"/>
                </a:spcAft>
                <a:buClr>
                  <a:schemeClr val="dk1"/>
                </a:buClr>
                <a:buSzPts val="1400"/>
                <a:buFont typeface="Arial"/>
                <a:buNone/>
              </a:pPr>
              <a:r>
                <a:t/>
              </a:r>
              <a:endParaRPr sz="1400">
                <a:solidFill>
                  <a:srgbClr val="76C6D2"/>
                </a:solidFill>
                <a:latin typeface="Calibri"/>
                <a:ea typeface="Calibri"/>
                <a:cs typeface="Calibri"/>
                <a:sym typeface="Calibri"/>
              </a:endParaRPr>
            </a:p>
          </p:txBody>
        </p:sp>
        <p:grpSp>
          <p:nvGrpSpPr>
            <p:cNvPr id="249" name="Google Shape;249;p4"/>
            <p:cNvGrpSpPr/>
            <p:nvPr/>
          </p:nvGrpSpPr>
          <p:grpSpPr>
            <a:xfrm>
              <a:off x="468460" y="2203526"/>
              <a:ext cx="4929830" cy="1384700"/>
              <a:chOff x="505299" y="2075007"/>
              <a:chExt cx="4929830" cy="1384700"/>
            </a:xfrm>
          </p:grpSpPr>
          <p:sp>
            <p:nvSpPr>
              <p:cNvPr id="250" name="Google Shape;250;p4"/>
              <p:cNvSpPr txBox="1"/>
              <p:nvPr/>
            </p:nvSpPr>
            <p:spPr>
              <a:xfrm>
                <a:off x="1532662" y="2075007"/>
                <a:ext cx="3902467" cy="545910"/>
              </a:xfrm>
              <a:prstGeom prst="rect">
                <a:avLst/>
              </a:prstGeom>
              <a:noFill/>
              <a:ln>
                <a:noFill/>
              </a:ln>
            </p:spPr>
            <p:txBody>
              <a:bodyPr anchorCtr="0" anchor="t" bIns="29150" lIns="58300" spcFirstLastPara="1" rIns="58300" wrap="square" tIns="29150">
                <a:noAutofit/>
              </a:bodyPr>
              <a:lstStyle/>
              <a:p>
                <a:pPr indent="0" lvl="0" marL="0" marR="0" rtl="0" algn="l">
                  <a:lnSpc>
                    <a:spcPct val="107000"/>
                  </a:lnSpc>
                  <a:spcBef>
                    <a:spcPts val="0"/>
                  </a:spcBef>
                  <a:spcAft>
                    <a:spcPts val="0"/>
                  </a:spcAft>
                  <a:buNone/>
                </a:pPr>
                <a:r>
                  <a:rPr b="1" lang="pt" sz="1050">
                    <a:solidFill>
                      <a:srgbClr val="E78631"/>
                    </a:solidFill>
                    <a:latin typeface="Open Sans"/>
                    <a:ea typeface="Open Sans"/>
                    <a:cs typeface="Open Sans"/>
                    <a:sym typeface="Open Sans"/>
                  </a:rPr>
                  <a:t>MÓDULO 1</a:t>
                </a:r>
                <a:endParaRPr/>
              </a:p>
              <a:p>
                <a:pPr indent="0" lvl="0" marL="0" marR="0" rtl="0" algn="l">
                  <a:lnSpc>
                    <a:spcPct val="107000"/>
                  </a:lnSpc>
                  <a:spcBef>
                    <a:spcPts val="0"/>
                  </a:spcBef>
                  <a:spcAft>
                    <a:spcPts val="0"/>
                  </a:spcAft>
                  <a:buNone/>
                </a:pPr>
                <a:r>
                  <a:rPr b="1" lang="pt" sz="1000">
                    <a:solidFill>
                      <a:srgbClr val="00ACA7"/>
                    </a:solidFill>
                    <a:latin typeface="Open Sans"/>
                    <a:ea typeface="Open Sans"/>
                    <a:cs typeface="Open Sans"/>
                    <a:sym typeface="Open Sans"/>
                  </a:rPr>
                  <a:t>Informação e literacia de dados</a:t>
                </a:r>
                <a:endParaRPr sz="1000">
                  <a:solidFill>
                    <a:srgbClr val="00ACA7"/>
                  </a:solidFill>
                  <a:latin typeface="Open Sans"/>
                  <a:ea typeface="Open Sans"/>
                  <a:cs typeface="Open Sans"/>
                  <a:sym typeface="Open Sans"/>
                </a:endParaRPr>
              </a:p>
            </p:txBody>
          </p:sp>
          <p:sp>
            <p:nvSpPr>
              <p:cNvPr id="251" name="Google Shape;251;p4"/>
              <p:cNvSpPr txBox="1"/>
              <p:nvPr/>
            </p:nvSpPr>
            <p:spPr>
              <a:xfrm>
                <a:off x="1458126" y="2444424"/>
                <a:ext cx="3902466" cy="1015283"/>
              </a:xfrm>
              <a:prstGeom prst="rect">
                <a:avLst/>
              </a:prstGeom>
              <a:noFill/>
              <a:ln>
                <a:noFill/>
              </a:ln>
            </p:spPr>
            <p:txBody>
              <a:bodyPr anchorCtr="0" anchor="t" bIns="29150" lIns="58300" spcFirstLastPara="1" rIns="58300" wrap="square" tIns="29150">
                <a:noAutofit/>
              </a:bodyPr>
              <a:lstStyle/>
              <a:p>
                <a:pPr indent="-109351" lvl="0" marL="109351" marR="0" rtl="0" algn="l">
                  <a:lnSpc>
                    <a:spcPct val="107000"/>
                  </a:lnSpc>
                  <a:spcBef>
                    <a:spcPts val="0"/>
                  </a:spcBef>
                  <a:spcAft>
                    <a:spcPts val="0"/>
                  </a:spcAft>
                  <a:buClr>
                    <a:schemeClr val="dk1"/>
                  </a:buClr>
                  <a:buSzPts val="1000"/>
                  <a:buFont typeface="Noto Sans Symbols"/>
                  <a:buChar char="▪"/>
                </a:pPr>
                <a:r>
                  <a:rPr lang="pt" sz="1000">
                    <a:solidFill>
                      <a:schemeClr val="dk1"/>
                    </a:solidFill>
                    <a:latin typeface="Open Sans"/>
                    <a:ea typeface="Open Sans"/>
                    <a:cs typeface="Open Sans"/>
                    <a:sym typeface="Open Sans"/>
                  </a:rPr>
                  <a:t>Navegar, pesquisar, filtrar dados, informações e conteúdo digital</a:t>
                </a:r>
                <a:endParaRPr sz="1000">
                  <a:solidFill>
                    <a:schemeClr val="dk1"/>
                  </a:solidFill>
                  <a:latin typeface="Open Sans"/>
                  <a:ea typeface="Open Sans"/>
                  <a:cs typeface="Open Sans"/>
                  <a:sym typeface="Open Sans"/>
                </a:endParaRPr>
              </a:p>
              <a:p>
                <a:pPr indent="-109351" lvl="0" marL="109351" marR="0" rtl="0" algn="l">
                  <a:lnSpc>
                    <a:spcPct val="107000"/>
                  </a:lnSpc>
                  <a:spcBef>
                    <a:spcPts val="0"/>
                  </a:spcBef>
                  <a:spcAft>
                    <a:spcPts val="0"/>
                  </a:spcAft>
                  <a:buClr>
                    <a:schemeClr val="dk1"/>
                  </a:buClr>
                  <a:buSzPts val="1000"/>
                  <a:buFont typeface="Noto Sans Symbols"/>
                  <a:buChar char="▪"/>
                </a:pPr>
                <a:r>
                  <a:rPr lang="pt" sz="1000">
                    <a:solidFill>
                      <a:schemeClr val="dk1"/>
                    </a:solidFill>
                    <a:latin typeface="Open Sans"/>
                    <a:ea typeface="Open Sans"/>
                    <a:cs typeface="Open Sans"/>
                    <a:sym typeface="Open Sans"/>
                  </a:rPr>
                  <a:t>Avaliação de dados, informações e conteúdo digital</a:t>
                </a:r>
                <a:endParaRPr sz="1000">
                  <a:solidFill>
                    <a:schemeClr val="dk1"/>
                  </a:solidFill>
                  <a:latin typeface="Open Sans"/>
                  <a:ea typeface="Open Sans"/>
                  <a:cs typeface="Open Sans"/>
                  <a:sym typeface="Open Sans"/>
                </a:endParaRPr>
              </a:p>
              <a:p>
                <a:pPr indent="-109351" lvl="0" marL="109351" marR="0" rtl="0" algn="l">
                  <a:lnSpc>
                    <a:spcPct val="107000"/>
                  </a:lnSpc>
                  <a:spcBef>
                    <a:spcPts val="0"/>
                  </a:spcBef>
                  <a:spcAft>
                    <a:spcPts val="0"/>
                  </a:spcAft>
                  <a:buClr>
                    <a:schemeClr val="dk1"/>
                  </a:buClr>
                  <a:buSzPts val="1000"/>
                  <a:buFont typeface="Noto Sans Symbols"/>
                  <a:buChar char="▪"/>
                </a:pPr>
                <a:r>
                  <a:rPr lang="pt" sz="1000">
                    <a:solidFill>
                      <a:schemeClr val="dk1"/>
                    </a:solidFill>
                    <a:latin typeface="Open Sans"/>
                    <a:ea typeface="Open Sans"/>
                    <a:cs typeface="Open Sans"/>
                    <a:sym typeface="Open Sans"/>
                  </a:rPr>
                  <a:t>Gestão de dados, informações e conteúdo digital</a:t>
                </a:r>
                <a:endParaRPr sz="1000">
                  <a:solidFill>
                    <a:schemeClr val="dk1"/>
                  </a:solidFill>
                  <a:latin typeface="Open Sans"/>
                  <a:ea typeface="Open Sans"/>
                  <a:cs typeface="Open Sans"/>
                  <a:sym typeface="Open Sans"/>
                </a:endParaRPr>
              </a:p>
              <a:p>
                <a:pPr indent="-109351" lvl="0" marL="109351" marR="0" rtl="0" algn="l">
                  <a:lnSpc>
                    <a:spcPct val="107000"/>
                  </a:lnSpc>
                  <a:spcBef>
                    <a:spcPts val="0"/>
                  </a:spcBef>
                  <a:spcAft>
                    <a:spcPts val="0"/>
                  </a:spcAft>
                  <a:buClr>
                    <a:schemeClr val="dk1"/>
                  </a:buClr>
                  <a:buSzPts val="1000"/>
                  <a:buFont typeface="Noto Sans Symbols"/>
                  <a:buChar char="▪"/>
                </a:pPr>
                <a:r>
                  <a:rPr lang="pt" sz="1000">
                    <a:solidFill>
                      <a:schemeClr val="dk1"/>
                    </a:solidFill>
                    <a:latin typeface="Open Sans"/>
                    <a:ea typeface="Open Sans"/>
                    <a:cs typeface="Open Sans"/>
                    <a:sym typeface="Open Sans"/>
                  </a:rPr>
                  <a:t>Superar as barreiras linguísticas e culturais às informações e literacia dos dados</a:t>
                </a:r>
                <a:endParaRPr sz="1000">
                  <a:solidFill>
                    <a:schemeClr val="dk1"/>
                  </a:solidFill>
                  <a:latin typeface="Open Sans"/>
                  <a:ea typeface="Open Sans"/>
                  <a:cs typeface="Open Sans"/>
                  <a:sym typeface="Open Sans"/>
                </a:endParaRPr>
              </a:p>
              <a:p>
                <a:pPr indent="-45851" lvl="0" marL="109351" marR="0" rtl="0" algn="l">
                  <a:lnSpc>
                    <a:spcPct val="107000"/>
                  </a:lnSpc>
                  <a:spcBef>
                    <a:spcPts val="0"/>
                  </a:spcBef>
                  <a:spcAft>
                    <a:spcPts val="0"/>
                  </a:spcAft>
                  <a:buClr>
                    <a:schemeClr val="dk1"/>
                  </a:buClr>
                  <a:buSzPts val="1000"/>
                  <a:buFont typeface="Noto Sans Symbols"/>
                  <a:buNone/>
                </a:pPr>
                <a:r>
                  <a:t/>
                </a:r>
                <a:endParaRPr sz="1000">
                  <a:solidFill>
                    <a:schemeClr val="dk1"/>
                  </a:solidFill>
                  <a:latin typeface="Open Sans"/>
                  <a:ea typeface="Open Sans"/>
                  <a:cs typeface="Open Sans"/>
                  <a:sym typeface="Open Sans"/>
                </a:endParaRPr>
              </a:p>
            </p:txBody>
          </p:sp>
          <p:grpSp>
            <p:nvGrpSpPr>
              <p:cNvPr id="252" name="Google Shape;252;p4"/>
              <p:cNvGrpSpPr/>
              <p:nvPr/>
            </p:nvGrpSpPr>
            <p:grpSpPr>
              <a:xfrm>
                <a:off x="505299" y="2100969"/>
                <a:ext cx="634915" cy="632675"/>
                <a:chOff x="672939" y="5628430"/>
                <a:chExt cx="634915" cy="632675"/>
              </a:xfrm>
            </p:grpSpPr>
            <p:sp>
              <p:nvSpPr>
                <p:cNvPr id="253" name="Google Shape;253;p4"/>
                <p:cNvSpPr/>
                <p:nvPr/>
              </p:nvSpPr>
              <p:spPr>
                <a:xfrm rot="10800000">
                  <a:off x="672939" y="5628430"/>
                  <a:ext cx="633790" cy="473824"/>
                </a:xfrm>
                <a:prstGeom prst="flowChartMerge">
                  <a:avLst/>
                </a:prstGeom>
                <a:solidFill>
                  <a:srgbClr val="00ACA7"/>
                </a:solidFill>
                <a:ln cap="flat" cmpd="sng" w="12700">
                  <a:solidFill>
                    <a:srgbClr val="00ACA7"/>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254" name="Google Shape;254;p4"/>
                <p:cNvSpPr txBox="1"/>
                <p:nvPr/>
              </p:nvSpPr>
              <p:spPr>
                <a:xfrm>
                  <a:off x="674064" y="5805505"/>
                  <a:ext cx="633790" cy="455600"/>
                </a:xfrm>
                <a:prstGeom prst="rect">
                  <a:avLst/>
                </a:prstGeom>
                <a:noFill/>
                <a:ln>
                  <a:noFill/>
                </a:ln>
              </p:spPr>
              <p:txBody>
                <a:bodyPr anchorCtr="0" anchor="t" bIns="29150" lIns="58300" spcFirstLastPara="1" rIns="58300" wrap="square" tIns="29150">
                  <a:noAutofit/>
                </a:bodyPr>
                <a:lstStyle/>
                <a:p>
                  <a:pPr indent="0" lvl="0" marL="0" marR="0" rtl="0" algn="ctr">
                    <a:spcBef>
                      <a:spcPts val="0"/>
                    </a:spcBef>
                    <a:spcAft>
                      <a:spcPts val="0"/>
                    </a:spcAft>
                    <a:buNone/>
                  </a:pPr>
                  <a:r>
                    <a:rPr b="1" lang="pt" sz="765">
                      <a:solidFill>
                        <a:srgbClr val="FFFFFF"/>
                      </a:solidFill>
                      <a:latin typeface="Arial"/>
                      <a:ea typeface="Arial"/>
                      <a:cs typeface="Arial"/>
                      <a:sym typeface="Arial"/>
                    </a:rPr>
                    <a:t>PASSO</a:t>
                  </a:r>
                  <a:endParaRPr sz="765">
                    <a:solidFill>
                      <a:schemeClr val="dk1"/>
                    </a:solidFill>
                    <a:latin typeface="Calibri"/>
                    <a:ea typeface="Calibri"/>
                    <a:cs typeface="Calibri"/>
                    <a:sym typeface="Calibri"/>
                  </a:endParaRPr>
                </a:p>
                <a:p>
                  <a:pPr indent="0" lvl="0" marL="0" marR="0" rtl="0" algn="ctr">
                    <a:spcBef>
                      <a:spcPts val="0"/>
                    </a:spcBef>
                    <a:spcAft>
                      <a:spcPts val="0"/>
                    </a:spcAft>
                    <a:buNone/>
                  </a:pPr>
                  <a:r>
                    <a:rPr b="1" lang="pt" sz="1020">
                      <a:solidFill>
                        <a:srgbClr val="FFFFFF"/>
                      </a:solidFill>
                      <a:latin typeface="Arial"/>
                      <a:ea typeface="Arial"/>
                      <a:cs typeface="Arial"/>
                      <a:sym typeface="Arial"/>
                    </a:rPr>
                    <a:t>1</a:t>
                  </a:r>
                  <a:endParaRPr sz="765">
                    <a:solidFill>
                      <a:schemeClr val="dk1"/>
                    </a:solidFill>
                    <a:latin typeface="Calibri"/>
                    <a:ea typeface="Calibri"/>
                    <a:cs typeface="Calibri"/>
                    <a:sym typeface="Calibri"/>
                  </a:endParaRPr>
                </a:p>
              </p:txBody>
            </p:sp>
          </p:grpSp>
        </p:grpSp>
        <p:grpSp>
          <p:nvGrpSpPr>
            <p:cNvPr id="255" name="Google Shape;255;p4"/>
            <p:cNvGrpSpPr/>
            <p:nvPr/>
          </p:nvGrpSpPr>
          <p:grpSpPr>
            <a:xfrm>
              <a:off x="2765546" y="3602066"/>
              <a:ext cx="4518429" cy="2158094"/>
              <a:chOff x="2758440" y="3023047"/>
              <a:chExt cx="4518429" cy="2158094"/>
            </a:xfrm>
          </p:grpSpPr>
          <p:grpSp>
            <p:nvGrpSpPr>
              <p:cNvPr id="256" name="Google Shape;256;p4"/>
              <p:cNvGrpSpPr/>
              <p:nvPr/>
            </p:nvGrpSpPr>
            <p:grpSpPr>
              <a:xfrm>
                <a:off x="2758440" y="3697368"/>
                <a:ext cx="4518429" cy="1483773"/>
                <a:chOff x="1298012" y="6196371"/>
                <a:chExt cx="2131978" cy="1483773"/>
              </a:xfrm>
            </p:grpSpPr>
            <p:sp>
              <p:nvSpPr>
                <p:cNvPr id="257" name="Google Shape;257;p4"/>
                <p:cNvSpPr txBox="1"/>
                <p:nvPr/>
              </p:nvSpPr>
              <p:spPr>
                <a:xfrm>
                  <a:off x="1354443" y="6196371"/>
                  <a:ext cx="1968335" cy="573536"/>
                </a:xfrm>
                <a:prstGeom prst="rect">
                  <a:avLst/>
                </a:prstGeom>
                <a:noFill/>
                <a:ln>
                  <a:noFill/>
                </a:ln>
              </p:spPr>
              <p:txBody>
                <a:bodyPr anchorCtr="0" anchor="t" bIns="29150" lIns="58300" spcFirstLastPara="1" rIns="58300" wrap="square" tIns="29150">
                  <a:noAutofit/>
                </a:bodyPr>
                <a:lstStyle/>
                <a:p>
                  <a:pPr indent="0" lvl="0" marL="0" marR="0" rtl="0" algn="r">
                    <a:lnSpc>
                      <a:spcPct val="107000"/>
                    </a:lnSpc>
                    <a:spcBef>
                      <a:spcPts val="0"/>
                    </a:spcBef>
                    <a:spcAft>
                      <a:spcPts val="0"/>
                    </a:spcAft>
                    <a:buNone/>
                  </a:pPr>
                  <a:r>
                    <a:rPr b="1" lang="pt" sz="1050">
                      <a:solidFill>
                        <a:srgbClr val="E78631"/>
                      </a:solidFill>
                      <a:latin typeface="Open Sans"/>
                      <a:ea typeface="Open Sans"/>
                      <a:cs typeface="Open Sans"/>
                      <a:sym typeface="Open Sans"/>
                    </a:rPr>
                    <a:t>MÓDULO 2</a:t>
                  </a:r>
                  <a:endParaRPr/>
                </a:p>
                <a:p>
                  <a:pPr indent="0" lvl="0" marL="0" marR="0" rtl="0" algn="r">
                    <a:lnSpc>
                      <a:spcPct val="107000"/>
                    </a:lnSpc>
                    <a:spcBef>
                      <a:spcPts val="0"/>
                    </a:spcBef>
                    <a:spcAft>
                      <a:spcPts val="0"/>
                    </a:spcAft>
                    <a:buNone/>
                  </a:pPr>
                  <a:r>
                    <a:rPr b="1" lang="pt" sz="1000">
                      <a:solidFill>
                        <a:srgbClr val="00ACA7"/>
                      </a:solidFill>
                      <a:latin typeface="Open Sans"/>
                      <a:ea typeface="Open Sans"/>
                      <a:cs typeface="Open Sans"/>
                      <a:sym typeface="Open Sans"/>
                    </a:rPr>
                    <a:t>Área de competência 2: Comunicação e colaboração</a:t>
                  </a:r>
                  <a:endParaRPr sz="1050">
                    <a:solidFill>
                      <a:srgbClr val="00ACA7"/>
                    </a:solidFill>
                    <a:latin typeface="Calibri"/>
                    <a:ea typeface="Calibri"/>
                    <a:cs typeface="Calibri"/>
                    <a:sym typeface="Calibri"/>
                  </a:endParaRPr>
                </a:p>
              </p:txBody>
            </p:sp>
            <p:sp>
              <p:nvSpPr>
                <p:cNvPr id="258" name="Google Shape;258;p4"/>
                <p:cNvSpPr txBox="1"/>
                <p:nvPr/>
              </p:nvSpPr>
              <p:spPr>
                <a:xfrm>
                  <a:off x="1298012" y="6602013"/>
                  <a:ext cx="2131978" cy="1078131"/>
                </a:xfrm>
                <a:prstGeom prst="rect">
                  <a:avLst/>
                </a:prstGeom>
                <a:noFill/>
                <a:ln>
                  <a:noFill/>
                </a:ln>
              </p:spPr>
              <p:txBody>
                <a:bodyPr anchorCtr="0" anchor="t" bIns="29150" lIns="58300" spcFirstLastPara="1" rIns="58300" wrap="square" tIns="29150">
                  <a:noAutofit/>
                </a:bodyPr>
                <a:lstStyle/>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Interagir através de tecnologias digitais</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Partilhar através de tecnologias digitais</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Envolver-se na cidadania através de tecnologias digitais</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Colaboração através de tecnologias digitais</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Netiqueta</a:t>
                  </a:r>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Gestão da identidade digital</a:t>
                  </a:r>
                  <a:endParaRPr/>
                </a:p>
                <a:p>
                  <a:pPr indent="0" lvl="0" marL="71888" marR="0" rtl="0" algn="r">
                    <a:spcBef>
                      <a:spcPts val="0"/>
                    </a:spcBef>
                    <a:spcAft>
                      <a:spcPts val="0"/>
                    </a:spcAft>
                    <a:buClr>
                      <a:schemeClr val="dk1"/>
                    </a:buClr>
                    <a:buSzPts val="1050"/>
                    <a:buFont typeface="Noto Sans Symbols"/>
                    <a:buNone/>
                  </a:pPr>
                  <a:r>
                    <a:t/>
                  </a:r>
                  <a:endParaRPr sz="1050">
                    <a:solidFill>
                      <a:schemeClr val="dk1"/>
                    </a:solidFill>
                    <a:latin typeface="Open Sans"/>
                    <a:ea typeface="Open Sans"/>
                    <a:cs typeface="Open Sans"/>
                    <a:sym typeface="Open Sans"/>
                  </a:endParaRPr>
                </a:p>
              </p:txBody>
            </p:sp>
          </p:grpSp>
          <p:grpSp>
            <p:nvGrpSpPr>
              <p:cNvPr id="259" name="Google Shape;259;p4"/>
              <p:cNvGrpSpPr/>
              <p:nvPr/>
            </p:nvGrpSpPr>
            <p:grpSpPr>
              <a:xfrm>
                <a:off x="6189497" y="3023047"/>
                <a:ext cx="637792" cy="513709"/>
                <a:chOff x="1892317" y="5648319"/>
                <a:chExt cx="637792" cy="513709"/>
              </a:xfrm>
            </p:grpSpPr>
            <p:sp>
              <p:nvSpPr>
                <p:cNvPr id="260" name="Google Shape;260;p4"/>
                <p:cNvSpPr/>
                <p:nvPr/>
              </p:nvSpPr>
              <p:spPr>
                <a:xfrm>
                  <a:off x="1892317" y="5648319"/>
                  <a:ext cx="633790" cy="473824"/>
                </a:xfrm>
                <a:prstGeom prst="flowChartMerge">
                  <a:avLst/>
                </a:prstGeom>
                <a:solidFill>
                  <a:srgbClr val="D6315A"/>
                </a:solid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261" name="Google Shape;261;p4"/>
                <p:cNvSpPr txBox="1"/>
                <p:nvPr/>
              </p:nvSpPr>
              <p:spPr>
                <a:xfrm>
                  <a:off x="1896319" y="5706428"/>
                  <a:ext cx="633790" cy="455600"/>
                </a:xfrm>
                <a:prstGeom prst="rect">
                  <a:avLst/>
                </a:prstGeom>
                <a:noFill/>
                <a:ln>
                  <a:noFill/>
                </a:ln>
              </p:spPr>
              <p:txBody>
                <a:bodyPr anchorCtr="0" anchor="t" bIns="29150" lIns="58300" spcFirstLastPara="1" rIns="58300" wrap="square" tIns="29150">
                  <a:noAutofit/>
                </a:bodyPr>
                <a:lstStyle/>
                <a:p>
                  <a:pPr indent="0" lvl="0" marL="0" marR="0" rtl="0" algn="ctr">
                    <a:spcBef>
                      <a:spcPts val="0"/>
                    </a:spcBef>
                    <a:spcAft>
                      <a:spcPts val="0"/>
                    </a:spcAft>
                    <a:buNone/>
                  </a:pPr>
                  <a:r>
                    <a:rPr b="1" lang="pt" sz="765">
                      <a:solidFill>
                        <a:srgbClr val="FFFFFF"/>
                      </a:solidFill>
                      <a:latin typeface="Arial"/>
                      <a:ea typeface="Arial"/>
                      <a:cs typeface="Arial"/>
                      <a:sym typeface="Arial"/>
                    </a:rPr>
                    <a:t>PASSO</a:t>
                  </a:r>
                  <a:endParaRPr sz="765">
                    <a:solidFill>
                      <a:schemeClr val="dk1"/>
                    </a:solidFill>
                    <a:latin typeface="Calibri"/>
                    <a:ea typeface="Calibri"/>
                    <a:cs typeface="Calibri"/>
                    <a:sym typeface="Calibri"/>
                  </a:endParaRPr>
                </a:p>
                <a:p>
                  <a:pPr indent="0" lvl="0" marL="0" marR="0" rtl="0" algn="ctr">
                    <a:spcBef>
                      <a:spcPts val="0"/>
                    </a:spcBef>
                    <a:spcAft>
                      <a:spcPts val="0"/>
                    </a:spcAft>
                    <a:buNone/>
                  </a:pPr>
                  <a:r>
                    <a:rPr b="1" lang="pt" sz="1020">
                      <a:solidFill>
                        <a:srgbClr val="FFFFFF"/>
                      </a:solidFill>
                      <a:latin typeface="Arial"/>
                      <a:ea typeface="Arial"/>
                      <a:cs typeface="Arial"/>
                      <a:sym typeface="Arial"/>
                    </a:rPr>
                    <a:t>2</a:t>
                  </a:r>
                  <a:endParaRPr sz="765">
                    <a:solidFill>
                      <a:schemeClr val="dk1"/>
                    </a:solidFill>
                    <a:latin typeface="Calibri"/>
                    <a:ea typeface="Calibri"/>
                    <a:cs typeface="Calibri"/>
                    <a:sym typeface="Calibri"/>
                  </a:endParaRPr>
                </a:p>
              </p:txBody>
            </p:sp>
          </p:grpSp>
        </p:grpSp>
        <p:grpSp>
          <p:nvGrpSpPr>
            <p:cNvPr id="262" name="Google Shape;262;p4"/>
            <p:cNvGrpSpPr/>
            <p:nvPr/>
          </p:nvGrpSpPr>
          <p:grpSpPr>
            <a:xfrm>
              <a:off x="464198" y="5655346"/>
              <a:ext cx="4626549" cy="1392642"/>
              <a:chOff x="464199" y="4828770"/>
              <a:chExt cx="4626549" cy="1392642"/>
            </a:xfrm>
          </p:grpSpPr>
          <p:grpSp>
            <p:nvGrpSpPr>
              <p:cNvPr id="263" name="Google Shape;263;p4"/>
              <p:cNvGrpSpPr/>
              <p:nvPr/>
            </p:nvGrpSpPr>
            <p:grpSpPr>
              <a:xfrm>
                <a:off x="464199" y="4828770"/>
                <a:ext cx="639215" cy="625086"/>
                <a:chOff x="3229322" y="5636020"/>
                <a:chExt cx="639215" cy="625086"/>
              </a:xfrm>
            </p:grpSpPr>
            <p:sp>
              <p:nvSpPr>
                <p:cNvPr id="264" name="Google Shape;264;p4"/>
                <p:cNvSpPr/>
                <p:nvPr/>
              </p:nvSpPr>
              <p:spPr>
                <a:xfrm rot="10800000">
                  <a:off x="3234747" y="5636020"/>
                  <a:ext cx="633790" cy="473824"/>
                </a:xfrm>
                <a:prstGeom prst="flowChartMerge">
                  <a:avLst/>
                </a:prstGeom>
                <a:solidFill>
                  <a:srgbClr val="E78631"/>
                </a:solidFill>
                <a:ln cap="flat" cmpd="sng" w="12700">
                  <a:solidFill>
                    <a:srgbClr val="E7863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265" name="Google Shape;265;p4"/>
                <p:cNvSpPr txBox="1"/>
                <p:nvPr/>
              </p:nvSpPr>
              <p:spPr>
                <a:xfrm>
                  <a:off x="3229322" y="5805506"/>
                  <a:ext cx="633790" cy="455600"/>
                </a:xfrm>
                <a:prstGeom prst="rect">
                  <a:avLst/>
                </a:prstGeom>
                <a:noFill/>
                <a:ln>
                  <a:noFill/>
                </a:ln>
              </p:spPr>
              <p:txBody>
                <a:bodyPr anchorCtr="0" anchor="t" bIns="29150" lIns="58300" spcFirstLastPara="1" rIns="58300" wrap="square" tIns="29150">
                  <a:noAutofit/>
                </a:bodyPr>
                <a:lstStyle/>
                <a:p>
                  <a:pPr indent="0" lvl="0" marL="0" marR="0" rtl="0" algn="ctr">
                    <a:spcBef>
                      <a:spcPts val="0"/>
                    </a:spcBef>
                    <a:spcAft>
                      <a:spcPts val="0"/>
                    </a:spcAft>
                    <a:buNone/>
                  </a:pPr>
                  <a:r>
                    <a:rPr b="1" lang="pt" sz="765">
                      <a:solidFill>
                        <a:srgbClr val="FFFFFF"/>
                      </a:solidFill>
                      <a:latin typeface="Arial"/>
                      <a:ea typeface="Arial"/>
                      <a:cs typeface="Arial"/>
                      <a:sym typeface="Arial"/>
                    </a:rPr>
                    <a:t>PASSO</a:t>
                  </a:r>
                  <a:endParaRPr sz="765">
                    <a:solidFill>
                      <a:schemeClr val="dk1"/>
                    </a:solidFill>
                    <a:latin typeface="Calibri"/>
                    <a:ea typeface="Calibri"/>
                    <a:cs typeface="Calibri"/>
                    <a:sym typeface="Calibri"/>
                  </a:endParaRPr>
                </a:p>
                <a:p>
                  <a:pPr indent="0" lvl="0" marL="0" marR="0" rtl="0" algn="ctr">
                    <a:spcBef>
                      <a:spcPts val="0"/>
                    </a:spcBef>
                    <a:spcAft>
                      <a:spcPts val="0"/>
                    </a:spcAft>
                    <a:buNone/>
                  </a:pPr>
                  <a:r>
                    <a:rPr b="1" lang="pt" sz="1020">
                      <a:solidFill>
                        <a:srgbClr val="FFFFFF"/>
                      </a:solidFill>
                      <a:latin typeface="Arial"/>
                      <a:ea typeface="Arial"/>
                      <a:cs typeface="Arial"/>
                      <a:sym typeface="Arial"/>
                    </a:rPr>
                    <a:t>3</a:t>
                  </a:r>
                  <a:endParaRPr sz="765">
                    <a:solidFill>
                      <a:schemeClr val="dk1"/>
                    </a:solidFill>
                    <a:latin typeface="Calibri"/>
                    <a:ea typeface="Calibri"/>
                    <a:cs typeface="Calibri"/>
                    <a:sym typeface="Calibri"/>
                  </a:endParaRPr>
                </a:p>
              </p:txBody>
            </p:sp>
          </p:grpSp>
          <p:grpSp>
            <p:nvGrpSpPr>
              <p:cNvPr id="266" name="Google Shape;266;p4"/>
              <p:cNvGrpSpPr/>
              <p:nvPr/>
            </p:nvGrpSpPr>
            <p:grpSpPr>
              <a:xfrm>
                <a:off x="1359654" y="4879787"/>
                <a:ext cx="3731094" cy="1341625"/>
                <a:chOff x="3041983" y="4208805"/>
                <a:chExt cx="1864552" cy="1341625"/>
              </a:xfrm>
            </p:grpSpPr>
            <p:sp>
              <p:nvSpPr>
                <p:cNvPr id="267" name="Google Shape;267;p4"/>
                <p:cNvSpPr txBox="1"/>
                <p:nvPr/>
              </p:nvSpPr>
              <p:spPr>
                <a:xfrm>
                  <a:off x="3041983" y="4208805"/>
                  <a:ext cx="1789164" cy="357208"/>
                </a:xfrm>
                <a:prstGeom prst="rect">
                  <a:avLst/>
                </a:prstGeom>
                <a:noFill/>
                <a:ln>
                  <a:noFill/>
                </a:ln>
              </p:spPr>
              <p:txBody>
                <a:bodyPr anchorCtr="0" anchor="t" bIns="29150" lIns="58300" spcFirstLastPara="1" rIns="58300" wrap="square" tIns="29150">
                  <a:noAutofit/>
                </a:bodyPr>
                <a:lstStyle/>
                <a:p>
                  <a:pPr indent="0" lvl="0" marL="0" marR="0" rtl="0" algn="l">
                    <a:lnSpc>
                      <a:spcPct val="107000"/>
                    </a:lnSpc>
                    <a:spcBef>
                      <a:spcPts val="0"/>
                    </a:spcBef>
                    <a:spcAft>
                      <a:spcPts val="0"/>
                    </a:spcAft>
                    <a:buNone/>
                  </a:pPr>
                  <a:r>
                    <a:rPr b="1" lang="pt" sz="1050">
                      <a:solidFill>
                        <a:srgbClr val="E78631"/>
                      </a:solidFill>
                      <a:latin typeface="Open Sans"/>
                      <a:ea typeface="Open Sans"/>
                      <a:cs typeface="Open Sans"/>
                      <a:sym typeface="Open Sans"/>
                    </a:rPr>
                    <a:t>MÓDULO 3</a:t>
                  </a:r>
                  <a:endParaRPr/>
                </a:p>
                <a:p>
                  <a:pPr indent="0" lvl="0" marL="0" marR="0" rtl="0" algn="l">
                    <a:lnSpc>
                      <a:spcPct val="107000"/>
                    </a:lnSpc>
                    <a:spcBef>
                      <a:spcPts val="0"/>
                    </a:spcBef>
                    <a:spcAft>
                      <a:spcPts val="0"/>
                    </a:spcAft>
                    <a:buNone/>
                  </a:pPr>
                  <a:r>
                    <a:rPr b="1" lang="pt" sz="1000">
                      <a:solidFill>
                        <a:srgbClr val="00ACA7"/>
                      </a:solidFill>
                      <a:latin typeface="Open Sans"/>
                      <a:ea typeface="Open Sans"/>
                      <a:cs typeface="Open Sans"/>
                      <a:sym typeface="Open Sans"/>
                    </a:rPr>
                    <a:t>Criação de conteúdo digital</a:t>
                  </a:r>
                  <a:endParaRPr b="1" sz="1050">
                    <a:solidFill>
                      <a:srgbClr val="00ACA7"/>
                    </a:solidFill>
                    <a:latin typeface="Arial"/>
                    <a:ea typeface="Arial"/>
                    <a:cs typeface="Arial"/>
                    <a:sym typeface="Arial"/>
                  </a:endParaRPr>
                </a:p>
                <a:p>
                  <a:pPr indent="0" lvl="0" marL="0" marR="0" rtl="0" algn="l">
                    <a:lnSpc>
                      <a:spcPct val="107000"/>
                    </a:lnSpc>
                    <a:spcBef>
                      <a:spcPts val="0"/>
                    </a:spcBef>
                    <a:spcAft>
                      <a:spcPts val="0"/>
                    </a:spcAft>
                    <a:buNone/>
                  </a:pPr>
                  <a:r>
                    <a:t/>
                  </a:r>
                  <a:endParaRPr sz="1050">
                    <a:solidFill>
                      <a:srgbClr val="F6BC67"/>
                    </a:solidFill>
                    <a:latin typeface="Calibri"/>
                    <a:ea typeface="Calibri"/>
                    <a:cs typeface="Calibri"/>
                    <a:sym typeface="Calibri"/>
                  </a:endParaRPr>
                </a:p>
              </p:txBody>
            </p:sp>
            <p:sp>
              <p:nvSpPr>
                <p:cNvPr id="268" name="Google Shape;268;p4"/>
                <p:cNvSpPr txBox="1"/>
                <p:nvPr/>
              </p:nvSpPr>
              <p:spPr>
                <a:xfrm>
                  <a:off x="3056107" y="4535638"/>
                  <a:ext cx="1850428" cy="1014792"/>
                </a:xfrm>
                <a:prstGeom prst="rect">
                  <a:avLst/>
                </a:prstGeom>
                <a:noFill/>
                <a:ln>
                  <a:noFill/>
                </a:ln>
              </p:spPr>
              <p:txBody>
                <a:bodyPr anchorCtr="0" anchor="t" bIns="29150" lIns="58300" spcFirstLastPara="1" rIns="58300" wrap="square" tIns="29150">
                  <a:noAutofit/>
                </a:bodyPr>
                <a:lstStyle/>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Desenvolvimento de conteúdo digital</a:t>
                  </a:r>
                  <a:endParaRPr sz="1050">
                    <a:solidFill>
                      <a:schemeClr val="dk1"/>
                    </a:solidFill>
                    <a:latin typeface="Calibri"/>
                    <a:ea typeface="Calibri"/>
                    <a:cs typeface="Calibri"/>
                    <a:sym typeface="Calibri"/>
                  </a:endParaRPr>
                </a:p>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Integração e reedição de conteúdo digital</a:t>
                  </a:r>
                  <a:endParaRPr sz="1050">
                    <a:solidFill>
                      <a:schemeClr val="dk1"/>
                    </a:solidFill>
                    <a:latin typeface="Open Sans"/>
                    <a:ea typeface="Open Sans"/>
                    <a:cs typeface="Open Sans"/>
                    <a:sym typeface="Open Sans"/>
                  </a:endParaRPr>
                </a:p>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Compreensão dos direitos de autor e licenças</a:t>
                  </a:r>
                  <a:endParaRPr/>
                </a:p>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Programação – soluções rápidas</a:t>
                  </a:r>
                  <a:endParaRPr/>
                </a:p>
              </p:txBody>
            </p:sp>
          </p:grpSp>
        </p:grpSp>
        <p:pic>
          <p:nvPicPr>
            <p:cNvPr descr="Back outline" id="269" name="Google Shape;269;p4"/>
            <p:cNvPicPr preferRelativeResize="0"/>
            <p:nvPr/>
          </p:nvPicPr>
          <p:blipFill rotWithShape="1">
            <a:blip r:embed="rId5">
              <a:alphaModFix/>
            </a:blip>
            <a:srcRect b="0" l="0" r="0" t="0"/>
            <a:stretch/>
          </p:blipFill>
          <p:spPr>
            <a:xfrm rot="3177584">
              <a:off x="5469867" y="2465496"/>
              <a:ext cx="914400" cy="914400"/>
            </a:xfrm>
            <a:prstGeom prst="rect">
              <a:avLst/>
            </a:prstGeom>
            <a:noFill/>
            <a:ln>
              <a:noFill/>
            </a:ln>
          </p:spPr>
        </p:pic>
        <p:pic>
          <p:nvPicPr>
            <p:cNvPr descr="Line arrow: Counter-clockwise curve outline" id="270" name="Google Shape;270;p4"/>
            <p:cNvPicPr preferRelativeResize="0"/>
            <p:nvPr/>
          </p:nvPicPr>
          <p:blipFill rotWithShape="1">
            <a:blip r:embed="rId6">
              <a:alphaModFix/>
            </a:blip>
            <a:srcRect b="0" l="0" r="0" t="0"/>
            <a:stretch/>
          </p:blipFill>
          <p:spPr>
            <a:xfrm rot="-5993294">
              <a:off x="2382444" y="4282201"/>
              <a:ext cx="914400" cy="914400"/>
            </a:xfrm>
            <a:prstGeom prst="rect">
              <a:avLst/>
            </a:prstGeom>
            <a:noFill/>
            <a:ln>
              <a:noFill/>
            </a:ln>
          </p:spPr>
        </p:pic>
        <p:grpSp>
          <p:nvGrpSpPr>
            <p:cNvPr id="271" name="Google Shape;271;p4"/>
            <p:cNvGrpSpPr/>
            <p:nvPr/>
          </p:nvGrpSpPr>
          <p:grpSpPr>
            <a:xfrm>
              <a:off x="4031770" y="6453330"/>
              <a:ext cx="3252205" cy="1733429"/>
              <a:chOff x="4049218" y="6075788"/>
              <a:chExt cx="3252205" cy="1733429"/>
            </a:xfrm>
          </p:grpSpPr>
          <p:grpSp>
            <p:nvGrpSpPr>
              <p:cNvPr id="272" name="Google Shape;272;p4"/>
              <p:cNvGrpSpPr/>
              <p:nvPr/>
            </p:nvGrpSpPr>
            <p:grpSpPr>
              <a:xfrm>
                <a:off x="6189497" y="6075788"/>
                <a:ext cx="634126" cy="502029"/>
                <a:chOff x="4556310" y="5659999"/>
                <a:chExt cx="634126" cy="502029"/>
              </a:xfrm>
            </p:grpSpPr>
            <p:sp>
              <p:nvSpPr>
                <p:cNvPr id="273" name="Google Shape;273;p4"/>
                <p:cNvSpPr/>
                <p:nvPr/>
              </p:nvSpPr>
              <p:spPr>
                <a:xfrm>
                  <a:off x="4556646" y="5659999"/>
                  <a:ext cx="633790" cy="473824"/>
                </a:xfrm>
                <a:prstGeom prst="flowChartMerge">
                  <a:avLst/>
                </a:prstGeom>
                <a:solidFill>
                  <a:srgbClr val="7F7F7F"/>
                </a:solidFill>
                <a:ln cap="flat" cmpd="sng" w="12700">
                  <a:solidFill>
                    <a:srgbClr val="7F7F7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274" name="Google Shape;274;p4"/>
                <p:cNvSpPr txBox="1"/>
                <p:nvPr/>
              </p:nvSpPr>
              <p:spPr>
                <a:xfrm>
                  <a:off x="4556310" y="5706428"/>
                  <a:ext cx="633790" cy="455600"/>
                </a:xfrm>
                <a:prstGeom prst="rect">
                  <a:avLst/>
                </a:prstGeom>
                <a:noFill/>
                <a:ln>
                  <a:noFill/>
                </a:ln>
              </p:spPr>
              <p:txBody>
                <a:bodyPr anchorCtr="0" anchor="t" bIns="29150" lIns="58300" spcFirstLastPara="1" rIns="58300" wrap="square" tIns="29150">
                  <a:noAutofit/>
                </a:bodyPr>
                <a:lstStyle/>
                <a:p>
                  <a:pPr indent="0" lvl="0" marL="0" marR="0" rtl="0" algn="ctr">
                    <a:spcBef>
                      <a:spcPts val="0"/>
                    </a:spcBef>
                    <a:spcAft>
                      <a:spcPts val="0"/>
                    </a:spcAft>
                    <a:buNone/>
                  </a:pPr>
                  <a:r>
                    <a:rPr b="1" lang="pt" sz="765">
                      <a:solidFill>
                        <a:srgbClr val="FFFFFF"/>
                      </a:solidFill>
                      <a:latin typeface="Arial"/>
                      <a:ea typeface="Arial"/>
                      <a:cs typeface="Arial"/>
                      <a:sym typeface="Arial"/>
                    </a:rPr>
                    <a:t>PASSO</a:t>
                  </a:r>
                  <a:endParaRPr sz="765">
                    <a:solidFill>
                      <a:schemeClr val="dk1"/>
                    </a:solidFill>
                    <a:latin typeface="Calibri"/>
                    <a:ea typeface="Calibri"/>
                    <a:cs typeface="Calibri"/>
                    <a:sym typeface="Calibri"/>
                  </a:endParaRPr>
                </a:p>
                <a:p>
                  <a:pPr indent="0" lvl="0" marL="0" marR="0" rtl="0" algn="ctr">
                    <a:spcBef>
                      <a:spcPts val="0"/>
                    </a:spcBef>
                    <a:spcAft>
                      <a:spcPts val="0"/>
                    </a:spcAft>
                    <a:buNone/>
                  </a:pPr>
                  <a:r>
                    <a:rPr b="1" lang="pt" sz="1020">
                      <a:solidFill>
                        <a:srgbClr val="FFFFFF"/>
                      </a:solidFill>
                      <a:latin typeface="Arial"/>
                      <a:ea typeface="Arial"/>
                      <a:cs typeface="Arial"/>
                      <a:sym typeface="Arial"/>
                    </a:rPr>
                    <a:t>4</a:t>
                  </a:r>
                  <a:endParaRPr sz="765">
                    <a:solidFill>
                      <a:schemeClr val="dk1"/>
                    </a:solidFill>
                    <a:latin typeface="Calibri"/>
                    <a:ea typeface="Calibri"/>
                    <a:cs typeface="Calibri"/>
                    <a:sym typeface="Calibri"/>
                  </a:endParaRPr>
                </a:p>
              </p:txBody>
            </p:sp>
          </p:grpSp>
          <p:sp>
            <p:nvSpPr>
              <p:cNvPr id="275" name="Google Shape;275;p4"/>
              <p:cNvSpPr txBox="1"/>
              <p:nvPr/>
            </p:nvSpPr>
            <p:spPr>
              <a:xfrm>
                <a:off x="5667670" y="6634815"/>
                <a:ext cx="1381979" cy="455599"/>
              </a:xfrm>
              <a:prstGeom prst="rect">
                <a:avLst/>
              </a:prstGeom>
              <a:noFill/>
              <a:ln>
                <a:noFill/>
              </a:ln>
            </p:spPr>
            <p:txBody>
              <a:bodyPr anchorCtr="0" anchor="t" bIns="29150" lIns="58300" spcFirstLastPara="1" rIns="58300" wrap="square" tIns="29150">
                <a:noAutofit/>
              </a:bodyPr>
              <a:lstStyle/>
              <a:p>
                <a:pPr indent="0" lvl="0" marL="0" marR="0" rtl="0" algn="r">
                  <a:lnSpc>
                    <a:spcPct val="107000"/>
                  </a:lnSpc>
                  <a:spcBef>
                    <a:spcPts val="0"/>
                  </a:spcBef>
                  <a:spcAft>
                    <a:spcPts val="0"/>
                  </a:spcAft>
                  <a:buNone/>
                </a:pPr>
                <a:r>
                  <a:rPr b="1" lang="pt" sz="1050">
                    <a:solidFill>
                      <a:srgbClr val="E78631"/>
                    </a:solidFill>
                    <a:latin typeface="Open Sans"/>
                    <a:ea typeface="Open Sans"/>
                    <a:cs typeface="Open Sans"/>
                    <a:sym typeface="Open Sans"/>
                  </a:rPr>
                  <a:t>MÓDULO 4</a:t>
                </a:r>
                <a:endParaRPr/>
              </a:p>
              <a:p>
                <a:pPr indent="0" lvl="0" marL="0" marR="0" rtl="0" algn="r">
                  <a:lnSpc>
                    <a:spcPct val="107000"/>
                  </a:lnSpc>
                  <a:spcBef>
                    <a:spcPts val="0"/>
                  </a:spcBef>
                  <a:spcAft>
                    <a:spcPts val="0"/>
                  </a:spcAft>
                  <a:buNone/>
                </a:pPr>
                <a:r>
                  <a:rPr b="1" lang="pt" sz="1000">
                    <a:solidFill>
                      <a:srgbClr val="00ACA7"/>
                    </a:solidFill>
                    <a:latin typeface="Open Sans"/>
                    <a:ea typeface="Open Sans"/>
                    <a:cs typeface="Open Sans"/>
                    <a:sym typeface="Open Sans"/>
                  </a:rPr>
                  <a:t>Segurança digital</a:t>
                </a:r>
                <a:endParaRPr/>
              </a:p>
            </p:txBody>
          </p:sp>
          <p:sp>
            <p:nvSpPr>
              <p:cNvPr id="276" name="Google Shape;276;p4"/>
              <p:cNvSpPr txBox="1"/>
              <p:nvPr/>
            </p:nvSpPr>
            <p:spPr>
              <a:xfrm>
                <a:off x="4049218" y="7062209"/>
                <a:ext cx="3252205" cy="747008"/>
              </a:xfrm>
              <a:prstGeom prst="rect">
                <a:avLst/>
              </a:prstGeom>
              <a:noFill/>
              <a:ln>
                <a:noFill/>
              </a:ln>
            </p:spPr>
            <p:txBody>
              <a:bodyPr anchorCtr="0" anchor="t" bIns="29150" lIns="58300" spcFirstLastPara="1" rIns="58300" wrap="square" tIns="29150">
                <a:noAutofit/>
              </a:bodyPr>
              <a:lstStyle/>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Proteção de dados pessoais e privacidade</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Proteção da saúde e o bem-estar</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Dispositivos de proteção</a:t>
                </a:r>
                <a:endParaRPr sz="1050">
                  <a:solidFill>
                    <a:schemeClr val="dk1"/>
                  </a:solidFill>
                  <a:latin typeface="Open Sans"/>
                  <a:ea typeface="Open Sans"/>
                  <a:cs typeface="Open Sans"/>
                  <a:sym typeface="Open Sans"/>
                </a:endParaRPr>
              </a:p>
              <a:p>
                <a:pPr indent="-66675" lvl="0" marL="71888" marR="0" rtl="0" algn="r">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Proteção o meio ambiente</a:t>
                </a:r>
                <a:endParaRPr/>
              </a:p>
            </p:txBody>
          </p:sp>
        </p:grpSp>
        <p:pic>
          <p:nvPicPr>
            <p:cNvPr descr="Line arrow: Slight curve outline" id="277" name="Google Shape;277;p4"/>
            <p:cNvPicPr preferRelativeResize="0"/>
            <p:nvPr/>
          </p:nvPicPr>
          <p:blipFill rotWithShape="1">
            <a:blip r:embed="rId7">
              <a:alphaModFix/>
            </a:blip>
            <a:srcRect b="0" l="0" r="0" t="0"/>
            <a:stretch/>
          </p:blipFill>
          <p:spPr>
            <a:xfrm rot="772753">
              <a:off x="3430587" y="6918814"/>
              <a:ext cx="914400" cy="914400"/>
            </a:xfrm>
            <a:prstGeom prst="rect">
              <a:avLst/>
            </a:prstGeom>
            <a:noFill/>
            <a:ln>
              <a:noFill/>
            </a:ln>
          </p:spPr>
        </p:pic>
        <p:grpSp>
          <p:nvGrpSpPr>
            <p:cNvPr id="278" name="Google Shape;278;p4"/>
            <p:cNvGrpSpPr/>
            <p:nvPr/>
          </p:nvGrpSpPr>
          <p:grpSpPr>
            <a:xfrm>
              <a:off x="464199" y="8340518"/>
              <a:ext cx="4626549" cy="1411724"/>
              <a:chOff x="464199" y="7819795"/>
              <a:chExt cx="4626549" cy="1411724"/>
            </a:xfrm>
          </p:grpSpPr>
          <p:sp>
            <p:nvSpPr>
              <p:cNvPr id="279" name="Google Shape;279;p4"/>
              <p:cNvSpPr/>
              <p:nvPr/>
            </p:nvSpPr>
            <p:spPr>
              <a:xfrm rot="10800000">
                <a:off x="464199" y="7819795"/>
                <a:ext cx="633790" cy="473824"/>
              </a:xfrm>
              <a:prstGeom prst="flowChartMerge">
                <a:avLst/>
              </a:prstGeom>
              <a:solidFill>
                <a:srgbClr val="D6315A"/>
              </a:solid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148">
                  <a:solidFill>
                    <a:schemeClr val="lt1"/>
                  </a:solidFill>
                  <a:latin typeface="Calibri"/>
                  <a:ea typeface="Calibri"/>
                  <a:cs typeface="Calibri"/>
                  <a:sym typeface="Calibri"/>
                </a:endParaRPr>
              </a:p>
            </p:txBody>
          </p:sp>
          <p:sp>
            <p:nvSpPr>
              <p:cNvPr id="280" name="Google Shape;280;p4"/>
              <p:cNvSpPr txBox="1"/>
              <p:nvPr/>
            </p:nvSpPr>
            <p:spPr>
              <a:xfrm>
                <a:off x="464199" y="7996773"/>
                <a:ext cx="633790" cy="455600"/>
              </a:xfrm>
              <a:prstGeom prst="rect">
                <a:avLst/>
              </a:prstGeom>
              <a:noFill/>
              <a:ln>
                <a:noFill/>
              </a:ln>
            </p:spPr>
            <p:txBody>
              <a:bodyPr anchorCtr="0" anchor="t" bIns="29150" lIns="58300" spcFirstLastPara="1" rIns="58300" wrap="square" tIns="29150">
                <a:noAutofit/>
              </a:bodyPr>
              <a:lstStyle/>
              <a:p>
                <a:pPr indent="0" lvl="0" marL="0" marR="0" rtl="0" algn="ctr">
                  <a:spcBef>
                    <a:spcPts val="0"/>
                  </a:spcBef>
                  <a:spcAft>
                    <a:spcPts val="0"/>
                  </a:spcAft>
                  <a:buNone/>
                </a:pPr>
                <a:r>
                  <a:rPr b="1" lang="pt" sz="765">
                    <a:solidFill>
                      <a:srgbClr val="FFFFFF"/>
                    </a:solidFill>
                    <a:latin typeface="Arial"/>
                    <a:ea typeface="Arial"/>
                    <a:cs typeface="Arial"/>
                    <a:sym typeface="Arial"/>
                  </a:rPr>
                  <a:t>PASSO</a:t>
                </a:r>
                <a:endParaRPr sz="765">
                  <a:solidFill>
                    <a:schemeClr val="dk1"/>
                  </a:solidFill>
                  <a:latin typeface="Calibri"/>
                  <a:ea typeface="Calibri"/>
                  <a:cs typeface="Calibri"/>
                  <a:sym typeface="Calibri"/>
                </a:endParaRPr>
              </a:p>
              <a:p>
                <a:pPr indent="0" lvl="0" marL="0" marR="0" rtl="0" algn="ctr">
                  <a:spcBef>
                    <a:spcPts val="0"/>
                  </a:spcBef>
                  <a:spcAft>
                    <a:spcPts val="0"/>
                  </a:spcAft>
                  <a:buNone/>
                </a:pPr>
                <a:r>
                  <a:rPr b="1" lang="pt" sz="1020">
                    <a:solidFill>
                      <a:srgbClr val="FFFFFF"/>
                    </a:solidFill>
                    <a:latin typeface="Arial"/>
                    <a:ea typeface="Arial"/>
                    <a:cs typeface="Arial"/>
                    <a:sym typeface="Arial"/>
                  </a:rPr>
                  <a:t>5</a:t>
                </a:r>
                <a:endParaRPr sz="765">
                  <a:solidFill>
                    <a:schemeClr val="dk1"/>
                  </a:solidFill>
                  <a:latin typeface="Calibri"/>
                  <a:ea typeface="Calibri"/>
                  <a:cs typeface="Calibri"/>
                  <a:sym typeface="Calibri"/>
                </a:endParaRPr>
              </a:p>
            </p:txBody>
          </p:sp>
          <p:sp>
            <p:nvSpPr>
              <p:cNvPr id="281" name="Google Shape;281;p4"/>
              <p:cNvSpPr txBox="1"/>
              <p:nvPr/>
            </p:nvSpPr>
            <p:spPr>
              <a:xfrm>
                <a:off x="1359654" y="8082314"/>
                <a:ext cx="1755295" cy="603295"/>
              </a:xfrm>
              <a:prstGeom prst="rect">
                <a:avLst/>
              </a:prstGeom>
              <a:noFill/>
              <a:ln>
                <a:noFill/>
              </a:ln>
            </p:spPr>
            <p:txBody>
              <a:bodyPr anchorCtr="0" anchor="t" bIns="29150" lIns="58300" spcFirstLastPara="1" rIns="58300" wrap="square" tIns="29150">
                <a:noAutofit/>
              </a:bodyPr>
              <a:lstStyle/>
              <a:p>
                <a:pPr indent="0" lvl="0" marL="0" marR="0" rtl="0" algn="l">
                  <a:lnSpc>
                    <a:spcPct val="107000"/>
                  </a:lnSpc>
                  <a:spcBef>
                    <a:spcPts val="0"/>
                  </a:spcBef>
                  <a:spcAft>
                    <a:spcPts val="0"/>
                  </a:spcAft>
                  <a:buNone/>
                </a:pPr>
                <a:r>
                  <a:rPr b="1" lang="pt" sz="1050">
                    <a:solidFill>
                      <a:srgbClr val="E78631"/>
                    </a:solidFill>
                    <a:latin typeface="Open Sans"/>
                    <a:ea typeface="Open Sans"/>
                    <a:cs typeface="Open Sans"/>
                    <a:sym typeface="Open Sans"/>
                  </a:rPr>
                  <a:t>MÓDULO 5</a:t>
                </a:r>
                <a:endParaRPr/>
              </a:p>
              <a:p>
                <a:pPr indent="0" lvl="0" marL="0" marR="0" rtl="0" algn="l">
                  <a:lnSpc>
                    <a:spcPct val="107000"/>
                  </a:lnSpc>
                  <a:spcBef>
                    <a:spcPts val="0"/>
                  </a:spcBef>
                  <a:spcAft>
                    <a:spcPts val="0"/>
                  </a:spcAft>
                  <a:buNone/>
                </a:pPr>
                <a:r>
                  <a:rPr b="1" lang="pt" sz="1000">
                    <a:solidFill>
                      <a:srgbClr val="00ACA7"/>
                    </a:solidFill>
                    <a:latin typeface="Open Sans"/>
                    <a:ea typeface="Open Sans"/>
                    <a:cs typeface="Open Sans"/>
                    <a:sym typeface="Open Sans"/>
                  </a:rPr>
                  <a:t>Resolução de problemas técnicos</a:t>
                </a:r>
                <a:endParaRPr sz="1050">
                  <a:solidFill>
                    <a:srgbClr val="00ACA7"/>
                  </a:solidFill>
                  <a:latin typeface="Calibri"/>
                  <a:ea typeface="Calibri"/>
                  <a:cs typeface="Calibri"/>
                  <a:sym typeface="Calibri"/>
                </a:endParaRPr>
              </a:p>
            </p:txBody>
          </p:sp>
          <p:sp>
            <p:nvSpPr>
              <p:cNvPr id="282" name="Google Shape;282;p4"/>
              <p:cNvSpPr txBox="1"/>
              <p:nvPr/>
            </p:nvSpPr>
            <p:spPr>
              <a:xfrm>
                <a:off x="1359654" y="8685609"/>
                <a:ext cx="3731094" cy="545910"/>
              </a:xfrm>
              <a:prstGeom prst="rect">
                <a:avLst/>
              </a:prstGeom>
              <a:noFill/>
              <a:ln>
                <a:noFill/>
              </a:ln>
            </p:spPr>
            <p:txBody>
              <a:bodyPr anchorCtr="0" anchor="t" bIns="29150" lIns="58300" spcFirstLastPara="1" rIns="58300" wrap="square" tIns="29150">
                <a:noAutofit/>
              </a:bodyPr>
              <a:lstStyle/>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Identificação das necessidades e respostas tecnológicas</a:t>
                </a:r>
                <a:endParaRPr sz="1050">
                  <a:solidFill>
                    <a:schemeClr val="dk1"/>
                  </a:solidFill>
                  <a:latin typeface="Open Sans"/>
                  <a:ea typeface="Open Sans"/>
                  <a:cs typeface="Open Sans"/>
                  <a:sym typeface="Open Sans"/>
                </a:endParaRPr>
              </a:p>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Resolução de problemas técnicos</a:t>
                </a:r>
                <a:endParaRPr sz="1050">
                  <a:solidFill>
                    <a:schemeClr val="dk1"/>
                  </a:solidFill>
                  <a:latin typeface="Open Sans"/>
                  <a:ea typeface="Open Sans"/>
                  <a:cs typeface="Open Sans"/>
                  <a:sym typeface="Open Sans"/>
                </a:endParaRPr>
              </a:p>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Aplicação de tecnologias digitais de forma criativa</a:t>
                </a:r>
                <a:endParaRPr sz="1050">
                  <a:solidFill>
                    <a:schemeClr val="dk1"/>
                  </a:solidFill>
                  <a:latin typeface="Open Sans"/>
                  <a:ea typeface="Open Sans"/>
                  <a:cs typeface="Open Sans"/>
                  <a:sym typeface="Open Sans"/>
                </a:endParaRPr>
              </a:p>
              <a:p>
                <a:pPr indent="-66675" lvl="0" marL="71888" marR="0" rtl="0" algn="l">
                  <a:spcBef>
                    <a:spcPts val="0"/>
                  </a:spcBef>
                  <a:spcAft>
                    <a:spcPts val="0"/>
                  </a:spcAft>
                  <a:buClr>
                    <a:schemeClr val="dk1"/>
                  </a:buClr>
                  <a:buSzPts val="1050"/>
                  <a:buFont typeface="Noto Sans Symbols"/>
                  <a:buChar char="▪"/>
                </a:pPr>
                <a:r>
                  <a:rPr lang="pt" sz="1050">
                    <a:solidFill>
                      <a:schemeClr val="dk1"/>
                    </a:solidFill>
                    <a:latin typeface="Open Sans"/>
                    <a:ea typeface="Open Sans"/>
                    <a:cs typeface="Open Sans"/>
                    <a:sym typeface="Open Sans"/>
                  </a:rPr>
                  <a:t>Reavaliação as lacunas de competência digital</a:t>
                </a:r>
                <a:endParaRPr/>
              </a:p>
            </p:txBody>
          </p:sp>
        </p:grpSp>
        <p:pic>
          <p:nvPicPr>
            <p:cNvPr descr="Line arrow: Clockwise curve outline" id="283" name="Google Shape;283;p4"/>
            <p:cNvPicPr preferRelativeResize="0"/>
            <p:nvPr/>
          </p:nvPicPr>
          <p:blipFill rotWithShape="1">
            <a:blip r:embed="rId8">
              <a:alphaModFix/>
            </a:blip>
            <a:srcRect b="0" l="0" r="0" t="0"/>
            <a:stretch/>
          </p:blipFill>
          <p:spPr>
            <a:xfrm rot="-5706858">
              <a:off x="4885183" y="8749133"/>
              <a:ext cx="914400" cy="914400"/>
            </a:xfrm>
            <a:prstGeom prst="rect">
              <a:avLst/>
            </a:prstGeom>
            <a:noFill/>
            <a:ln>
              <a:noFill/>
            </a:ln>
          </p:spPr>
        </p:pic>
        <p:pic>
          <p:nvPicPr>
            <p:cNvPr descr="h1" id="284" name="Google Shape;284;p4"/>
            <p:cNvPicPr preferRelativeResize="0"/>
            <p:nvPr/>
          </p:nvPicPr>
          <p:blipFill rotWithShape="1">
            <a:blip r:embed="rId9">
              <a:alphaModFix/>
            </a:blip>
            <a:srcRect b="0" l="0" r="0" t="0"/>
            <a:stretch/>
          </p:blipFill>
          <p:spPr>
            <a:xfrm>
              <a:off x="4123561" y="3641951"/>
              <a:ext cx="623666" cy="473824"/>
            </a:xfrm>
            <a:prstGeom prst="rect">
              <a:avLst/>
            </a:prstGeom>
            <a:noFill/>
            <a:ln>
              <a:noFill/>
            </a:ln>
          </p:spPr>
        </p:pic>
        <p:pic>
          <p:nvPicPr>
            <p:cNvPr descr="H2" id="285" name="Google Shape;285;p4"/>
            <p:cNvPicPr preferRelativeResize="0"/>
            <p:nvPr/>
          </p:nvPicPr>
          <p:blipFill rotWithShape="1">
            <a:blip r:embed="rId10">
              <a:alphaModFix/>
            </a:blip>
            <a:srcRect b="0" l="0" r="0" t="0"/>
            <a:stretch/>
          </p:blipFill>
          <p:spPr>
            <a:xfrm>
              <a:off x="2310722" y="7343110"/>
              <a:ext cx="622653" cy="638853"/>
            </a:xfrm>
            <a:prstGeom prst="rect">
              <a:avLst/>
            </a:prstGeom>
            <a:noFill/>
            <a:ln>
              <a:noFill/>
            </a:ln>
          </p:spPr>
        </p:pic>
        <p:grpSp>
          <p:nvGrpSpPr>
            <p:cNvPr id="286" name="Google Shape;286;p4"/>
            <p:cNvGrpSpPr/>
            <p:nvPr/>
          </p:nvGrpSpPr>
          <p:grpSpPr>
            <a:xfrm>
              <a:off x="6471013" y="2040765"/>
              <a:ext cx="763163" cy="741180"/>
              <a:chOff x="10387608" y="788458"/>
              <a:chExt cx="896094" cy="896083"/>
            </a:xfrm>
          </p:grpSpPr>
          <p:sp>
            <p:nvSpPr>
              <p:cNvPr id="287" name="Google Shape;287;p4"/>
              <p:cNvSpPr/>
              <p:nvPr/>
            </p:nvSpPr>
            <p:spPr>
              <a:xfrm>
                <a:off x="10700650" y="810127"/>
                <a:ext cx="289473" cy="332422"/>
              </a:xfrm>
              <a:custGeom>
                <a:rect b="b" l="l" r="r" t="t"/>
                <a:pathLst>
                  <a:path extrusionOk="0" h="332422" w="289473">
                    <a:moveTo>
                      <a:pt x="144942" y="0"/>
                    </a:moveTo>
                    <a:cubicBezTo>
                      <a:pt x="224434" y="0"/>
                      <a:pt x="289473" y="65039"/>
                      <a:pt x="289473" y="144531"/>
                    </a:cubicBezTo>
                    <a:cubicBezTo>
                      <a:pt x="289473" y="198731"/>
                      <a:pt x="258760" y="248413"/>
                      <a:pt x="210885" y="273706"/>
                    </a:cubicBezTo>
                    <a:cubicBezTo>
                      <a:pt x="206368" y="276416"/>
                      <a:pt x="202754" y="280933"/>
                      <a:pt x="202754" y="286353"/>
                    </a:cubicBezTo>
                    <a:lnTo>
                      <a:pt x="202754" y="332422"/>
                    </a:lnTo>
                    <a:lnTo>
                      <a:pt x="188302" y="332422"/>
                    </a:lnTo>
                    <a:lnTo>
                      <a:pt x="188302" y="187891"/>
                    </a:lnTo>
                    <a:cubicBezTo>
                      <a:pt x="188302" y="179761"/>
                      <a:pt x="181978" y="173438"/>
                      <a:pt x="173848" y="173438"/>
                    </a:cubicBezTo>
                    <a:cubicBezTo>
                      <a:pt x="165718" y="173438"/>
                      <a:pt x="159395" y="179761"/>
                      <a:pt x="159395" y="187891"/>
                    </a:cubicBezTo>
                    <a:lnTo>
                      <a:pt x="159395" y="332422"/>
                    </a:lnTo>
                    <a:lnTo>
                      <a:pt x="130489" y="332422"/>
                    </a:lnTo>
                    <a:lnTo>
                      <a:pt x="130489" y="187891"/>
                    </a:lnTo>
                    <a:cubicBezTo>
                      <a:pt x="130489" y="179761"/>
                      <a:pt x="124165" y="173438"/>
                      <a:pt x="116036" y="173438"/>
                    </a:cubicBezTo>
                    <a:cubicBezTo>
                      <a:pt x="107906" y="173438"/>
                      <a:pt x="101582" y="179761"/>
                      <a:pt x="101582" y="187891"/>
                    </a:cubicBezTo>
                    <a:lnTo>
                      <a:pt x="101582" y="332422"/>
                    </a:lnTo>
                    <a:lnTo>
                      <a:pt x="87129" y="332422"/>
                    </a:lnTo>
                    <a:lnTo>
                      <a:pt x="87129" y="286353"/>
                    </a:lnTo>
                    <a:cubicBezTo>
                      <a:pt x="87129" y="280933"/>
                      <a:pt x="84420" y="275513"/>
                      <a:pt x="78999" y="273706"/>
                    </a:cubicBezTo>
                    <a:cubicBezTo>
                      <a:pt x="7637" y="237573"/>
                      <a:pt x="-20366" y="149951"/>
                      <a:pt x="15767" y="79492"/>
                    </a:cubicBezTo>
                    <a:cubicBezTo>
                      <a:pt x="40157" y="30713"/>
                      <a:pt x="89839" y="0"/>
                      <a:pt x="144942" y="0"/>
                    </a:cubicBezTo>
                    <a:close/>
                  </a:path>
                </a:pathLst>
              </a:custGeom>
              <a:solidFill>
                <a:srgbClr val="FFC000"/>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grpSp>
            <p:nvGrpSpPr>
              <p:cNvPr id="288" name="Google Shape;288;p4"/>
              <p:cNvGrpSpPr/>
              <p:nvPr/>
            </p:nvGrpSpPr>
            <p:grpSpPr>
              <a:xfrm>
                <a:off x="10387608" y="788458"/>
                <a:ext cx="896094" cy="896083"/>
                <a:chOff x="10387608" y="788458"/>
                <a:chExt cx="896094" cy="896083"/>
              </a:xfrm>
            </p:grpSpPr>
            <p:grpSp>
              <p:nvGrpSpPr>
                <p:cNvPr id="289" name="Google Shape;289;p4"/>
                <p:cNvGrpSpPr/>
                <p:nvPr/>
              </p:nvGrpSpPr>
              <p:grpSpPr>
                <a:xfrm>
                  <a:off x="10647765" y="1164229"/>
                  <a:ext cx="375781" cy="505859"/>
                  <a:chOff x="10647765" y="1164229"/>
                  <a:chExt cx="375781" cy="505859"/>
                </a:xfrm>
              </p:grpSpPr>
              <p:sp>
                <p:nvSpPr>
                  <p:cNvPr id="290" name="Google Shape;290;p4"/>
                  <p:cNvSpPr/>
                  <p:nvPr/>
                </p:nvSpPr>
                <p:spPr>
                  <a:xfrm>
                    <a:off x="10647765" y="1626729"/>
                    <a:ext cx="375781" cy="43359"/>
                  </a:xfrm>
                  <a:custGeom>
                    <a:rect b="b" l="l" r="r" t="t"/>
                    <a:pathLst>
                      <a:path extrusionOk="0" h="43359" w="375781">
                        <a:moveTo>
                          <a:pt x="0" y="0"/>
                        </a:moveTo>
                        <a:lnTo>
                          <a:pt x="375782" y="0"/>
                        </a:lnTo>
                        <a:lnTo>
                          <a:pt x="375782" y="43360"/>
                        </a:lnTo>
                        <a:lnTo>
                          <a:pt x="0" y="43360"/>
                        </a:lnTo>
                        <a:lnTo>
                          <a:pt x="0" y="0"/>
                        </a:lnTo>
                        <a:close/>
                      </a:path>
                    </a:pathLst>
                  </a:custGeom>
                  <a:solidFill>
                    <a:srgbClr val="D8D7D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291" name="Google Shape;291;p4"/>
                  <p:cNvSpPr/>
                  <p:nvPr/>
                </p:nvSpPr>
                <p:spPr>
                  <a:xfrm>
                    <a:off x="10734483" y="1164229"/>
                    <a:ext cx="202344" cy="43359"/>
                  </a:xfrm>
                  <a:custGeom>
                    <a:rect b="b" l="l" r="r" t="t"/>
                    <a:pathLst>
                      <a:path extrusionOk="0" h="43359" w="202344">
                        <a:moveTo>
                          <a:pt x="0" y="0"/>
                        </a:moveTo>
                        <a:lnTo>
                          <a:pt x="202344" y="0"/>
                        </a:lnTo>
                        <a:lnTo>
                          <a:pt x="202344" y="43359"/>
                        </a:lnTo>
                        <a:lnTo>
                          <a:pt x="0" y="43359"/>
                        </a:lnTo>
                        <a:lnTo>
                          <a:pt x="0" y="0"/>
                        </a:lnTo>
                        <a:close/>
                      </a:path>
                    </a:pathLst>
                  </a:custGeom>
                  <a:solidFill>
                    <a:srgbClr val="D8D7D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292" name="Google Shape;292;p4"/>
                  <p:cNvSpPr/>
                  <p:nvPr/>
                </p:nvSpPr>
                <p:spPr>
                  <a:xfrm>
                    <a:off x="10806749" y="1294307"/>
                    <a:ext cx="57812" cy="43359"/>
                  </a:xfrm>
                  <a:custGeom>
                    <a:rect b="b" l="l" r="r" t="t"/>
                    <a:pathLst>
                      <a:path extrusionOk="0" h="43359" w="57812">
                        <a:moveTo>
                          <a:pt x="0" y="0"/>
                        </a:moveTo>
                        <a:lnTo>
                          <a:pt x="57813" y="0"/>
                        </a:lnTo>
                        <a:lnTo>
                          <a:pt x="57813" y="0"/>
                        </a:lnTo>
                        <a:lnTo>
                          <a:pt x="57813" y="14453"/>
                        </a:lnTo>
                        <a:cubicBezTo>
                          <a:pt x="57813" y="30713"/>
                          <a:pt x="45166" y="43359"/>
                          <a:pt x="28906" y="43359"/>
                        </a:cubicBezTo>
                        <a:cubicBezTo>
                          <a:pt x="12647" y="43359"/>
                          <a:pt x="0" y="30713"/>
                          <a:pt x="0" y="14453"/>
                        </a:cubicBezTo>
                        <a:lnTo>
                          <a:pt x="0" y="0"/>
                        </a:lnTo>
                        <a:lnTo>
                          <a:pt x="0" y="0"/>
                        </a:lnTo>
                        <a:close/>
                      </a:path>
                    </a:pathLst>
                  </a:custGeom>
                  <a:solidFill>
                    <a:srgbClr val="FEDA4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grpSp>
            <p:grpSp>
              <p:nvGrpSpPr>
                <p:cNvPr id="293" name="Google Shape;293;p4"/>
                <p:cNvGrpSpPr/>
                <p:nvPr/>
              </p:nvGrpSpPr>
              <p:grpSpPr>
                <a:xfrm>
                  <a:off x="10387608" y="788458"/>
                  <a:ext cx="896094" cy="896083"/>
                  <a:chOff x="10387608" y="788458"/>
                  <a:chExt cx="896094" cy="896083"/>
                </a:xfrm>
              </p:grpSpPr>
              <p:sp>
                <p:nvSpPr>
                  <p:cNvPr id="294" name="Google Shape;294;p4"/>
                  <p:cNvSpPr/>
                  <p:nvPr/>
                </p:nvSpPr>
                <p:spPr>
                  <a:xfrm>
                    <a:off x="10387608" y="788458"/>
                    <a:ext cx="896094" cy="896083"/>
                  </a:xfrm>
                  <a:custGeom>
                    <a:rect b="b" l="l" r="r" t="t"/>
                    <a:pathLst>
                      <a:path extrusionOk="0" h="896083" w="896094">
                        <a:moveTo>
                          <a:pt x="845509" y="130067"/>
                        </a:moveTo>
                        <a:lnTo>
                          <a:pt x="616065" y="130067"/>
                        </a:lnTo>
                        <a:cubicBezTo>
                          <a:pt x="591676" y="37025"/>
                          <a:pt x="497730" y="-18078"/>
                          <a:pt x="404688" y="5408"/>
                        </a:cubicBezTo>
                        <a:cubicBezTo>
                          <a:pt x="343262" y="20765"/>
                          <a:pt x="296289" y="68641"/>
                          <a:pt x="280030" y="130067"/>
                        </a:cubicBezTo>
                        <a:lnTo>
                          <a:pt x="50586" y="130067"/>
                        </a:lnTo>
                        <a:cubicBezTo>
                          <a:pt x="22583" y="130067"/>
                          <a:pt x="0" y="152650"/>
                          <a:pt x="0" y="180653"/>
                        </a:cubicBezTo>
                        <a:lnTo>
                          <a:pt x="0" y="715419"/>
                        </a:lnTo>
                        <a:cubicBezTo>
                          <a:pt x="0" y="743422"/>
                          <a:pt x="22583" y="766005"/>
                          <a:pt x="50586" y="766005"/>
                        </a:cubicBezTo>
                        <a:lnTo>
                          <a:pt x="330615" y="766005"/>
                        </a:lnTo>
                        <a:lnTo>
                          <a:pt x="320679" y="823818"/>
                        </a:lnTo>
                        <a:lnTo>
                          <a:pt x="261060" y="823818"/>
                        </a:lnTo>
                        <a:cubicBezTo>
                          <a:pt x="252930" y="823818"/>
                          <a:pt x="246607" y="830141"/>
                          <a:pt x="246607" y="838271"/>
                        </a:cubicBezTo>
                        <a:lnTo>
                          <a:pt x="246607" y="867177"/>
                        </a:lnTo>
                        <a:lnTo>
                          <a:pt x="188794" y="867177"/>
                        </a:lnTo>
                        <a:cubicBezTo>
                          <a:pt x="180664" y="867177"/>
                          <a:pt x="174341" y="873500"/>
                          <a:pt x="174341" y="881630"/>
                        </a:cubicBezTo>
                        <a:cubicBezTo>
                          <a:pt x="174341" y="889760"/>
                          <a:pt x="180664" y="896083"/>
                          <a:pt x="188794" y="896083"/>
                        </a:cubicBezTo>
                        <a:lnTo>
                          <a:pt x="709107" y="896083"/>
                        </a:lnTo>
                        <a:cubicBezTo>
                          <a:pt x="717237" y="896083"/>
                          <a:pt x="723560" y="889760"/>
                          <a:pt x="723560" y="881630"/>
                        </a:cubicBezTo>
                        <a:cubicBezTo>
                          <a:pt x="723560" y="873500"/>
                          <a:pt x="717237" y="867177"/>
                          <a:pt x="709107" y="867177"/>
                        </a:cubicBezTo>
                        <a:lnTo>
                          <a:pt x="651295" y="867177"/>
                        </a:lnTo>
                        <a:lnTo>
                          <a:pt x="651295" y="838271"/>
                        </a:lnTo>
                        <a:cubicBezTo>
                          <a:pt x="651295" y="830141"/>
                          <a:pt x="644971" y="823818"/>
                          <a:pt x="636842" y="823818"/>
                        </a:cubicBezTo>
                        <a:lnTo>
                          <a:pt x="577222" y="823818"/>
                        </a:lnTo>
                        <a:lnTo>
                          <a:pt x="567286" y="766005"/>
                        </a:lnTo>
                        <a:lnTo>
                          <a:pt x="845509" y="766005"/>
                        </a:lnTo>
                        <a:cubicBezTo>
                          <a:pt x="873511" y="766005"/>
                          <a:pt x="896094" y="743422"/>
                          <a:pt x="896094" y="715419"/>
                        </a:cubicBezTo>
                        <a:lnTo>
                          <a:pt x="896094" y="180653"/>
                        </a:lnTo>
                        <a:cubicBezTo>
                          <a:pt x="896094" y="152650"/>
                          <a:pt x="873511" y="130067"/>
                          <a:pt x="845509" y="130067"/>
                        </a:cubicBezTo>
                        <a:close/>
                        <a:moveTo>
                          <a:pt x="448047" y="28895"/>
                        </a:moveTo>
                        <a:cubicBezTo>
                          <a:pt x="527539" y="28895"/>
                          <a:pt x="592579" y="93934"/>
                          <a:pt x="592579" y="173426"/>
                        </a:cubicBezTo>
                        <a:cubicBezTo>
                          <a:pt x="592579" y="227625"/>
                          <a:pt x="561866" y="277308"/>
                          <a:pt x="513990" y="302601"/>
                        </a:cubicBezTo>
                        <a:cubicBezTo>
                          <a:pt x="509473" y="305311"/>
                          <a:pt x="505860" y="309828"/>
                          <a:pt x="505860" y="315248"/>
                        </a:cubicBezTo>
                        <a:lnTo>
                          <a:pt x="505860" y="361317"/>
                        </a:lnTo>
                        <a:lnTo>
                          <a:pt x="491407" y="361317"/>
                        </a:lnTo>
                        <a:lnTo>
                          <a:pt x="491407" y="216786"/>
                        </a:lnTo>
                        <a:cubicBezTo>
                          <a:pt x="491407" y="208656"/>
                          <a:pt x="485083" y="202333"/>
                          <a:pt x="476954" y="202333"/>
                        </a:cubicBezTo>
                        <a:cubicBezTo>
                          <a:pt x="468824" y="202333"/>
                          <a:pt x="462500" y="208656"/>
                          <a:pt x="462500" y="216786"/>
                        </a:cubicBezTo>
                        <a:lnTo>
                          <a:pt x="462500" y="361317"/>
                        </a:lnTo>
                        <a:lnTo>
                          <a:pt x="433594" y="361317"/>
                        </a:lnTo>
                        <a:lnTo>
                          <a:pt x="433594" y="216786"/>
                        </a:lnTo>
                        <a:cubicBezTo>
                          <a:pt x="433594" y="208656"/>
                          <a:pt x="427271" y="202333"/>
                          <a:pt x="419141" y="202333"/>
                        </a:cubicBezTo>
                        <a:cubicBezTo>
                          <a:pt x="411011" y="202333"/>
                          <a:pt x="404688" y="208656"/>
                          <a:pt x="404688" y="216786"/>
                        </a:cubicBezTo>
                        <a:lnTo>
                          <a:pt x="404688" y="361317"/>
                        </a:lnTo>
                        <a:lnTo>
                          <a:pt x="390234" y="361317"/>
                        </a:lnTo>
                        <a:lnTo>
                          <a:pt x="390234" y="315248"/>
                        </a:lnTo>
                        <a:cubicBezTo>
                          <a:pt x="390234" y="309828"/>
                          <a:pt x="387525" y="304408"/>
                          <a:pt x="382105" y="302601"/>
                        </a:cubicBezTo>
                        <a:cubicBezTo>
                          <a:pt x="310742" y="266468"/>
                          <a:pt x="282740" y="178846"/>
                          <a:pt x="318872" y="108387"/>
                        </a:cubicBezTo>
                        <a:cubicBezTo>
                          <a:pt x="344165" y="59608"/>
                          <a:pt x="393848" y="28895"/>
                          <a:pt x="448047" y="28895"/>
                        </a:cubicBezTo>
                        <a:close/>
                        <a:moveTo>
                          <a:pt x="411914" y="491395"/>
                        </a:moveTo>
                        <a:cubicBezTo>
                          <a:pt x="400171" y="491395"/>
                          <a:pt x="390234" y="481459"/>
                          <a:pt x="390234" y="469716"/>
                        </a:cubicBezTo>
                        <a:lnTo>
                          <a:pt x="390234" y="433583"/>
                        </a:lnTo>
                        <a:lnTo>
                          <a:pt x="505860" y="433583"/>
                        </a:lnTo>
                        <a:lnTo>
                          <a:pt x="505860" y="469716"/>
                        </a:lnTo>
                        <a:cubicBezTo>
                          <a:pt x="505860" y="481459"/>
                          <a:pt x="495923" y="491395"/>
                          <a:pt x="484180" y="491395"/>
                        </a:cubicBezTo>
                        <a:lnTo>
                          <a:pt x="411914" y="491395"/>
                        </a:lnTo>
                        <a:close/>
                        <a:moveTo>
                          <a:pt x="361329" y="404676"/>
                        </a:moveTo>
                        <a:lnTo>
                          <a:pt x="361329" y="390223"/>
                        </a:lnTo>
                        <a:lnTo>
                          <a:pt x="534766" y="390223"/>
                        </a:lnTo>
                        <a:lnTo>
                          <a:pt x="534766" y="404676"/>
                        </a:lnTo>
                        <a:lnTo>
                          <a:pt x="361329" y="404676"/>
                        </a:lnTo>
                        <a:close/>
                        <a:moveTo>
                          <a:pt x="349585" y="823818"/>
                        </a:moveTo>
                        <a:lnTo>
                          <a:pt x="359522" y="766005"/>
                        </a:lnTo>
                        <a:lnTo>
                          <a:pt x="537476" y="766005"/>
                        </a:lnTo>
                        <a:lnTo>
                          <a:pt x="547413" y="823818"/>
                        </a:lnTo>
                        <a:lnTo>
                          <a:pt x="349585" y="823818"/>
                        </a:lnTo>
                        <a:close/>
                        <a:moveTo>
                          <a:pt x="867189" y="715419"/>
                        </a:moveTo>
                        <a:cubicBezTo>
                          <a:pt x="867189" y="727162"/>
                          <a:pt x="857252" y="737099"/>
                          <a:pt x="845509" y="737099"/>
                        </a:cubicBezTo>
                        <a:lnTo>
                          <a:pt x="50586" y="737099"/>
                        </a:lnTo>
                        <a:cubicBezTo>
                          <a:pt x="38843" y="737099"/>
                          <a:pt x="28906" y="727162"/>
                          <a:pt x="28906" y="715419"/>
                        </a:cubicBezTo>
                        <a:lnTo>
                          <a:pt x="28906" y="679286"/>
                        </a:lnTo>
                        <a:lnTo>
                          <a:pt x="867189" y="679286"/>
                        </a:lnTo>
                        <a:lnTo>
                          <a:pt x="867189" y="715419"/>
                        </a:lnTo>
                        <a:close/>
                        <a:moveTo>
                          <a:pt x="867189" y="650380"/>
                        </a:moveTo>
                        <a:lnTo>
                          <a:pt x="28906" y="650380"/>
                        </a:lnTo>
                        <a:lnTo>
                          <a:pt x="28906" y="180653"/>
                        </a:lnTo>
                        <a:cubicBezTo>
                          <a:pt x="28906" y="168910"/>
                          <a:pt x="38843" y="158973"/>
                          <a:pt x="50586" y="158973"/>
                        </a:cubicBezTo>
                        <a:lnTo>
                          <a:pt x="275513" y="158973"/>
                        </a:lnTo>
                        <a:cubicBezTo>
                          <a:pt x="275513" y="163490"/>
                          <a:pt x="274609" y="168910"/>
                          <a:pt x="274609" y="173426"/>
                        </a:cubicBezTo>
                        <a:cubicBezTo>
                          <a:pt x="274609" y="235756"/>
                          <a:pt x="307129" y="292665"/>
                          <a:pt x="361329" y="323377"/>
                        </a:cubicBezTo>
                        <a:lnTo>
                          <a:pt x="361329" y="361317"/>
                        </a:lnTo>
                        <a:lnTo>
                          <a:pt x="346875" y="361317"/>
                        </a:lnTo>
                        <a:cubicBezTo>
                          <a:pt x="338746" y="361317"/>
                          <a:pt x="332422" y="367640"/>
                          <a:pt x="332422" y="375770"/>
                        </a:cubicBezTo>
                        <a:lnTo>
                          <a:pt x="332422" y="419130"/>
                        </a:lnTo>
                        <a:cubicBezTo>
                          <a:pt x="332422" y="427259"/>
                          <a:pt x="338746" y="433583"/>
                          <a:pt x="346875" y="433583"/>
                        </a:cubicBezTo>
                        <a:lnTo>
                          <a:pt x="361329" y="433583"/>
                        </a:lnTo>
                        <a:lnTo>
                          <a:pt x="361329" y="469716"/>
                        </a:lnTo>
                        <a:cubicBezTo>
                          <a:pt x="361329" y="495008"/>
                          <a:pt x="379395" y="515785"/>
                          <a:pt x="404688" y="519398"/>
                        </a:cubicBezTo>
                        <a:lnTo>
                          <a:pt x="404688" y="520302"/>
                        </a:lnTo>
                        <a:cubicBezTo>
                          <a:pt x="404688" y="544691"/>
                          <a:pt x="423657" y="563661"/>
                          <a:pt x="448047" y="563661"/>
                        </a:cubicBezTo>
                        <a:cubicBezTo>
                          <a:pt x="472437" y="563661"/>
                          <a:pt x="491407" y="544691"/>
                          <a:pt x="491407" y="520302"/>
                        </a:cubicBezTo>
                        <a:lnTo>
                          <a:pt x="491407" y="519398"/>
                        </a:lnTo>
                        <a:cubicBezTo>
                          <a:pt x="516699" y="515785"/>
                          <a:pt x="534766" y="494105"/>
                          <a:pt x="534766" y="469716"/>
                        </a:cubicBezTo>
                        <a:lnTo>
                          <a:pt x="534766" y="433583"/>
                        </a:lnTo>
                        <a:lnTo>
                          <a:pt x="549219" y="433583"/>
                        </a:lnTo>
                        <a:cubicBezTo>
                          <a:pt x="557349" y="433583"/>
                          <a:pt x="563672" y="427259"/>
                          <a:pt x="563672" y="419130"/>
                        </a:cubicBezTo>
                        <a:lnTo>
                          <a:pt x="563672" y="375770"/>
                        </a:lnTo>
                        <a:cubicBezTo>
                          <a:pt x="563672" y="367640"/>
                          <a:pt x="557349" y="361317"/>
                          <a:pt x="549219" y="361317"/>
                        </a:cubicBezTo>
                        <a:lnTo>
                          <a:pt x="534766" y="361317"/>
                        </a:lnTo>
                        <a:lnTo>
                          <a:pt x="534766" y="323377"/>
                        </a:lnTo>
                        <a:cubicBezTo>
                          <a:pt x="588965" y="292665"/>
                          <a:pt x="621485" y="234852"/>
                          <a:pt x="621485" y="173426"/>
                        </a:cubicBezTo>
                        <a:cubicBezTo>
                          <a:pt x="621485" y="168910"/>
                          <a:pt x="621485" y="163490"/>
                          <a:pt x="620581" y="158973"/>
                        </a:cubicBezTo>
                        <a:lnTo>
                          <a:pt x="845509" y="158973"/>
                        </a:lnTo>
                        <a:cubicBezTo>
                          <a:pt x="857252" y="158973"/>
                          <a:pt x="867189" y="168910"/>
                          <a:pt x="867189" y="180653"/>
                        </a:cubicBezTo>
                        <a:lnTo>
                          <a:pt x="867189" y="650380"/>
                        </a:ln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295" name="Google Shape;295;p4"/>
                  <p:cNvSpPr/>
                  <p:nvPr/>
                </p:nvSpPr>
                <p:spPr>
                  <a:xfrm>
                    <a:off x="10445420" y="1482197"/>
                    <a:ext cx="115625" cy="28906"/>
                  </a:xfrm>
                  <a:custGeom>
                    <a:rect b="b" l="l" r="r" t="t"/>
                    <a:pathLst>
                      <a:path extrusionOk="0" h="28906" w="115625">
                        <a:moveTo>
                          <a:pt x="101172" y="0"/>
                        </a:moveTo>
                        <a:lnTo>
                          <a:pt x="14453" y="0"/>
                        </a:lnTo>
                        <a:cubicBezTo>
                          <a:pt x="6323" y="0"/>
                          <a:pt x="0" y="6323"/>
                          <a:pt x="0" y="14453"/>
                        </a:cubicBezTo>
                        <a:cubicBezTo>
                          <a:pt x="0" y="22583"/>
                          <a:pt x="6323" y="28906"/>
                          <a:pt x="14453" y="28906"/>
                        </a:cubicBezTo>
                        <a:lnTo>
                          <a:pt x="101172" y="28906"/>
                        </a:lnTo>
                        <a:cubicBezTo>
                          <a:pt x="109302" y="28906"/>
                          <a:pt x="115625" y="22583"/>
                          <a:pt x="115625" y="14453"/>
                        </a:cubicBezTo>
                        <a:cubicBezTo>
                          <a:pt x="115625" y="6323"/>
                          <a:pt x="109302" y="0"/>
                          <a:pt x="101172" y="0"/>
                        </a:cubicBez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296" name="Google Shape;296;p4"/>
                  <p:cNvSpPr/>
                  <p:nvPr/>
                </p:nvSpPr>
                <p:spPr>
                  <a:xfrm>
                    <a:off x="10575499" y="1482197"/>
                    <a:ext cx="43359" cy="28906"/>
                  </a:xfrm>
                  <a:custGeom>
                    <a:rect b="b" l="l" r="r" t="t"/>
                    <a:pathLst>
                      <a:path extrusionOk="0" h="28906" w="43359">
                        <a:moveTo>
                          <a:pt x="28906" y="0"/>
                        </a:moveTo>
                        <a:lnTo>
                          <a:pt x="14453" y="0"/>
                        </a:lnTo>
                        <a:cubicBezTo>
                          <a:pt x="6323" y="0"/>
                          <a:pt x="0" y="6323"/>
                          <a:pt x="0" y="14453"/>
                        </a:cubicBezTo>
                        <a:cubicBezTo>
                          <a:pt x="0" y="22583"/>
                          <a:pt x="6323" y="28906"/>
                          <a:pt x="14453" y="28906"/>
                        </a:cubicBezTo>
                        <a:lnTo>
                          <a:pt x="28906" y="28906"/>
                        </a:lnTo>
                        <a:cubicBezTo>
                          <a:pt x="37036" y="28906"/>
                          <a:pt x="43359" y="22583"/>
                          <a:pt x="43359" y="14453"/>
                        </a:cubicBezTo>
                        <a:cubicBezTo>
                          <a:pt x="43359" y="6323"/>
                          <a:pt x="37036" y="0"/>
                          <a:pt x="28906" y="0"/>
                        </a:cubicBez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297" name="Google Shape;297;p4"/>
                  <p:cNvSpPr/>
                  <p:nvPr/>
                </p:nvSpPr>
                <p:spPr>
                  <a:xfrm>
                    <a:off x="10763390" y="947432"/>
                    <a:ext cx="144531" cy="28905"/>
                  </a:xfrm>
                  <a:custGeom>
                    <a:rect b="b" l="l" r="r" t="t"/>
                    <a:pathLst>
                      <a:path extrusionOk="0" h="28905" w="144531">
                        <a:moveTo>
                          <a:pt x="14453" y="28906"/>
                        </a:moveTo>
                        <a:lnTo>
                          <a:pt x="130079" y="28906"/>
                        </a:lnTo>
                        <a:cubicBezTo>
                          <a:pt x="138208" y="28906"/>
                          <a:pt x="144531" y="22583"/>
                          <a:pt x="144531" y="14453"/>
                        </a:cubicBezTo>
                        <a:cubicBezTo>
                          <a:pt x="144531" y="6323"/>
                          <a:pt x="138208" y="0"/>
                          <a:pt x="130079" y="0"/>
                        </a:cubicBezTo>
                        <a:lnTo>
                          <a:pt x="14453" y="0"/>
                        </a:lnTo>
                        <a:cubicBezTo>
                          <a:pt x="6323" y="0"/>
                          <a:pt x="0" y="6323"/>
                          <a:pt x="0" y="14453"/>
                        </a:cubicBezTo>
                        <a:cubicBezTo>
                          <a:pt x="0" y="22583"/>
                          <a:pt x="7226" y="28906"/>
                          <a:pt x="14453" y="28906"/>
                        </a:cubicBez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grpSp>
          </p:grpSp>
        </p:grpSp>
        <p:grpSp>
          <p:nvGrpSpPr>
            <p:cNvPr id="298" name="Google Shape;298;p4"/>
            <p:cNvGrpSpPr/>
            <p:nvPr/>
          </p:nvGrpSpPr>
          <p:grpSpPr>
            <a:xfrm>
              <a:off x="6493141" y="8606727"/>
              <a:ext cx="691077" cy="732738"/>
              <a:chOff x="7257599" y="768348"/>
              <a:chExt cx="868457" cy="867509"/>
            </a:xfrm>
          </p:grpSpPr>
          <p:sp>
            <p:nvSpPr>
              <p:cNvPr id="299" name="Google Shape;299;p4"/>
              <p:cNvSpPr/>
              <p:nvPr/>
            </p:nvSpPr>
            <p:spPr>
              <a:xfrm>
                <a:off x="7672223" y="1282564"/>
                <a:ext cx="303614" cy="275513"/>
              </a:xfrm>
              <a:custGeom>
                <a:rect b="b" l="l" r="r" t="t"/>
                <a:pathLst>
                  <a:path extrusionOk="0" h="275513" w="303614">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00ACA7"/>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grpSp>
            <p:nvGrpSpPr>
              <p:cNvPr id="300" name="Google Shape;300;p4"/>
              <p:cNvGrpSpPr/>
              <p:nvPr/>
            </p:nvGrpSpPr>
            <p:grpSpPr>
              <a:xfrm>
                <a:off x="7257599" y="768348"/>
                <a:ext cx="868457" cy="867509"/>
                <a:chOff x="7257599" y="768348"/>
                <a:chExt cx="868457" cy="867509"/>
              </a:xfrm>
            </p:grpSpPr>
            <p:sp>
              <p:nvSpPr>
                <p:cNvPr id="301" name="Google Shape;301;p4"/>
                <p:cNvSpPr/>
                <p:nvPr/>
              </p:nvSpPr>
              <p:spPr>
                <a:xfrm>
                  <a:off x="7257599" y="768348"/>
                  <a:ext cx="868457" cy="867509"/>
                </a:xfrm>
                <a:custGeom>
                  <a:rect b="b" l="l" r="r" t="t"/>
                  <a:pathLst>
                    <a:path extrusionOk="0" h="867509" w="868457">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302" name="Google Shape;302;p4"/>
                <p:cNvSpPr/>
                <p:nvPr/>
              </p:nvSpPr>
              <p:spPr>
                <a:xfrm>
                  <a:off x="7618928" y="1129902"/>
                  <a:ext cx="144531" cy="144531"/>
                </a:xfrm>
                <a:custGeom>
                  <a:rect b="b" l="l" r="r" t="t"/>
                  <a:pathLst>
                    <a:path extrusionOk="0" h="144531" w="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303" name="Google Shape;303;p4"/>
                <p:cNvSpPr/>
                <p:nvPr/>
              </p:nvSpPr>
              <p:spPr>
                <a:xfrm>
                  <a:off x="7531306" y="1043183"/>
                  <a:ext cx="317969" cy="317065"/>
                </a:xfrm>
                <a:custGeom>
                  <a:rect b="b" l="l" r="r" t="t"/>
                  <a:pathLst>
                    <a:path extrusionOk="0" h="317065" w="317969">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304" name="Google Shape;304;p4"/>
                <p:cNvSpPr/>
                <p:nvPr/>
              </p:nvSpPr>
              <p:spPr>
                <a:xfrm>
                  <a:off x="7843855" y="1268111"/>
                  <a:ext cx="113818" cy="76782"/>
                </a:xfrm>
                <a:custGeom>
                  <a:rect b="b" l="l" r="r" t="t"/>
                  <a:pathLst>
                    <a:path extrusionOk="0" h="76782" w="113818">
                      <a:moveTo>
                        <a:pt x="0" y="26196"/>
                      </a:moveTo>
                      <a:lnTo>
                        <a:pt x="12647" y="0"/>
                      </a:lnTo>
                      <a:lnTo>
                        <a:pt x="113819" y="50586"/>
                      </a:lnTo>
                      <a:lnTo>
                        <a:pt x="101172" y="76782"/>
                      </a:lnTo>
                      <a:lnTo>
                        <a:pt x="0" y="26196"/>
                      </a:ln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sp>
              <p:nvSpPr>
                <p:cNvPr id="305" name="Google Shape;305;p4"/>
                <p:cNvSpPr/>
                <p:nvPr/>
              </p:nvSpPr>
              <p:spPr>
                <a:xfrm>
                  <a:off x="7633296" y="1245528"/>
                  <a:ext cx="361413" cy="332422"/>
                </a:xfrm>
                <a:custGeom>
                  <a:rect b="b" l="l" r="r" t="t"/>
                  <a:pathLst>
                    <a:path extrusionOk="0" h="332422" w="361413">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solidFill>
                  <a:srgbClr val="01010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148">
                    <a:solidFill>
                      <a:schemeClr val="dk1"/>
                    </a:solidFill>
                    <a:latin typeface="Calibri"/>
                    <a:ea typeface="Calibri"/>
                    <a:cs typeface="Calibri"/>
                    <a:sym typeface="Calibri"/>
                  </a:endParaRPr>
                </a:p>
              </p:txBody>
            </p:sp>
          </p:grpSp>
        </p:grpSp>
        <p:pic>
          <p:nvPicPr>
            <p:cNvPr descr="Female Profile outline" id="306" name="Google Shape;306;p4"/>
            <p:cNvPicPr preferRelativeResize="0"/>
            <p:nvPr/>
          </p:nvPicPr>
          <p:blipFill rotWithShape="1">
            <a:blip r:embed="rId11">
              <a:alphaModFix/>
            </a:blip>
            <a:srcRect b="0" l="0" r="0" t="0"/>
            <a:stretch/>
          </p:blipFill>
          <p:spPr>
            <a:xfrm>
              <a:off x="508758" y="3915506"/>
              <a:ext cx="880620" cy="880620"/>
            </a:xfrm>
            <a:prstGeom prst="rect">
              <a:avLst/>
            </a:prstGeom>
            <a:noFill/>
            <a:ln>
              <a:noFill/>
            </a:ln>
          </p:spPr>
        </p:pic>
      </p:grpSp>
      <p:sp>
        <p:nvSpPr>
          <p:cNvPr id="307" name="Google Shape;307;p4"/>
          <p:cNvSpPr txBox="1"/>
          <p:nvPr/>
        </p:nvSpPr>
        <p:spPr>
          <a:xfrm>
            <a:off x="306672" y="601677"/>
            <a:ext cx="440537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pt" sz="1800">
                <a:solidFill>
                  <a:srgbClr val="12AEA8"/>
                </a:solidFill>
                <a:latin typeface="Calibri"/>
                <a:ea typeface="Calibri"/>
                <a:cs typeface="Calibri"/>
                <a:sym typeface="Calibri"/>
              </a:rPr>
              <a:t>O CAMINHO DE ENSINO/OBJETIVOS DE APRENDIZAGEM</a:t>
            </a:r>
            <a:endParaRPr b="1" sz="1800">
              <a:solidFill>
                <a:srgbClr val="12AEA8"/>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pic>
        <p:nvPicPr>
          <p:cNvPr id="312" name="Google Shape;312;p5"/>
          <p:cNvPicPr preferRelativeResize="0"/>
          <p:nvPr>
            <p:ph idx="2" type="pic"/>
          </p:nvPr>
        </p:nvPicPr>
        <p:blipFill rotWithShape="1">
          <a:blip r:embed="rId3">
            <a:alphaModFix/>
          </a:blip>
          <a:srcRect b="0" l="8529" r="8528" t="0"/>
          <a:stretch/>
        </p:blipFill>
        <p:spPr>
          <a:xfrm>
            <a:off x="-26015" y="21515"/>
            <a:ext cx="4552451" cy="3656346"/>
          </a:xfrm>
          <a:prstGeom prst="rect">
            <a:avLst/>
          </a:prstGeom>
          <a:solidFill>
            <a:srgbClr val="BFBFBF"/>
          </a:solidFill>
          <a:ln>
            <a:noFill/>
          </a:ln>
        </p:spPr>
      </p:pic>
      <p:sp>
        <p:nvSpPr>
          <p:cNvPr id="313" name="Google Shape;313;p5"/>
          <p:cNvSpPr txBox="1"/>
          <p:nvPr>
            <p:ph idx="1" type="body"/>
          </p:nvPr>
        </p:nvSpPr>
        <p:spPr>
          <a:xfrm>
            <a:off x="743244" y="4923253"/>
            <a:ext cx="3435055" cy="420251"/>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EE7D37"/>
              </a:buClr>
              <a:buSzPts val="2200"/>
              <a:buNone/>
            </a:pPr>
            <a:r>
              <a:rPr lang="pt"/>
              <a:t>EXEMPLO DE CALENDÁRIO</a:t>
            </a:r>
            <a:endParaRPr/>
          </a:p>
          <a:p>
            <a:pPr indent="0" lvl="0" marL="635000" rtl="0" algn="l">
              <a:lnSpc>
                <a:spcPct val="90000"/>
              </a:lnSpc>
              <a:spcBef>
                <a:spcPts val="0"/>
              </a:spcBef>
              <a:spcAft>
                <a:spcPts val="0"/>
              </a:spcAft>
              <a:buClr>
                <a:srgbClr val="EE7D37"/>
              </a:buClr>
              <a:buSzPts val="2200"/>
              <a:buNone/>
            </a:pPr>
            <a:r>
              <a:t/>
            </a:r>
            <a:endParaRPr/>
          </a:p>
        </p:txBody>
      </p:sp>
      <p:sp>
        <p:nvSpPr>
          <p:cNvPr id="314" name="Google Shape;314;p5"/>
          <p:cNvSpPr txBox="1"/>
          <p:nvPr>
            <p:ph idx="3" type="body"/>
          </p:nvPr>
        </p:nvSpPr>
        <p:spPr>
          <a:xfrm>
            <a:off x="743245" y="9300084"/>
            <a:ext cx="6289081" cy="1371225"/>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12AEA8"/>
              </a:buClr>
              <a:buSzPts val="1100"/>
              <a:buNone/>
            </a:pPr>
            <a:r>
              <a:rPr b="1" lang="pt">
                <a:solidFill>
                  <a:srgbClr val="12AEA8"/>
                </a:solidFill>
              </a:rPr>
              <a:t>Recursos: </a:t>
            </a:r>
            <a:r>
              <a:rPr lang="pt"/>
              <a:t>dependendo do que está disponível e de quais são as necessidades individuais do seu aluno.</a:t>
            </a:r>
            <a:endParaRPr/>
          </a:p>
          <a:p>
            <a:pPr indent="0" lvl="0" marL="0" rtl="0" algn="just">
              <a:lnSpc>
                <a:spcPct val="100000"/>
              </a:lnSpc>
              <a:spcBef>
                <a:spcPts val="0"/>
              </a:spcBef>
              <a:spcAft>
                <a:spcPts val="0"/>
              </a:spcAft>
              <a:buClr>
                <a:srgbClr val="707070"/>
              </a:buClr>
              <a:buSzPts val="1100"/>
              <a:buNone/>
            </a:pPr>
            <a:r>
              <a:rPr lang="pt"/>
              <a:t>No mínimo, precisará de um dispositivo móvel, tablet ou computador confiável com acesso à internet e um ambiente confortável com uma cadeira e espaço de trabalho para cada aluno.</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177800" rtl="0" algn="just">
              <a:lnSpc>
                <a:spcPct val="100000"/>
              </a:lnSpc>
              <a:spcBef>
                <a:spcPts val="0"/>
              </a:spcBef>
              <a:spcAft>
                <a:spcPts val="0"/>
              </a:spcAft>
              <a:buClr>
                <a:srgbClr val="707070"/>
              </a:buClr>
              <a:buSzPts val="1100"/>
              <a:buNone/>
            </a:pPr>
            <a:r>
              <a:rPr lang="pt"/>
              <a:t>Outros recursos ideais: impressora e papel, auriculares, material escolar tradicional, ecrã multimédia, tela branca, quadro branco com marcadores.</a:t>
            </a:r>
            <a:endParaRPr/>
          </a:p>
        </p:txBody>
      </p:sp>
      <p:sp>
        <p:nvSpPr>
          <p:cNvPr id="315" name="Google Shape;315;p5"/>
          <p:cNvSpPr txBox="1"/>
          <p:nvPr>
            <p:ph idx="5" type="body"/>
          </p:nvPr>
        </p:nvSpPr>
        <p:spPr>
          <a:xfrm>
            <a:off x="4575420" y="420159"/>
            <a:ext cx="2938919" cy="2638509"/>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1800"/>
              <a:buNone/>
            </a:pPr>
            <a:r>
              <a:rPr lang="pt"/>
              <a:t>Para permitir uma aprendizagem progressiva e profunda, pode optar por distribuir a aprendizagem ao longo da semana, por exemplo, um dia por semana</a:t>
            </a:r>
            <a:endParaRPr/>
          </a:p>
        </p:txBody>
      </p:sp>
      <p:sp>
        <p:nvSpPr>
          <p:cNvPr id="316" name="Google Shape;316;p5"/>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pt"/>
              <a:t>‹#›</a:t>
            </a:fld>
            <a:endParaRPr/>
          </a:p>
        </p:txBody>
      </p:sp>
      <p:sp>
        <p:nvSpPr>
          <p:cNvPr id="317" name="Google Shape;317;p5"/>
          <p:cNvSpPr txBox="1"/>
          <p:nvPr/>
        </p:nvSpPr>
        <p:spPr>
          <a:xfrm>
            <a:off x="399138" y="3964946"/>
            <a:ext cx="6977297" cy="865186"/>
          </a:xfrm>
          <a:prstGeom prst="rect">
            <a:avLst/>
          </a:prstGeom>
          <a:noFill/>
          <a:ln>
            <a:noFill/>
          </a:ln>
        </p:spPr>
        <p:txBody>
          <a:bodyPr anchorCtr="0" anchor="t" bIns="45700" lIns="91425" spcFirstLastPara="1" rIns="91425" wrap="square" tIns="45700">
            <a:noAutofit/>
          </a:bodyPr>
          <a:lstStyle/>
          <a:p>
            <a:pPr indent="0" lvl="0" marL="0" marR="0" rtl="0" algn="just">
              <a:lnSpc>
                <a:spcPct val="90000"/>
              </a:lnSpc>
              <a:spcBef>
                <a:spcPts val="0"/>
              </a:spcBef>
              <a:spcAft>
                <a:spcPts val="0"/>
              </a:spcAft>
              <a:buClr>
                <a:srgbClr val="707070"/>
              </a:buClr>
              <a:buSzPts val="1100"/>
              <a:buFont typeface="Arial"/>
              <a:buNone/>
            </a:pPr>
            <a:r>
              <a:rPr lang="pt" sz="1100">
                <a:solidFill>
                  <a:srgbClr val="707070"/>
                </a:solidFill>
                <a:latin typeface="Calibri"/>
                <a:ea typeface="Calibri"/>
                <a:cs typeface="Calibri"/>
                <a:sym typeface="Calibri"/>
              </a:rPr>
              <a:t>A tabela abaixo foi projetada para fornecer os módulos INCLUDE HER OER completos. Os REAs são concebidos de forma que possam ser descarregados, modificados, encurtados, misturados ou se tornarem parte de um currículum existente ou novo. Por favor, note que para fins de direitos de autor, não deve remover qualquer marca ou direito de autor do projeto. Para aqueles limitados à tecnologia e recursos digitais, os REAs e os módulos podem ser descarregados e impressos ou acedidos através de dispositivos móveis dos alunos.</a:t>
            </a:r>
            <a:endParaRPr/>
          </a:p>
        </p:txBody>
      </p:sp>
      <p:graphicFrame>
        <p:nvGraphicFramePr>
          <p:cNvPr id="318" name="Google Shape;318;p5"/>
          <p:cNvGraphicFramePr/>
          <p:nvPr/>
        </p:nvGraphicFramePr>
        <p:xfrm>
          <a:off x="743245" y="5436625"/>
          <a:ext cx="3000000" cy="3000000"/>
        </p:xfrm>
        <a:graphic>
          <a:graphicData uri="http://schemas.openxmlformats.org/drawingml/2006/table">
            <a:tbl>
              <a:tblPr bandRow="1" firstRow="1">
                <a:noFill/>
                <a:tableStyleId>{D7E7D135-BF9A-4746-93A0-A35F08BCF0DC}</a:tableStyleId>
              </a:tblPr>
              <a:tblGrid>
                <a:gridCol w="2039325"/>
                <a:gridCol w="4230100"/>
              </a:tblGrid>
              <a:tr h="404250">
                <a:tc>
                  <a:txBody>
                    <a:bodyPr/>
                    <a:lstStyle/>
                    <a:p>
                      <a:pPr indent="0" lvl="0" marL="0" marR="0" rtl="0" algn="ctr">
                        <a:spcBef>
                          <a:spcPts val="0"/>
                        </a:spcBef>
                        <a:spcAft>
                          <a:spcPts val="0"/>
                        </a:spcAft>
                        <a:buNone/>
                      </a:pPr>
                      <a:r>
                        <a:rPr lang="pt" sz="2000" u="none" cap="none" strike="noStrike">
                          <a:solidFill>
                            <a:srgbClr val="D9305B"/>
                          </a:solidFill>
                          <a:latin typeface="Open Sans"/>
                          <a:ea typeface="Open Sans"/>
                          <a:cs typeface="Open Sans"/>
                          <a:sym typeface="Open Sans"/>
                        </a:rPr>
                        <a:t>DIA</a:t>
                      </a:r>
                      <a:endParaRPr sz="2000" u="none" cap="none" strike="noStrike">
                        <a:solidFill>
                          <a:srgbClr val="D9305B"/>
                        </a:solidFill>
                        <a:latin typeface="Open Sans"/>
                        <a:ea typeface="Open Sans"/>
                        <a:cs typeface="Open Sans"/>
                        <a:sym typeface="Open Sans"/>
                      </a:endParaRPr>
                    </a:p>
                  </a:txBody>
                  <a:tcPr marT="46650" marB="46650" marR="93275" marL="93275"/>
                </a:tc>
                <a:tc>
                  <a:txBody>
                    <a:bodyPr/>
                    <a:lstStyle/>
                    <a:p>
                      <a:pPr indent="0" lvl="0" marL="0" marR="0" rtl="0" algn="ctr">
                        <a:spcBef>
                          <a:spcPts val="0"/>
                        </a:spcBef>
                        <a:spcAft>
                          <a:spcPts val="0"/>
                        </a:spcAft>
                        <a:buNone/>
                      </a:pPr>
                      <a:r>
                        <a:rPr lang="pt" sz="2000" u="none" cap="none" strike="noStrike">
                          <a:solidFill>
                            <a:srgbClr val="D9305B"/>
                          </a:solidFill>
                          <a:latin typeface="Open Sans"/>
                          <a:ea typeface="Open Sans"/>
                          <a:cs typeface="Open Sans"/>
                          <a:sym typeface="Open Sans"/>
                        </a:rPr>
                        <a:t>CONTEÚDO DE FORMAÇÃO</a:t>
                      </a:r>
                      <a:endParaRPr sz="2000" u="none" cap="none" strike="noStrike">
                        <a:solidFill>
                          <a:srgbClr val="D9305B"/>
                        </a:solidFill>
                        <a:latin typeface="Open Sans"/>
                        <a:ea typeface="Open Sans"/>
                        <a:cs typeface="Open Sans"/>
                        <a:sym typeface="Open Sans"/>
                      </a:endParaRPr>
                    </a:p>
                  </a:txBody>
                  <a:tcPr marT="46650" marB="46650" marR="93275" marL="93275"/>
                </a:tc>
              </a:tr>
              <a:tr h="653000">
                <a:tc>
                  <a:txBody>
                    <a:bodyPr/>
                    <a:lstStyle/>
                    <a:p>
                      <a:pPr indent="0" lvl="0" marL="0" marR="0" rtl="0" algn="ctr">
                        <a:spcBef>
                          <a:spcPts val="0"/>
                        </a:spcBef>
                        <a:spcAft>
                          <a:spcPts val="0"/>
                        </a:spcAft>
                        <a:buNone/>
                      </a:pPr>
                      <a:r>
                        <a:rPr b="0" lang="pt" sz="1800" u="none" cap="none" strike="noStrike">
                          <a:latin typeface="Open Sans"/>
                          <a:ea typeface="Open Sans"/>
                          <a:cs typeface="Open Sans"/>
                          <a:sym typeface="Open Sans"/>
                        </a:rPr>
                        <a:t>Dia 1</a:t>
                      </a:r>
                      <a:endParaRPr b="0" sz="1800" u="none" cap="none" strike="noStrike">
                        <a:latin typeface="Open Sans"/>
                        <a:ea typeface="Open Sans"/>
                        <a:cs typeface="Open Sans"/>
                        <a:sym typeface="Open Sans"/>
                      </a:endParaRPr>
                    </a:p>
                  </a:txBody>
                  <a:tcPr marT="46650" marB="46650" marR="93275" marL="93275" anchor="ctr"/>
                </a:tc>
                <a:tc>
                  <a:txBody>
                    <a:bodyPr/>
                    <a:lstStyle/>
                    <a:p>
                      <a:pPr indent="0" lvl="0" marL="0" marR="0" rtl="0" algn="l">
                        <a:spcBef>
                          <a:spcPts val="0"/>
                        </a:spcBef>
                        <a:spcAft>
                          <a:spcPts val="0"/>
                        </a:spcAft>
                        <a:buNone/>
                      </a:pPr>
                      <a:r>
                        <a:rPr b="0" lang="pt" sz="1800" u="none" cap="none" strike="noStrike">
                          <a:solidFill>
                            <a:schemeClr val="dk1"/>
                          </a:solidFill>
                          <a:latin typeface="Open Sans"/>
                          <a:ea typeface="Open Sans"/>
                          <a:cs typeface="Open Sans"/>
                          <a:sym typeface="Open Sans"/>
                        </a:rPr>
                        <a:t>09:00 - 13:00 Módulo 1, 1.ª parte</a:t>
                      </a:r>
                      <a:endParaRPr/>
                    </a:p>
                    <a:p>
                      <a:pPr indent="0" lvl="0" marL="0" marR="0" rtl="0" algn="l">
                        <a:spcBef>
                          <a:spcPts val="0"/>
                        </a:spcBef>
                        <a:spcAft>
                          <a:spcPts val="0"/>
                        </a:spcAft>
                        <a:buNone/>
                      </a:pPr>
                      <a:r>
                        <a:rPr b="0" lang="pt" sz="1800" u="none" cap="none" strike="noStrike">
                          <a:solidFill>
                            <a:schemeClr val="dk1"/>
                          </a:solidFill>
                          <a:latin typeface="Open Sans"/>
                          <a:ea typeface="Open Sans"/>
                          <a:cs typeface="Open Sans"/>
                          <a:sym typeface="Open Sans"/>
                        </a:rPr>
                        <a:t>14:00 - 15:30 Módulo 1, 2.ª parte</a:t>
                      </a:r>
                      <a:endParaRPr b="0" sz="1800" u="none" cap="none" strike="noStrike">
                        <a:solidFill>
                          <a:schemeClr val="dk1"/>
                        </a:solidFill>
                        <a:latin typeface="Open Sans"/>
                        <a:ea typeface="Open Sans"/>
                        <a:cs typeface="Open Sans"/>
                        <a:sym typeface="Open Sans"/>
                      </a:endParaRPr>
                    </a:p>
                  </a:txBody>
                  <a:tcPr marT="46650" marB="46650" marR="93275" marL="93275"/>
                </a:tc>
              </a:tr>
              <a:tr h="653000">
                <a:tc>
                  <a:txBody>
                    <a:bodyPr/>
                    <a:lstStyle/>
                    <a:p>
                      <a:pPr indent="0" lvl="0" marL="0" marR="0" rtl="0" algn="ctr">
                        <a:spcBef>
                          <a:spcPts val="0"/>
                        </a:spcBef>
                        <a:spcAft>
                          <a:spcPts val="0"/>
                        </a:spcAft>
                        <a:buNone/>
                      </a:pPr>
                      <a:r>
                        <a:rPr b="0" lang="pt" sz="1800" u="none" cap="none" strike="noStrike">
                          <a:solidFill>
                            <a:schemeClr val="dk1"/>
                          </a:solidFill>
                          <a:latin typeface="Open Sans"/>
                          <a:ea typeface="Open Sans"/>
                          <a:cs typeface="Open Sans"/>
                          <a:sym typeface="Open Sans"/>
                        </a:rPr>
                        <a:t>Dia 2</a:t>
                      </a:r>
                      <a:endParaRPr b="0" sz="1800" u="none" cap="none" strike="noStrike">
                        <a:solidFill>
                          <a:schemeClr val="dk1"/>
                        </a:solidFill>
                        <a:latin typeface="Open Sans"/>
                        <a:ea typeface="Open Sans"/>
                        <a:cs typeface="Open Sans"/>
                        <a:sym typeface="Open Sans"/>
                      </a:endParaRPr>
                    </a:p>
                  </a:txBody>
                  <a:tcPr marT="46650" marB="46650" marR="93275" marL="93275" anchor="ctr"/>
                </a:tc>
                <a:tc>
                  <a:txBody>
                    <a:bodyPr/>
                    <a:lstStyle/>
                    <a:p>
                      <a:pPr indent="0" lvl="0" marL="0" marR="0" rtl="0" algn="l">
                        <a:spcBef>
                          <a:spcPts val="0"/>
                        </a:spcBef>
                        <a:spcAft>
                          <a:spcPts val="0"/>
                        </a:spcAft>
                        <a:buNone/>
                      </a:pPr>
                      <a:r>
                        <a:rPr b="0" i="0" lang="pt" sz="1800" u="none" cap="none" strike="noStrike">
                          <a:solidFill>
                            <a:srgbClr val="000000"/>
                          </a:solidFill>
                          <a:latin typeface="Open Sans"/>
                          <a:ea typeface="Open Sans"/>
                          <a:cs typeface="Open Sans"/>
                          <a:sym typeface="Open Sans"/>
                        </a:rPr>
                        <a:t>09:00 - 13:00 Módulo 2, </a:t>
                      </a:r>
                      <a:r>
                        <a:rPr b="0" lang="pt" sz="1800" u="none" cap="none" strike="noStrike">
                          <a:solidFill>
                            <a:schemeClr val="dk1"/>
                          </a:solidFill>
                          <a:latin typeface="Open Sans"/>
                          <a:ea typeface="Open Sans"/>
                          <a:cs typeface="Open Sans"/>
                          <a:sym typeface="Open Sans"/>
                        </a:rPr>
                        <a:t>1.ª parte</a:t>
                      </a:r>
                      <a:endParaRPr/>
                    </a:p>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14:00 - 15:30 Módulo 2, </a:t>
                      </a:r>
                      <a:r>
                        <a:rPr b="0" lang="pt" sz="1800" u="none" cap="none" strike="noStrike">
                          <a:solidFill>
                            <a:schemeClr val="dk1"/>
                          </a:solidFill>
                          <a:latin typeface="Open Sans"/>
                          <a:ea typeface="Open Sans"/>
                          <a:cs typeface="Open Sans"/>
                          <a:sym typeface="Open Sans"/>
                        </a:rPr>
                        <a:t>2.ª parte</a:t>
                      </a:r>
                      <a:endParaRPr b="0" sz="1600" u="none" cap="none" strike="noStrike"/>
                    </a:p>
                  </a:txBody>
                  <a:tcPr marT="46650" marB="46650" marR="93275" marL="93275"/>
                </a:tc>
              </a:tr>
              <a:tr h="653000">
                <a:tc>
                  <a:txBody>
                    <a:bodyPr/>
                    <a:lstStyle/>
                    <a:p>
                      <a:pPr indent="0" lvl="0" marL="0" marR="0" rtl="0" algn="ctr">
                        <a:spcBef>
                          <a:spcPts val="0"/>
                        </a:spcBef>
                        <a:spcAft>
                          <a:spcPts val="0"/>
                        </a:spcAft>
                        <a:buNone/>
                      </a:pPr>
                      <a:r>
                        <a:rPr b="0" lang="pt" sz="1800" u="none" cap="none" strike="noStrike">
                          <a:solidFill>
                            <a:schemeClr val="dk1"/>
                          </a:solidFill>
                          <a:latin typeface="Open Sans"/>
                          <a:ea typeface="Open Sans"/>
                          <a:cs typeface="Open Sans"/>
                          <a:sym typeface="Open Sans"/>
                        </a:rPr>
                        <a:t>Dia 3</a:t>
                      </a:r>
                      <a:endParaRPr b="0" sz="1800" u="none" cap="none" strike="noStrike">
                        <a:solidFill>
                          <a:schemeClr val="dk1"/>
                        </a:solidFill>
                        <a:latin typeface="Open Sans"/>
                        <a:ea typeface="Open Sans"/>
                        <a:cs typeface="Open Sans"/>
                        <a:sym typeface="Open Sans"/>
                      </a:endParaRPr>
                    </a:p>
                  </a:txBody>
                  <a:tcPr marT="46650" marB="46650" marR="93275" marL="93275" anchor="ctr"/>
                </a:tc>
                <a:tc>
                  <a:txBody>
                    <a:bodyPr/>
                    <a:lstStyle/>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09:00 - 13:00 Módulo 3, </a:t>
                      </a:r>
                      <a:r>
                        <a:rPr b="0" lang="pt" sz="1800" u="none" cap="none" strike="noStrike">
                          <a:solidFill>
                            <a:schemeClr val="dk1"/>
                          </a:solidFill>
                          <a:latin typeface="Open Sans"/>
                          <a:ea typeface="Open Sans"/>
                          <a:cs typeface="Open Sans"/>
                          <a:sym typeface="Open Sans"/>
                        </a:rPr>
                        <a:t>1.ª parte</a:t>
                      </a:r>
                      <a:endParaRPr b="0" i="0" sz="18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14:00 - 15:30 Módulo 3, </a:t>
                      </a:r>
                      <a:r>
                        <a:rPr b="0" lang="pt" sz="1800" u="none" cap="none" strike="noStrike">
                          <a:solidFill>
                            <a:schemeClr val="dk1"/>
                          </a:solidFill>
                          <a:latin typeface="Open Sans"/>
                          <a:ea typeface="Open Sans"/>
                          <a:cs typeface="Open Sans"/>
                          <a:sym typeface="Open Sans"/>
                        </a:rPr>
                        <a:t>2.ª parte</a:t>
                      </a:r>
                      <a:endParaRPr b="0" i="0" sz="1800" u="none" cap="none" strike="noStrike">
                        <a:solidFill>
                          <a:srgbClr val="000000"/>
                        </a:solidFill>
                        <a:latin typeface="Open Sans"/>
                        <a:ea typeface="Open Sans"/>
                        <a:cs typeface="Open Sans"/>
                        <a:sym typeface="Open Sans"/>
                      </a:endParaRPr>
                    </a:p>
                  </a:txBody>
                  <a:tcPr marT="46650" marB="46650" marR="93275" marL="93275"/>
                </a:tc>
              </a:tr>
              <a:tr h="653000">
                <a:tc>
                  <a:txBody>
                    <a:bodyPr/>
                    <a:lstStyle/>
                    <a:p>
                      <a:pPr indent="0" lvl="0" marL="0" marR="0" rtl="0" algn="ctr">
                        <a:spcBef>
                          <a:spcPts val="0"/>
                        </a:spcBef>
                        <a:spcAft>
                          <a:spcPts val="0"/>
                        </a:spcAft>
                        <a:buNone/>
                      </a:pPr>
                      <a:r>
                        <a:rPr b="0" lang="pt" sz="1800" u="none" cap="none" strike="noStrike">
                          <a:solidFill>
                            <a:schemeClr val="dk1"/>
                          </a:solidFill>
                          <a:latin typeface="Open Sans"/>
                          <a:ea typeface="Open Sans"/>
                          <a:cs typeface="Open Sans"/>
                          <a:sym typeface="Open Sans"/>
                        </a:rPr>
                        <a:t>Dia 4</a:t>
                      </a:r>
                      <a:endParaRPr b="0" sz="1800" u="none" cap="none" strike="noStrike">
                        <a:solidFill>
                          <a:schemeClr val="dk1"/>
                        </a:solidFill>
                        <a:latin typeface="Open Sans"/>
                        <a:ea typeface="Open Sans"/>
                        <a:cs typeface="Open Sans"/>
                        <a:sym typeface="Open Sans"/>
                      </a:endParaRPr>
                    </a:p>
                  </a:txBody>
                  <a:tcPr marT="46650" marB="46650" marR="93275" marL="93275" anchor="ctr"/>
                </a:tc>
                <a:tc>
                  <a:txBody>
                    <a:bodyPr/>
                    <a:lstStyle/>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09:00 - 13:00 Módulo 4, </a:t>
                      </a:r>
                      <a:r>
                        <a:rPr b="0" lang="pt" sz="1800" u="none" cap="none" strike="noStrike">
                          <a:solidFill>
                            <a:schemeClr val="dk1"/>
                          </a:solidFill>
                          <a:latin typeface="Open Sans"/>
                          <a:ea typeface="Open Sans"/>
                          <a:cs typeface="Open Sans"/>
                          <a:sym typeface="Open Sans"/>
                        </a:rPr>
                        <a:t>1.ª parte</a:t>
                      </a:r>
                      <a:endParaRPr b="0" i="0" sz="18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14:00 - 15:30 Módulo 4, </a:t>
                      </a:r>
                      <a:r>
                        <a:rPr b="0" lang="pt" sz="1800" u="none" cap="none" strike="noStrike">
                          <a:solidFill>
                            <a:schemeClr val="dk1"/>
                          </a:solidFill>
                          <a:latin typeface="Open Sans"/>
                          <a:ea typeface="Open Sans"/>
                          <a:cs typeface="Open Sans"/>
                          <a:sym typeface="Open Sans"/>
                        </a:rPr>
                        <a:t>2.ª parte</a:t>
                      </a:r>
                      <a:endParaRPr b="0" i="0" sz="1800" u="none" cap="none" strike="noStrike">
                        <a:solidFill>
                          <a:srgbClr val="000000"/>
                        </a:solidFill>
                        <a:latin typeface="Open Sans"/>
                        <a:ea typeface="Open Sans"/>
                        <a:cs typeface="Open Sans"/>
                        <a:sym typeface="Open Sans"/>
                      </a:endParaRPr>
                    </a:p>
                  </a:txBody>
                  <a:tcPr marT="46650" marB="46650" marR="93275" marL="93275"/>
                </a:tc>
              </a:tr>
              <a:tr h="653000">
                <a:tc>
                  <a:txBody>
                    <a:bodyPr/>
                    <a:lstStyle/>
                    <a:p>
                      <a:pPr indent="0" lvl="0" marL="0" marR="0" rtl="0" algn="ctr">
                        <a:spcBef>
                          <a:spcPts val="0"/>
                        </a:spcBef>
                        <a:spcAft>
                          <a:spcPts val="0"/>
                        </a:spcAft>
                        <a:buNone/>
                      </a:pPr>
                      <a:r>
                        <a:rPr b="0" lang="pt" sz="1800" u="none" cap="none" strike="noStrike">
                          <a:solidFill>
                            <a:schemeClr val="dk1"/>
                          </a:solidFill>
                          <a:latin typeface="Open Sans"/>
                          <a:ea typeface="Open Sans"/>
                          <a:cs typeface="Open Sans"/>
                          <a:sym typeface="Open Sans"/>
                        </a:rPr>
                        <a:t>Dia 5</a:t>
                      </a:r>
                      <a:endParaRPr b="0" sz="1800" u="none" cap="none" strike="noStrike">
                        <a:solidFill>
                          <a:schemeClr val="dk1"/>
                        </a:solidFill>
                        <a:latin typeface="Open Sans"/>
                        <a:ea typeface="Open Sans"/>
                        <a:cs typeface="Open Sans"/>
                        <a:sym typeface="Open Sans"/>
                      </a:endParaRPr>
                    </a:p>
                  </a:txBody>
                  <a:tcPr marT="46650" marB="46650" marR="93275" marL="93275" anchor="ctr"/>
                </a:tc>
                <a:tc>
                  <a:txBody>
                    <a:bodyPr/>
                    <a:lstStyle/>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09:00 - 13:00 Módulo 5, </a:t>
                      </a:r>
                      <a:r>
                        <a:rPr b="0" lang="pt" sz="1800" u="none" cap="none" strike="noStrike">
                          <a:solidFill>
                            <a:schemeClr val="dk1"/>
                          </a:solidFill>
                          <a:latin typeface="Open Sans"/>
                          <a:ea typeface="Open Sans"/>
                          <a:cs typeface="Open Sans"/>
                          <a:sym typeface="Open Sans"/>
                        </a:rPr>
                        <a:t>1.ª parte</a:t>
                      </a:r>
                      <a:endParaRPr b="0" i="0" sz="1800" u="none" cap="none" strike="noStrike">
                        <a:solidFill>
                          <a:srgbClr val="000000"/>
                        </a:solidFill>
                        <a:latin typeface="Open Sans"/>
                        <a:ea typeface="Open Sans"/>
                        <a:cs typeface="Open Sans"/>
                        <a:sym typeface="Open Sans"/>
                      </a:endParaRPr>
                    </a:p>
                    <a:p>
                      <a:pPr indent="0" lvl="0" marL="0" marR="0" rtl="0" algn="l">
                        <a:lnSpc>
                          <a:spcPct val="100000"/>
                        </a:lnSpc>
                        <a:spcBef>
                          <a:spcPts val="0"/>
                        </a:spcBef>
                        <a:spcAft>
                          <a:spcPts val="0"/>
                        </a:spcAft>
                        <a:buClr>
                          <a:srgbClr val="000000"/>
                        </a:buClr>
                        <a:buSzPts val="1800"/>
                        <a:buFont typeface="Open Sans"/>
                        <a:buNone/>
                      </a:pPr>
                      <a:r>
                        <a:rPr b="0" i="0" lang="pt" sz="1800" u="none" cap="none" strike="noStrike">
                          <a:solidFill>
                            <a:srgbClr val="000000"/>
                          </a:solidFill>
                          <a:latin typeface="Open Sans"/>
                          <a:ea typeface="Open Sans"/>
                          <a:cs typeface="Open Sans"/>
                          <a:sym typeface="Open Sans"/>
                        </a:rPr>
                        <a:t>14:00 - 15:30 Módulo 5, </a:t>
                      </a:r>
                      <a:r>
                        <a:rPr b="0" lang="pt" sz="1800" u="none" cap="none" strike="noStrike">
                          <a:solidFill>
                            <a:schemeClr val="dk1"/>
                          </a:solidFill>
                          <a:latin typeface="Open Sans"/>
                          <a:ea typeface="Open Sans"/>
                          <a:cs typeface="Open Sans"/>
                          <a:sym typeface="Open Sans"/>
                        </a:rPr>
                        <a:t>2.ª parte</a:t>
                      </a:r>
                      <a:endParaRPr b="0" i="0" sz="1800" u="none" cap="none" strike="noStrike">
                        <a:solidFill>
                          <a:srgbClr val="000000"/>
                        </a:solidFill>
                        <a:latin typeface="Open Sans"/>
                        <a:ea typeface="Open Sans"/>
                        <a:cs typeface="Open Sans"/>
                        <a:sym typeface="Open Sans"/>
                      </a:endParaRPr>
                    </a:p>
                  </a:txBody>
                  <a:tcPr marT="46650" marB="46650" marR="93275" marL="93275"/>
                </a:tc>
              </a:tr>
            </a:tbl>
          </a:graphicData>
        </a:graphic>
      </p:graphicFrame>
    </p:spTree>
  </p:cSld>
  <p:clrMapOvr>
    <a:masterClrMapping/>
  </p:clrMapOvr>
  <p:transition spd="slow" p14:dur="1500">
    <p:random/>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pic>
        <p:nvPicPr>
          <p:cNvPr id="323" name="Google Shape;323;p6"/>
          <p:cNvPicPr preferRelativeResize="0"/>
          <p:nvPr>
            <p:ph idx="2" type="pic"/>
          </p:nvPr>
        </p:nvPicPr>
        <p:blipFill rotWithShape="1">
          <a:blip r:embed="rId3">
            <a:alphaModFix/>
          </a:blip>
          <a:srcRect b="0" l="49664" r="11702" t="0"/>
          <a:stretch/>
        </p:blipFill>
        <p:spPr>
          <a:xfrm>
            <a:off x="7767" y="5312230"/>
            <a:ext cx="3245578" cy="5595484"/>
          </a:xfrm>
          <a:prstGeom prst="rect">
            <a:avLst/>
          </a:prstGeom>
          <a:solidFill>
            <a:srgbClr val="BFBFBF"/>
          </a:solidFill>
          <a:ln>
            <a:noFill/>
          </a:ln>
        </p:spPr>
      </p:pic>
      <p:sp>
        <p:nvSpPr>
          <p:cNvPr id="324" name="Google Shape;324;p6"/>
          <p:cNvSpPr txBox="1"/>
          <p:nvPr>
            <p:ph idx="3" type="body"/>
          </p:nvPr>
        </p:nvSpPr>
        <p:spPr>
          <a:xfrm>
            <a:off x="278083" y="474371"/>
            <a:ext cx="2167506" cy="377831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FFC000"/>
              </a:buClr>
              <a:buSzPts val="2800"/>
              <a:buNone/>
            </a:pPr>
            <a:r>
              <a:rPr lang="pt" sz="2800">
                <a:solidFill>
                  <a:srgbClr val="FFC000"/>
                </a:solidFill>
              </a:rPr>
              <a:t>PEDAGOGIA</a:t>
            </a:r>
            <a:endParaRPr/>
          </a:p>
          <a:p>
            <a:pPr indent="0" lvl="0" marL="0" rtl="0" algn="ctr">
              <a:lnSpc>
                <a:spcPct val="90000"/>
              </a:lnSpc>
              <a:spcBef>
                <a:spcPts val="850"/>
              </a:spcBef>
              <a:spcAft>
                <a:spcPts val="0"/>
              </a:spcAft>
              <a:buClr>
                <a:schemeClr val="lt1"/>
              </a:buClr>
              <a:buSzPts val="2400"/>
              <a:buNone/>
            </a:pPr>
            <a:r>
              <a:rPr lang="pt" sz="2400"/>
              <a:t>Instruções para professores</a:t>
            </a:r>
            <a:endParaRPr/>
          </a:p>
          <a:p>
            <a:pPr indent="0" lvl="0" marL="0" rtl="0" algn="ctr">
              <a:lnSpc>
                <a:spcPct val="90000"/>
              </a:lnSpc>
              <a:spcBef>
                <a:spcPts val="850"/>
              </a:spcBef>
              <a:spcAft>
                <a:spcPts val="0"/>
              </a:spcAft>
              <a:buClr>
                <a:schemeClr val="lt1"/>
              </a:buClr>
              <a:buSzPts val="2800"/>
              <a:buNone/>
            </a:pPr>
            <a:r>
              <a:t/>
            </a:r>
            <a:endParaRPr sz="2800"/>
          </a:p>
        </p:txBody>
      </p:sp>
      <p:sp>
        <p:nvSpPr>
          <p:cNvPr id="325" name="Google Shape;325;p6"/>
          <p:cNvSpPr txBox="1"/>
          <p:nvPr>
            <p:ph idx="5" type="body"/>
          </p:nvPr>
        </p:nvSpPr>
        <p:spPr>
          <a:xfrm>
            <a:off x="3814313" y="663114"/>
            <a:ext cx="3338654" cy="420251"/>
          </a:xfrm>
          <a:prstGeom prst="rect">
            <a:avLst/>
          </a:prstGeom>
          <a:noFill/>
          <a:ln>
            <a:noFill/>
          </a:ln>
        </p:spPr>
        <p:txBody>
          <a:bodyPr anchorCtr="0" anchor="t" bIns="45700" lIns="91425" spcFirstLastPara="1" rIns="91425" wrap="square" tIns="45700">
            <a:noAutofit/>
          </a:bodyPr>
          <a:lstStyle/>
          <a:p>
            <a:pPr indent="0" lvl="0" marL="14288" rtl="0" algn="l">
              <a:lnSpc>
                <a:spcPct val="90000"/>
              </a:lnSpc>
              <a:spcBef>
                <a:spcPts val="0"/>
              </a:spcBef>
              <a:spcAft>
                <a:spcPts val="0"/>
              </a:spcAft>
              <a:buClr>
                <a:srgbClr val="EE7D37"/>
              </a:buClr>
              <a:buSzPts val="2200"/>
              <a:buNone/>
            </a:pPr>
            <a:r>
              <a:rPr lang="pt"/>
              <a:t>Instruções gerais</a:t>
            </a:r>
            <a:endParaRPr/>
          </a:p>
          <a:p>
            <a:pPr indent="0" lvl="0" marL="14288" rtl="0" algn="l">
              <a:lnSpc>
                <a:spcPct val="90000"/>
              </a:lnSpc>
              <a:spcBef>
                <a:spcPts val="0"/>
              </a:spcBef>
              <a:spcAft>
                <a:spcPts val="0"/>
              </a:spcAft>
              <a:buClr>
                <a:srgbClr val="EE7D37"/>
              </a:buClr>
              <a:buSzPts val="2200"/>
              <a:buNone/>
            </a:pPr>
            <a:r>
              <a:t/>
            </a:r>
            <a:endParaRPr/>
          </a:p>
        </p:txBody>
      </p:sp>
      <p:sp>
        <p:nvSpPr>
          <p:cNvPr id="326" name="Google Shape;326;p6"/>
          <p:cNvSpPr txBox="1"/>
          <p:nvPr>
            <p:ph idx="6" type="body"/>
          </p:nvPr>
        </p:nvSpPr>
        <p:spPr>
          <a:xfrm>
            <a:off x="3814312" y="1227531"/>
            <a:ext cx="3338655" cy="8864668"/>
          </a:xfrm>
          <a:prstGeom prst="rect">
            <a:avLst/>
          </a:prstGeom>
          <a:noFill/>
          <a:ln>
            <a:noFill/>
          </a:ln>
        </p:spPr>
        <p:txBody>
          <a:bodyPr anchorCtr="0" anchor="t" bIns="45700" lIns="91425" spcFirstLastPara="1" rIns="91425" wrap="square" tIns="45700">
            <a:noAutofit/>
          </a:bodyPr>
          <a:lstStyle/>
          <a:p>
            <a:pPr indent="-171450" lvl="0" marL="171450" rtl="0" algn="just">
              <a:lnSpc>
                <a:spcPct val="100000"/>
              </a:lnSpc>
              <a:spcBef>
                <a:spcPts val="0"/>
              </a:spcBef>
              <a:spcAft>
                <a:spcPts val="0"/>
              </a:spcAft>
              <a:buClr>
                <a:srgbClr val="707070"/>
              </a:buClr>
              <a:buSzPts val="1100"/>
              <a:buFont typeface="Arial"/>
              <a:buChar char="•"/>
            </a:pPr>
            <a:r>
              <a:rPr lang="pt"/>
              <a:t>Descarregue, reveja e revisite os recursos do curso para a formação, conforme necessário às suas próprias circunstâncias</a:t>
            </a:r>
            <a:endParaRPr/>
          </a:p>
          <a:p>
            <a:pPr indent="-171450" lvl="0" marL="171450" rtl="0" algn="just">
              <a:lnSpc>
                <a:spcPct val="100000"/>
              </a:lnSpc>
              <a:spcBef>
                <a:spcPts val="0"/>
              </a:spcBef>
              <a:spcAft>
                <a:spcPts val="0"/>
              </a:spcAft>
              <a:buClr>
                <a:srgbClr val="707070"/>
              </a:buClr>
              <a:buSzPts val="1100"/>
              <a:buFont typeface="Arial"/>
              <a:buChar char="•"/>
            </a:pPr>
            <a:r>
              <a:rPr lang="pt"/>
              <a:t>Dar tempo adequado para as sessões e discussões importantes nas aulas</a:t>
            </a:r>
            <a:endParaRPr/>
          </a:p>
          <a:p>
            <a:pPr indent="-171450" lvl="0" marL="171450" rtl="0" algn="just">
              <a:lnSpc>
                <a:spcPct val="100000"/>
              </a:lnSpc>
              <a:spcBef>
                <a:spcPts val="0"/>
              </a:spcBef>
              <a:spcAft>
                <a:spcPts val="0"/>
              </a:spcAft>
              <a:buClr>
                <a:srgbClr val="707070"/>
              </a:buClr>
              <a:buSzPts val="1100"/>
              <a:buFont typeface="Arial"/>
              <a:buChar char="•"/>
            </a:pPr>
            <a:r>
              <a:rPr lang="pt"/>
              <a:t>Localizar os conteúdos educacionais com estudos de caso e informações sobre apoios locais para as iniciativas de migrantes</a:t>
            </a:r>
            <a:endParaRPr/>
          </a:p>
          <a:p>
            <a:pPr indent="-171450" lvl="0" marL="171450" rtl="0" algn="just">
              <a:lnSpc>
                <a:spcPct val="100000"/>
              </a:lnSpc>
              <a:spcBef>
                <a:spcPts val="0"/>
              </a:spcBef>
              <a:spcAft>
                <a:spcPts val="0"/>
              </a:spcAft>
              <a:buClr>
                <a:srgbClr val="707070"/>
              </a:buClr>
              <a:buSzPts val="1100"/>
              <a:buFont typeface="Arial"/>
              <a:buChar char="•"/>
            </a:pPr>
            <a:r>
              <a:rPr lang="pt"/>
              <a:t>Certifique-se de que cada participante utiliza os recursos de download do INCLUDE HER e complete os exercícios incorporados em cada Módulo. Estes proporcionam uma aprendizagem valiosa</a:t>
            </a:r>
            <a:endParaRPr/>
          </a:p>
          <a:p>
            <a:pPr indent="-171450" lvl="0" marL="171450" rtl="0" algn="just">
              <a:lnSpc>
                <a:spcPct val="100000"/>
              </a:lnSpc>
              <a:spcBef>
                <a:spcPts val="0"/>
              </a:spcBef>
              <a:spcAft>
                <a:spcPts val="0"/>
              </a:spcAft>
              <a:buClr>
                <a:srgbClr val="707070"/>
              </a:buClr>
              <a:buSzPts val="1100"/>
              <a:buFont typeface="Arial"/>
              <a:buChar char="•"/>
            </a:pPr>
            <a:r>
              <a:rPr lang="pt"/>
              <a:t>Atribuir tempo regular para a revisão durante o curso </a:t>
            </a:r>
            <a:endParaRPr/>
          </a:p>
          <a:p>
            <a:pPr indent="-101600" lvl="0" marL="171450" rtl="0" algn="just">
              <a:lnSpc>
                <a:spcPct val="100000"/>
              </a:lnSpc>
              <a:spcBef>
                <a:spcPts val="0"/>
              </a:spcBef>
              <a:spcAft>
                <a:spcPts val="0"/>
              </a:spcAft>
              <a:buClr>
                <a:srgbClr val="707070"/>
              </a:buClr>
              <a:buSzPts val="1100"/>
              <a:buFont typeface="Arial"/>
              <a:buNone/>
            </a:pPr>
            <a:r>
              <a:t/>
            </a:r>
            <a:endParaRPr/>
          </a:p>
          <a:p>
            <a:pPr indent="0" lvl="0" marL="14288" rtl="0" algn="just">
              <a:lnSpc>
                <a:spcPct val="90000"/>
              </a:lnSpc>
              <a:spcBef>
                <a:spcPts val="0"/>
              </a:spcBef>
              <a:spcAft>
                <a:spcPts val="0"/>
              </a:spcAft>
              <a:buClr>
                <a:srgbClr val="EE7D37"/>
              </a:buClr>
              <a:buSzPts val="2200"/>
              <a:buNone/>
            </a:pPr>
            <a:r>
              <a:rPr b="1" lang="pt" sz="2200">
                <a:solidFill>
                  <a:srgbClr val="EE7D37"/>
                </a:solidFill>
              </a:rPr>
              <a:t>Participação e inclusão</a:t>
            </a:r>
            <a:endParaRPr b="1" sz="2200">
              <a:solidFill>
                <a:srgbClr val="EE7D37"/>
              </a:solidFill>
            </a:endParaRPr>
          </a:p>
          <a:p>
            <a:pPr indent="0" lvl="0" marL="0" rtl="0" algn="just">
              <a:lnSpc>
                <a:spcPct val="100000"/>
              </a:lnSpc>
              <a:spcBef>
                <a:spcPts val="0"/>
              </a:spcBef>
              <a:spcAft>
                <a:spcPts val="0"/>
              </a:spcAft>
              <a:buClr>
                <a:srgbClr val="707070"/>
              </a:buClr>
              <a:buSzPts val="1100"/>
              <a:buNone/>
            </a:pPr>
            <a:r>
              <a:t/>
            </a:r>
            <a:endParaRPr/>
          </a:p>
          <a:p>
            <a:pPr indent="0" lvl="0" marL="0" rtl="0" algn="just">
              <a:lnSpc>
                <a:spcPct val="100000"/>
              </a:lnSpc>
              <a:spcBef>
                <a:spcPts val="0"/>
              </a:spcBef>
              <a:spcAft>
                <a:spcPts val="0"/>
              </a:spcAft>
              <a:buClr>
                <a:srgbClr val="707070"/>
              </a:buClr>
              <a:buSzPts val="1100"/>
              <a:buNone/>
            </a:pPr>
            <a:r>
              <a:rPr lang="pt"/>
              <a:t>A participação e a inclusão de todos é um valor central dos nossos recursos.</a:t>
            </a:r>
            <a:endParaRPr/>
          </a:p>
          <a:p>
            <a:pPr indent="0" lvl="0" marL="0" rtl="0" algn="just">
              <a:lnSpc>
                <a:spcPct val="100000"/>
              </a:lnSpc>
              <a:spcBef>
                <a:spcPts val="0"/>
              </a:spcBef>
              <a:spcAft>
                <a:spcPts val="0"/>
              </a:spcAft>
              <a:buClr>
                <a:srgbClr val="707070"/>
              </a:buClr>
              <a:buSzPts val="1100"/>
              <a:buNone/>
            </a:pPr>
            <a:r>
              <a:t/>
            </a:r>
            <a:endParaRPr/>
          </a:p>
          <a:p>
            <a:pPr indent="0" lvl="0" marL="0" rtl="0" algn="just">
              <a:lnSpc>
                <a:spcPct val="100000"/>
              </a:lnSpc>
              <a:spcBef>
                <a:spcPts val="0"/>
              </a:spcBef>
              <a:spcAft>
                <a:spcPts val="0"/>
              </a:spcAft>
              <a:buClr>
                <a:srgbClr val="707070"/>
              </a:buClr>
              <a:buSzPts val="1100"/>
              <a:buNone/>
            </a:pPr>
            <a:r>
              <a:rPr lang="pt"/>
              <a:t>Pode ser suportado de várias formas, incluindo:</a:t>
            </a:r>
            <a:endParaRPr/>
          </a:p>
          <a:p>
            <a:pPr indent="0" lvl="0" marL="0" rtl="0" algn="just">
              <a:lnSpc>
                <a:spcPct val="100000"/>
              </a:lnSpc>
              <a:spcBef>
                <a:spcPts val="0"/>
              </a:spcBef>
              <a:spcAft>
                <a:spcPts val="0"/>
              </a:spcAft>
              <a:buClr>
                <a:srgbClr val="707070"/>
              </a:buClr>
              <a:buSzPts val="1100"/>
              <a:buNone/>
            </a:pPr>
            <a:r>
              <a:rPr lang="pt"/>
              <a:t>considerar com antecedência quaisquer potenciais problemas de participação, por exemplo, sobre género, idioma ou participantes de um grupo minoritário, discutir e concordar com o princípio no primeiro dia, e como todos se apoiarão uns aos outros para participar plenamente.</a:t>
            </a:r>
            <a:endParaRPr/>
          </a:p>
          <a:p>
            <a:pPr indent="0" lvl="0" marL="0" rtl="0" algn="just">
              <a:lnSpc>
                <a:spcPct val="100000"/>
              </a:lnSpc>
              <a:spcBef>
                <a:spcPts val="0"/>
              </a:spcBef>
              <a:spcAft>
                <a:spcPts val="0"/>
              </a:spcAft>
              <a:buClr>
                <a:srgbClr val="707070"/>
              </a:buClr>
              <a:buSzPts val="1100"/>
              <a:buNone/>
            </a:pPr>
            <a:r>
              <a:t/>
            </a:r>
            <a:endParaRPr/>
          </a:p>
          <a:p>
            <a:pPr indent="0" lvl="0" marL="0" rtl="0" algn="just">
              <a:lnSpc>
                <a:spcPct val="100000"/>
              </a:lnSpc>
              <a:spcBef>
                <a:spcPts val="0"/>
              </a:spcBef>
              <a:spcAft>
                <a:spcPts val="0"/>
              </a:spcAft>
              <a:buClr>
                <a:srgbClr val="707070"/>
              </a:buClr>
              <a:buSzPts val="1100"/>
              <a:buNone/>
            </a:pPr>
            <a:r>
              <a:rPr lang="pt"/>
              <a:t>Além disso, pensar juntos sobre as barreiras e como superá-las; o ambiente, o layout da sala, as ferramentas online, os materiais, as atividades e a linguagem que usa podem ou não, apoiar a participação e observando os níveis de participação de todos pode modelar um comportamento inclusivo.</a:t>
            </a:r>
            <a:endParaRPr/>
          </a:p>
          <a:p>
            <a:pPr indent="0" lvl="0" marL="0" rtl="0" algn="just">
              <a:lnSpc>
                <a:spcPct val="100000"/>
              </a:lnSpc>
              <a:spcBef>
                <a:spcPts val="0"/>
              </a:spcBef>
              <a:spcAft>
                <a:spcPts val="0"/>
              </a:spcAft>
              <a:buClr>
                <a:srgbClr val="707070"/>
              </a:buClr>
              <a:buSzPts val="1100"/>
              <a:buNone/>
            </a:pPr>
            <a:r>
              <a:t/>
            </a:r>
            <a:endParaRPr/>
          </a:p>
          <a:p>
            <a:pPr indent="-152400" lvl="0" marL="171450" rtl="0" algn="just">
              <a:lnSpc>
                <a:spcPct val="100000"/>
              </a:lnSpc>
              <a:spcBef>
                <a:spcPts val="0"/>
              </a:spcBef>
              <a:spcAft>
                <a:spcPts val="0"/>
              </a:spcAft>
              <a:buClr>
                <a:srgbClr val="707070"/>
              </a:buClr>
              <a:buSzPts val="300"/>
              <a:buFont typeface="Arial"/>
              <a:buNone/>
            </a:pPr>
            <a:r>
              <a:t/>
            </a:r>
            <a:endParaRPr sz="300"/>
          </a:p>
          <a:p>
            <a:pPr indent="0" lvl="0" marL="0" rtl="0" algn="just">
              <a:lnSpc>
                <a:spcPct val="100000"/>
              </a:lnSpc>
              <a:spcBef>
                <a:spcPts val="0"/>
              </a:spcBef>
              <a:spcAft>
                <a:spcPts val="0"/>
              </a:spcAft>
              <a:buClr>
                <a:srgbClr val="EE7D37"/>
              </a:buClr>
              <a:buSzPts val="2200"/>
              <a:buNone/>
            </a:pPr>
            <a:r>
              <a:rPr b="1" lang="pt" sz="2200">
                <a:solidFill>
                  <a:srgbClr val="EE7D37"/>
                </a:solidFill>
              </a:rPr>
              <a:t>Aprendizagem colaborativa e peer to peer</a:t>
            </a:r>
            <a:endParaRPr/>
          </a:p>
          <a:p>
            <a:pPr indent="0" lvl="0" marL="0" rtl="0" algn="just">
              <a:lnSpc>
                <a:spcPct val="100000"/>
              </a:lnSpc>
              <a:spcBef>
                <a:spcPts val="0"/>
              </a:spcBef>
              <a:spcAft>
                <a:spcPts val="0"/>
              </a:spcAft>
              <a:buClr>
                <a:srgbClr val="707070"/>
              </a:buClr>
              <a:buSzPts val="1100"/>
              <a:buNone/>
            </a:pPr>
            <a:r>
              <a:t/>
            </a:r>
            <a:endParaRPr/>
          </a:p>
        </p:txBody>
      </p:sp>
      <p:sp>
        <p:nvSpPr>
          <p:cNvPr id="327" name="Google Shape;327;p6"/>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pt"/>
              <a:t>‹#›</a:t>
            </a:fld>
            <a:endParaRPr/>
          </a:p>
        </p:txBody>
      </p:sp>
      <p:sp>
        <p:nvSpPr>
          <p:cNvPr id="328" name="Google Shape;328;p6"/>
          <p:cNvSpPr txBox="1"/>
          <p:nvPr/>
        </p:nvSpPr>
        <p:spPr>
          <a:xfrm>
            <a:off x="3887787" y="8110441"/>
            <a:ext cx="3175006" cy="2724248"/>
          </a:xfrm>
          <a:prstGeom prst="rect">
            <a:avLst/>
          </a:prstGeom>
          <a:solidFill>
            <a:srgbClr val="12AEA8"/>
          </a:solidFill>
          <a:ln cap="flat" cmpd="sng" w="9525">
            <a:solidFill>
              <a:srgbClr val="76C7D3"/>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200"/>
              <a:buFont typeface="Arial"/>
              <a:buNone/>
            </a:pPr>
            <a:r>
              <a:rPr lang="pt" sz="1200">
                <a:solidFill>
                  <a:schemeClr val="lt1"/>
                </a:solidFill>
                <a:latin typeface="Calibri"/>
                <a:ea typeface="Calibri"/>
                <a:cs typeface="Calibri"/>
                <a:sym typeface="Calibri"/>
              </a:rPr>
              <a:t>Os pares são outras pessoas em uma situação ou grupo social semelhante.</a:t>
            </a:r>
            <a:endParaRPr/>
          </a:p>
          <a:p>
            <a:pPr indent="0" lvl="0" marL="0" marR="0" rtl="0" algn="just">
              <a:lnSpc>
                <a:spcPct val="90000"/>
              </a:lnSpc>
              <a:spcBef>
                <a:spcPts val="850"/>
              </a:spcBef>
              <a:spcAft>
                <a:spcPts val="0"/>
              </a:spcAft>
              <a:buClr>
                <a:schemeClr val="lt1"/>
              </a:buClr>
              <a:buSzPts val="1200"/>
              <a:buFont typeface="Arial"/>
              <a:buNone/>
            </a:pPr>
            <a:r>
              <a:rPr lang="pt" sz="1200">
                <a:solidFill>
                  <a:schemeClr val="lt1"/>
                </a:solidFill>
                <a:latin typeface="Calibri"/>
                <a:ea typeface="Calibri"/>
                <a:cs typeface="Calibri"/>
                <a:sym typeface="Calibri"/>
              </a:rPr>
              <a:t>Na Aprendizagem Peer-to-Peer, aprendemos uns com os outros. Pode ser facilitado através de atividades de ensino e aprendizagem, tais como workshops liderados por alunos, grupos de estudo, parcerias de aprendizagem entre pares, trabalho em grupo e aprendizagem colaborativa. Os pares em sala de aula são reunidos para avaliar conjuntamente o trabalho de uma ou mais pessoas de competência semelhante aos produtores do trabalho. Os pares não só avaliam o desempenho uns dos outros, mas também partilham as suas experiências e conhecimentos.</a:t>
            </a:r>
            <a:endParaRPr/>
          </a:p>
        </p:txBody>
      </p:sp>
    </p:spTree>
  </p:cSld>
  <p:clrMapOvr>
    <a:masterClrMapping/>
  </p:clrMapOvr>
  <p:transition spd="slow" p14:dur="1500">
    <p:random/>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7"/>
          <p:cNvSpPr txBox="1"/>
          <p:nvPr>
            <p:ph idx="1" type="body"/>
          </p:nvPr>
        </p:nvSpPr>
        <p:spPr>
          <a:xfrm>
            <a:off x="1785997" y="629755"/>
            <a:ext cx="4271903" cy="420251"/>
          </a:xfrm>
          <a:prstGeom prst="rect">
            <a:avLst/>
          </a:prstGeom>
          <a:noFill/>
          <a:ln>
            <a:noFill/>
          </a:ln>
        </p:spPr>
        <p:txBody>
          <a:bodyPr anchorCtr="0" anchor="t" bIns="45700" lIns="91425" spcFirstLastPara="1" rIns="91425" wrap="square" tIns="45700">
            <a:noAutofit/>
          </a:bodyPr>
          <a:lstStyle/>
          <a:p>
            <a:pPr indent="0" lvl="0" marL="460375" rtl="0" algn="l">
              <a:lnSpc>
                <a:spcPct val="90000"/>
              </a:lnSpc>
              <a:spcBef>
                <a:spcPts val="0"/>
              </a:spcBef>
              <a:spcAft>
                <a:spcPts val="0"/>
              </a:spcAft>
              <a:buClr>
                <a:srgbClr val="EE7D37"/>
              </a:buClr>
              <a:buSzPts val="2200"/>
              <a:buNone/>
            </a:pPr>
            <a:r>
              <a:rPr lang="pt"/>
              <a:t>TÉCNICAS DE FACILITAÇÃO</a:t>
            </a:r>
            <a:endParaRPr/>
          </a:p>
          <a:p>
            <a:pPr indent="0" lvl="0" marL="460375" rtl="0" algn="l">
              <a:lnSpc>
                <a:spcPct val="90000"/>
              </a:lnSpc>
              <a:spcBef>
                <a:spcPts val="0"/>
              </a:spcBef>
              <a:spcAft>
                <a:spcPts val="0"/>
              </a:spcAft>
              <a:buClr>
                <a:srgbClr val="EE7D37"/>
              </a:buClr>
              <a:buSzPts val="2200"/>
              <a:buNone/>
            </a:pPr>
            <a:r>
              <a:t/>
            </a:r>
            <a:endParaRPr/>
          </a:p>
        </p:txBody>
      </p:sp>
      <p:sp>
        <p:nvSpPr>
          <p:cNvPr id="334" name="Google Shape;334;p7"/>
          <p:cNvSpPr txBox="1"/>
          <p:nvPr>
            <p:ph idx="2" type="body"/>
          </p:nvPr>
        </p:nvSpPr>
        <p:spPr>
          <a:xfrm>
            <a:off x="711591" y="1339850"/>
            <a:ext cx="6289081" cy="904082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12AEA8"/>
              </a:buClr>
              <a:buSzPts val="1800"/>
              <a:buFont typeface="Arial"/>
              <a:buNone/>
            </a:pPr>
            <a:r>
              <a:rPr lang="pt" sz="1800">
                <a:solidFill>
                  <a:srgbClr val="12AEA8"/>
                </a:solidFill>
              </a:rPr>
              <a:t>Relatórios</a:t>
            </a:r>
            <a:endParaRPr sz="1800">
              <a:solidFill>
                <a:srgbClr val="12AEA8"/>
              </a:solidFill>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rPr lang="pt"/>
              <a:t>Os relatórios são usados para refletir e reforçar a aprendizagem que resultou de uma atividade.</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rPr lang="pt"/>
              <a:t>Também são importantes para identificar como os participantes se estão a sentir e o que precisa acontecer de seguida.</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rPr lang="pt"/>
              <a:t>Geralmente, é uma boa ideia preparar um debrief com antecedência. Escolher questões relacionadas com a atividade que melhor permitam ao grupo partilhar a sua aprendizagem e experiências.</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D9305B"/>
              </a:buClr>
              <a:buSzPts val="1800"/>
              <a:buFont typeface="Arial"/>
              <a:buNone/>
            </a:pPr>
            <a:r>
              <a:rPr lang="pt" sz="1800">
                <a:solidFill>
                  <a:srgbClr val="D9305B"/>
                </a:solidFill>
              </a:rPr>
              <a:t>Exemplos de perguntas de interrogatório incluem:</a:t>
            </a:r>
            <a:endParaRPr sz="1800">
              <a:solidFill>
                <a:srgbClr val="D9305B"/>
              </a:solidFill>
            </a:endParaRPr>
          </a:p>
          <a:p>
            <a:pPr indent="0" lvl="0" marL="0" marR="0" rtl="0" algn="l">
              <a:lnSpc>
                <a:spcPct val="100000"/>
              </a:lnSpc>
              <a:spcBef>
                <a:spcPts val="0"/>
              </a:spcBef>
              <a:spcAft>
                <a:spcPts val="0"/>
              </a:spcAft>
              <a:buClr>
                <a:srgbClr val="707070"/>
              </a:buClr>
              <a:buSzPts val="1100"/>
              <a:buFont typeface="Arial"/>
              <a:buNone/>
            </a:pPr>
            <a:r>
              <a:rPr lang="pt"/>
              <a:t>• Como se sentiu durante esta atividade?</a:t>
            </a:r>
            <a:endParaRPr/>
          </a:p>
          <a:p>
            <a:pPr indent="0" lvl="0" marL="0" marR="0" rtl="0" algn="l">
              <a:lnSpc>
                <a:spcPct val="100000"/>
              </a:lnSpc>
              <a:spcBef>
                <a:spcPts val="0"/>
              </a:spcBef>
              <a:spcAft>
                <a:spcPts val="0"/>
              </a:spcAft>
              <a:buClr>
                <a:srgbClr val="707070"/>
              </a:buClr>
              <a:buSzPts val="1100"/>
              <a:buFont typeface="Arial"/>
              <a:buNone/>
            </a:pPr>
            <a:r>
              <a:rPr lang="pt"/>
              <a:t>• Porquê?</a:t>
            </a:r>
            <a:endParaRPr/>
          </a:p>
          <a:p>
            <a:pPr indent="0" lvl="0" marL="0" marR="0" rtl="0" algn="l">
              <a:lnSpc>
                <a:spcPct val="100000"/>
              </a:lnSpc>
              <a:spcBef>
                <a:spcPts val="0"/>
              </a:spcBef>
              <a:spcAft>
                <a:spcPts val="0"/>
              </a:spcAft>
              <a:buClr>
                <a:srgbClr val="707070"/>
              </a:buClr>
              <a:buSzPts val="1100"/>
              <a:buFont typeface="Arial"/>
              <a:buNone/>
            </a:pPr>
            <a:r>
              <a:rPr lang="pt"/>
              <a:t>• O que aprendeu durante esta atividade?</a:t>
            </a:r>
            <a:endParaRPr/>
          </a:p>
          <a:p>
            <a:pPr indent="0" lvl="0" marL="0" marR="0" rtl="0" algn="l">
              <a:lnSpc>
                <a:spcPct val="100000"/>
              </a:lnSpc>
              <a:spcBef>
                <a:spcPts val="0"/>
              </a:spcBef>
              <a:spcAft>
                <a:spcPts val="0"/>
              </a:spcAft>
              <a:buClr>
                <a:srgbClr val="707070"/>
              </a:buClr>
              <a:buSzPts val="1100"/>
              <a:buFont typeface="Arial"/>
              <a:buNone/>
            </a:pPr>
            <a:r>
              <a:rPr lang="pt"/>
              <a:t>• Existem diferentes perspectivas?</a:t>
            </a:r>
            <a:endParaRPr/>
          </a:p>
          <a:p>
            <a:pPr indent="0" lvl="0" marL="0" marR="0" rtl="0" algn="l">
              <a:lnSpc>
                <a:spcPct val="100000"/>
              </a:lnSpc>
              <a:spcBef>
                <a:spcPts val="0"/>
              </a:spcBef>
              <a:spcAft>
                <a:spcPts val="0"/>
              </a:spcAft>
              <a:buClr>
                <a:srgbClr val="707070"/>
              </a:buClr>
              <a:buSzPts val="1100"/>
              <a:buFont typeface="Arial"/>
              <a:buNone/>
            </a:pPr>
            <a:r>
              <a:rPr lang="pt"/>
              <a:t>• Como podemos aprender com esta atividade para nos ajudar durante este workshop?</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12AEA8"/>
              </a:buClr>
              <a:buSzPts val="1800"/>
              <a:buFont typeface="Arial"/>
              <a:buNone/>
            </a:pPr>
            <a:r>
              <a:rPr lang="pt" sz="1800">
                <a:solidFill>
                  <a:srgbClr val="12AEA8"/>
                </a:solidFill>
              </a:rPr>
              <a:t>Elaboração de boas perguntas</a:t>
            </a:r>
            <a:endParaRPr sz="1800">
              <a:solidFill>
                <a:srgbClr val="12AEA8"/>
              </a:solidFill>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rPr lang="pt"/>
              <a:t>Um dos principais ingredientes para conversas significativas é a qualidade da pergunta. A forma como enquadramos uma questão irá afetar a forma como respondemos e falamos com os outros sobre isso.</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D9305B"/>
              </a:buClr>
              <a:buSzPts val="1800"/>
              <a:buFont typeface="Arial"/>
              <a:buNone/>
            </a:pPr>
            <a:r>
              <a:rPr lang="pt" sz="1800">
                <a:solidFill>
                  <a:srgbClr val="D9305B"/>
                </a:solidFill>
              </a:rPr>
              <a:t>Passos:</a:t>
            </a:r>
            <a:endParaRPr sz="1800">
              <a:solidFill>
                <a:srgbClr val="D9305B"/>
              </a:solidFill>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rPr lang="pt"/>
              <a:t>1. Escolha uma pergunta que convide à partilha e à reflexão aberta e não favoreça uma perspectiva em particular.</a:t>
            </a:r>
            <a:endParaRPr/>
          </a:p>
          <a:p>
            <a:pPr indent="0" lvl="0" marL="0" marR="0" rtl="0" algn="l">
              <a:lnSpc>
                <a:spcPct val="100000"/>
              </a:lnSpc>
              <a:spcBef>
                <a:spcPts val="0"/>
              </a:spcBef>
              <a:spcAft>
                <a:spcPts val="0"/>
              </a:spcAft>
              <a:buClr>
                <a:srgbClr val="707070"/>
              </a:buClr>
              <a:buSzPts val="1100"/>
              <a:buFont typeface="Arial"/>
              <a:buNone/>
            </a:pPr>
            <a:r>
              <a:rPr lang="pt"/>
              <a:t>2. Mantenha a pergunta simples.</a:t>
            </a:r>
            <a:endParaRPr/>
          </a:p>
          <a:p>
            <a:pPr indent="0" lvl="0" marL="0" marR="0" rtl="0" algn="l">
              <a:lnSpc>
                <a:spcPct val="100000"/>
              </a:lnSpc>
              <a:spcBef>
                <a:spcPts val="0"/>
              </a:spcBef>
              <a:spcAft>
                <a:spcPts val="0"/>
              </a:spcAft>
              <a:buClr>
                <a:srgbClr val="707070"/>
              </a:buClr>
              <a:buSzPts val="1100"/>
              <a:buFont typeface="Arial"/>
              <a:buNone/>
            </a:pPr>
            <a:r>
              <a:rPr lang="pt"/>
              <a:t>3. Escolha perguntas que sejam relevantes e inspiradoras.</a:t>
            </a:r>
            <a:endParaRPr/>
          </a:p>
          <a:p>
            <a:pPr indent="0" lvl="0" marL="0" marR="0" rtl="0" algn="l">
              <a:lnSpc>
                <a:spcPct val="100000"/>
              </a:lnSpc>
              <a:spcBef>
                <a:spcPts val="0"/>
              </a:spcBef>
              <a:spcAft>
                <a:spcPts val="0"/>
              </a:spcAft>
              <a:buClr>
                <a:srgbClr val="707070"/>
              </a:buClr>
              <a:buSzPts val="1100"/>
              <a:buFont typeface="Arial"/>
              <a:buNone/>
            </a:pPr>
            <a:r>
              <a:rPr lang="pt"/>
              <a:t>4. Evite perguntas que convidem a respostas de 'sim' ou 'não'.</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12AEA8"/>
              </a:buClr>
              <a:buSzPts val="1800"/>
              <a:buFont typeface="Arial"/>
              <a:buNone/>
            </a:pPr>
            <a:r>
              <a:rPr lang="pt" sz="1800">
                <a:solidFill>
                  <a:srgbClr val="12AEA8"/>
                </a:solidFill>
              </a:rPr>
              <a:t>Exemplo: </a:t>
            </a:r>
            <a:endParaRPr/>
          </a:p>
          <a:p>
            <a:pPr indent="0" lvl="0" marL="0" marR="0" rtl="0" algn="l">
              <a:lnSpc>
                <a:spcPct val="100000"/>
              </a:lnSpc>
              <a:spcBef>
                <a:spcPts val="0"/>
              </a:spcBef>
              <a:spcAft>
                <a:spcPts val="0"/>
              </a:spcAft>
              <a:buClr>
                <a:srgbClr val="707070"/>
              </a:buClr>
              <a:buSzPts val="1100"/>
              <a:buFont typeface="Arial"/>
              <a:buNone/>
            </a:pPr>
            <a:r>
              <a:rPr lang="pt"/>
              <a:t>A pergunta “Porque é que os jovens nunca participam na sociedade?” sugere que os jovens não participam. Uma abordagem melhor poderia ser formular perguntas que não se baseiem em suposições, por exemplo “Pode pensar</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100"/>
              <a:buFont typeface="Arial"/>
              <a:buNone/>
            </a:pPr>
            <a:r>
              <a:rPr lang="pt"/>
              <a:t>em exemplos onde os jovens participam regularmente?” ou “Acha que há áreas onde os jovens participam menos?” ou “Que oportunidades e desafios existem para os jovens participarem?” Além disso, a frase “participar na sociedade” não é clara. Procure palavras alternativas ou explore o que quer dizer com o termo 'participar'.</a:t>
            </a:r>
            <a:endParaRPr/>
          </a:p>
          <a:p>
            <a:pPr indent="0" lvl="0" marL="0" marR="0" rtl="0" algn="l">
              <a:lnSpc>
                <a:spcPct val="100000"/>
              </a:lnSpc>
              <a:spcBef>
                <a:spcPts val="0"/>
              </a:spcBef>
              <a:spcAft>
                <a:spcPts val="0"/>
              </a:spcAft>
              <a:buClr>
                <a:srgbClr val="707070"/>
              </a:buClr>
              <a:buSzPts val="1100"/>
              <a:buFont typeface="Arial"/>
              <a:buNone/>
            </a:pPr>
            <a:r>
              <a:t/>
            </a:r>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707070"/>
              </a:buClr>
              <a:buSzPts val="1800"/>
              <a:buFont typeface="Arial"/>
              <a:buNone/>
            </a:pPr>
            <a:r>
              <a:t/>
            </a:r>
            <a:endParaRPr sz="1800">
              <a:solidFill>
                <a:srgbClr val="D9305B"/>
              </a:solidFill>
            </a:endParaRPr>
          </a:p>
          <a:p>
            <a:pPr indent="0" lvl="0" marL="0" marR="0" rtl="0" algn="l">
              <a:lnSpc>
                <a:spcPct val="100000"/>
              </a:lnSpc>
              <a:spcBef>
                <a:spcPts val="0"/>
              </a:spcBef>
              <a:spcAft>
                <a:spcPts val="0"/>
              </a:spcAft>
              <a:buClr>
                <a:srgbClr val="D9305B"/>
              </a:buClr>
              <a:buSzPts val="1800"/>
              <a:buFont typeface="Arial"/>
              <a:buNone/>
            </a:pPr>
            <a:r>
              <a:rPr lang="pt" sz="1800">
                <a:solidFill>
                  <a:srgbClr val="D9305B"/>
                </a:solidFill>
              </a:rPr>
              <a:t>PLANO DE DESENVOLVIMENTO PESSOAL DO FACILITADOR</a:t>
            </a:r>
            <a:endParaRPr/>
          </a:p>
          <a:p>
            <a:pPr indent="0" lvl="0" marL="0" marR="0" rtl="0" algn="l">
              <a:lnSpc>
                <a:spcPct val="100000"/>
              </a:lnSpc>
              <a:spcBef>
                <a:spcPts val="0"/>
              </a:spcBef>
              <a:spcAft>
                <a:spcPts val="0"/>
              </a:spcAft>
              <a:buClr>
                <a:srgbClr val="707070"/>
              </a:buClr>
              <a:buSzPts val="1100"/>
              <a:buFont typeface="Arial"/>
              <a:buNone/>
            </a:pPr>
            <a:r>
              <a:t/>
            </a:r>
            <a:endParaRPr/>
          </a:p>
          <a:p>
            <a:pPr indent="-139700" lvl="0" marL="139700" rtl="0" algn="l">
              <a:lnSpc>
                <a:spcPct val="100000"/>
              </a:lnSpc>
              <a:spcBef>
                <a:spcPts val="0"/>
              </a:spcBef>
              <a:spcAft>
                <a:spcPts val="0"/>
              </a:spcAft>
              <a:buClr>
                <a:srgbClr val="707070"/>
              </a:buClr>
              <a:buSzPts val="1100"/>
              <a:buFont typeface="Calibri"/>
              <a:buAutoNum type="arabicPeriod"/>
            </a:pPr>
            <a:r>
              <a:rPr b="1" lang="pt" sz="1100"/>
              <a:t>Como facilitador de REAs, quais são os seus objetivos de desenvolvimento pessoal?</a:t>
            </a:r>
            <a:endParaRPr/>
          </a:p>
          <a:p>
            <a:pPr indent="0" lvl="0" marL="0" marR="0" rtl="0" algn="l">
              <a:lnSpc>
                <a:spcPct val="100000"/>
              </a:lnSpc>
              <a:spcBef>
                <a:spcPts val="0"/>
              </a:spcBef>
              <a:spcAft>
                <a:spcPts val="0"/>
              </a:spcAft>
              <a:buClr>
                <a:srgbClr val="707070"/>
              </a:buClr>
              <a:buSzPts val="1100"/>
              <a:buFont typeface="Arial"/>
              <a:buNone/>
            </a:pPr>
            <a:r>
              <a:t/>
            </a:r>
            <a:endParaRPr sz="1100"/>
          </a:p>
          <a:p>
            <a:pPr indent="0" lvl="0" marL="177800" rtl="0" algn="l">
              <a:lnSpc>
                <a:spcPct val="100000"/>
              </a:lnSpc>
              <a:spcBef>
                <a:spcPts val="0"/>
              </a:spcBef>
              <a:spcAft>
                <a:spcPts val="0"/>
              </a:spcAft>
              <a:buClr>
                <a:srgbClr val="707070"/>
              </a:buClr>
              <a:buSzPts val="1100"/>
              <a:buNone/>
            </a:pPr>
            <a:r>
              <a:rPr lang="pt" sz="1100"/>
              <a:t>OBJETIVO 1: _____________________________________</a:t>
            </a:r>
            <a:endParaRPr/>
          </a:p>
          <a:p>
            <a:pPr indent="0" lvl="0" marL="177800" rtl="0" algn="l">
              <a:lnSpc>
                <a:spcPct val="100000"/>
              </a:lnSpc>
              <a:spcBef>
                <a:spcPts val="0"/>
              </a:spcBef>
              <a:spcAft>
                <a:spcPts val="0"/>
              </a:spcAft>
              <a:buClr>
                <a:srgbClr val="707070"/>
              </a:buClr>
              <a:buSzPts val="1100"/>
              <a:buNone/>
            </a:pPr>
            <a:r>
              <a:t/>
            </a:r>
            <a:endParaRPr sz="1100"/>
          </a:p>
          <a:p>
            <a:pPr indent="0" lvl="0" marL="177800" rtl="0" algn="l">
              <a:lnSpc>
                <a:spcPct val="100000"/>
              </a:lnSpc>
              <a:spcBef>
                <a:spcPts val="0"/>
              </a:spcBef>
              <a:spcAft>
                <a:spcPts val="0"/>
              </a:spcAft>
              <a:buClr>
                <a:srgbClr val="707070"/>
              </a:buClr>
              <a:buSzPts val="1100"/>
              <a:buNone/>
            </a:pPr>
            <a:r>
              <a:rPr lang="pt" sz="1100"/>
              <a:t>OBJETIVO 2: _____________________________________</a:t>
            </a:r>
            <a:endParaRPr/>
          </a:p>
          <a:p>
            <a:pPr indent="0" lvl="0" marL="177800" rtl="0" algn="l">
              <a:lnSpc>
                <a:spcPct val="100000"/>
              </a:lnSpc>
              <a:spcBef>
                <a:spcPts val="0"/>
              </a:spcBef>
              <a:spcAft>
                <a:spcPts val="0"/>
              </a:spcAft>
              <a:buClr>
                <a:srgbClr val="707070"/>
              </a:buClr>
              <a:buSzPts val="1100"/>
              <a:buNone/>
            </a:pPr>
            <a:r>
              <a:t/>
            </a:r>
            <a:endParaRPr sz="1100"/>
          </a:p>
          <a:p>
            <a:pPr indent="0" lvl="0" marL="177800" rtl="0" algn="l">
              <a:lnSpc>
                <a:spcPct val="100000"/>
              </a:lnSpc>
              <a:spcBef>
                <a:spcPts val="0"/>
              </a:spcBef>
              <a:spcAft>
                <a:spcPts val="0"/>
              </a:spcAft>
              <a:buClr>
                <a:srgbClr val="707070"/>
              </a:buClr>
              <a:buSzPts val="1100"/>
              <a:buNone/>
            </a:pPr>
            <a:r>
              <a:rPr lang="pt" sz="1100"/>
              <a:t>OBJETIVO 3: _____________________________________</a:t>
            </a:r>
            <a:endParaRPr/>
          </a:p>
          <a:p>
            <a:pPr indent="0" lvl="0" marL="0" marR="0" rtl="0" algn="l">
              <a:lnSpc>
                <a:spcPct val="100000"/>
              </a:lnSpc>
              <a:spcBef>
                <a:spcPts val="0"/>
              </a:spcBef>
              <a:spcAft>
                <a:spcPts val="0"/>
              </a:spcAft>
              <a:buClr>
                <a:srgbClr val="707070"/>
              </a:buClr>
              <a:buSzPts val="1100"/>
              <a:buFont typeface="Arial"/>
              <a:buNone/>
            </a:pPr>
            <a:r>
              <a:t/>
            </a:r>
            <a:endParaRPr sz="1100"/>
          </a:p>
          <a:p>
            <a:pPr indent="-228600" lvl="0" marL="228600" rtl="0" algn="l">
              <a:lnSpc>
                <a:spcPct val="100000"/>
              </a:lnSpc>
              <a:spcBef>
                <a:spcPts val="0"/>
              </a:spcBef>
              <a:spcAft>
                <a:spcPts val="0"/>
              </a:spcAft>
              <a:buClr>
                <a:srgbClr val="707070"/>
              </a:buClr>
              <a:buSzPts val="1100"/>
              <a:buFont typeface="Calibri"/>
              <a:buAutoNum type="arabicPeriod" startAt="2"/>
            </a:pPr>
            <a:r>
              <a:rPr b="1" lang="pt" sz="1100"/>
              <a:t>Avalie as suas competências numa escala de 1 a 5:</a:t>
            </a:r>
            <a:endParaRPr/>
          </a:p>
          <a:p>
            <a:pPr indent="-88900" lvl="0" marL="266700" rtl="0" algn="l">
              <a:lnSpc>
                <a:spcPct val="100000"/>
              </a:lnSpc>
              <a:spcBef>
                <a:spcPts val="0"/>
              </a:spcBef>
              <a:spcAft>
                <a:spcPts val="0"/>
              </a:spcAft>
              <a:buClr>
                <a:srgbClr val="707070"/>
              </a:buClr>
              <a:buSzPts val="1100"/>
              <a:buFont typeface="Arial"/>
              <a:buChar char="•"/>
            </a:pPr>
            <a:r>
              <a:rPr lang="pt" sz="1100"/>
              <a:t>Competências de apresentação</a:t>
            </a:r>
            <a:endParaRPr/>
          </a:p>
          <a:p>
            <a:pPr indent="-88900" lvl="0" marL="266700" rtl="0" algn="l">
              <a:lnSpc>
                <a:spcPct val="100000"/>
              </a:lnSpc>
              <a:spcBef>
                <a:spcPts val="0"/>
              </a:spcBef>
              <a:spcAft>
                <a:spcPts val="0"/>
              </a:spcAft>
              <a:buClr>
                <a:srgbClr val="707070"/>
              </a:buClr>
              <a:buSzPts val="1100"/>
              <a:buFont typeface="Arial"/>
              <a:buChar char="•"/>
            </a:pPr>
            <a:r>
              <a:rPr lang="pt" sz="1100"/>
              <a:t>Capacidade de apoiar um grupo diversificado</a:t>
            </a:r>
            <a:endParaRPr/>
          </a:p>
          <a:p>
            <a:pPr indent="-88900" lvl="0" marL="266700" rtl="0" algn="l">
              <a:lnSpc>
                <a:spcPct val="100000"/>
              </a:lnSpc>
              <a:spcBef>
                <a:spcPts val="0"/>
              </a:spcBef>
              <a:spcAft>
                <a:spcPts val="0"/>
              </a:spcAft>
              <a:buClr>
                <a:srgbClr val="707070"/>
              </a:buClr>
              <a:buSzPts val="1100"/>
              <a:buFont typeface="Arial"/>
              <a:buChar char="•"/>
            </a:pPr>
            <a:r>
              <a:rPr lang="pt" sz="1100"/>
              <a:t>Confiança para realizar o plano de aprendizagem</a:t>
            </a:r>
            <a:endParaRPr/>
          </a:p>
          <a:p>
            <a:pPr indent="-88900" lvl="0" marL="266700" rtl="0" algn="l">
              <a:lnSpc>
                <a:spcPct val="100000"/>
              </a:lnSpc>
              <a:spcBef>
                <a:spcPts val="0"/>
              </a:spcBef>
              <a:spcAft>
                <a:spcPts val="0"/>
              </a:spcAft>
              <a:buClr>
                <a:srgbClr val="707070"/>
              </a:buClr>
              <a:buSzPts val="1100"/>
              <a:buFont typeface="Arial"/>
              <a:buChar char="•"/>
            </a:pPr>
            <a:r>
              <a:rPr lang="pt" sz="1100"/>
              <a:t>Conhecimento das necessidades digitais de estudantes migrantes do sexo feminino</a:t>
            </a:r>
            <a:endParaRPr/>
          </a:p>
          <a:p>
            <a:pPr indent="0" lvl="0" marL="0" marR="0" rtl="0" algn="l">
              <a:lnSpc>
                <a:spcPct val="100000"/>
              </a:lnSpc>
              <a:spcBef>
                <a:spcPts val="0"/>
              </a:spcBef>
              <a:spcAft>
                <a:spcPts val="0"/>
              </a:spcAft>
              <a:buClr>
                <a:srgbClr val="707070"/>
              </a:buClr>
              <a:buSzPts val="1100"/>
              <a:buFont typeface="Arial"/>
              <a:buNone/>
            </a:pPr>
            <a:r>
              <a:t/>
            </a:r>
            <a:endParaRPr sz="1100"/>
          </a:p>
          <a:p>
            <a:pPr indent="-228600" lvl="0" marL="228600" rtl="0" algn="l">
              <a:lnSpc>
                <a:spcPct val="100000"/>
              </a:lnSpc>
              <a:spcBef>
                <a:spcPts val="0"/>
              </a:spcBef>
              <a:spcAft>
                <a:spcPts val="0"/>
              </a:spcAft>
              <a:buClr>
                <a:srgbClr val="707070"/>
              </a:buClr>
              <a:buSzPts val="1100"/>
              <a:buFont typeface="Calibri"/>
              <a:buAutoNum type="arabicPeriod" startAt="3"/>
            </a:pPr>
            <a:r>
              <a:rPr b="1" lang="pt" sz="1100"/>
              <a:t>Quais competências pessoais podem ajudá-lo a entregar esses REAs?</a:t>
            </a:r>
            <a:endParaRPr/>
          </a:p>
          <a:p>
            <a:pPr indent="0" lvl="0" marL="177800" rtl="0" algn="l">
              <a:lnSpc>
                <a:spcPct val="100000"/>
              </a:lnSpc>
              <a:spcBef>
                <a:spcPts val="0"/>
              </a:spcBef>
              <a:spcAft>
                <a:spcPts val="0"/>
              </a:spcAft>
              <a:buClr>
                <a:srgbClr val="707070"/>
              </a:buClr>
              <a:buSzPts val="1100"/>
              <a:buNone/>
            </a:pPr>
            <a:r>
              <a:rPr lang="pt" sz="1100"/>
              <a:t>Por exemplo: abertura, honestidade e transparência, respeito pela diversidade, prontidão para aprender, escuta ativa</a:t>
            </a:r>
            <a:endParaRPr/>
          </a:p>
        </p:txBody>
      </p:sp>
      <p:sp>
        <p:nvSpPr>
          <p:cNvPr id="335" name="Google Shape;335;p7"/>
          <p:cNvSpPr txBox="1"/>
          <p:nvPr>
            <p:ph idx="12" type="sldNum"/>
          </p:nvPr>
        </p:nvSpPr>
        <p:spPr>
          <a:xfrm>
            <a:off x="7385639" y="10380675"/>
            <a:ext cx="353961" cy="475228"/>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fld id="{00000000-1234-1234-1234-123412341234}" type="slidenum">
              <a:rPr lang="pt"/>
              <a:t>‹#›</a:t>
            </a:fld>
            <a:endParaRPr/>
          </a:p>
        </p:txBody>
      </p:sp>
      <p:sp>
        <p:nvSpPr>
          <p:cNvPr id="336" name="Google Shape;336;p7"/>
          <p:cNvSpPr txBox="1"/>
          <p:nvPr/>
        </p:nvSpPr>
        <p:spPr>
          <a:xfrm>
            <a:off x="3921948" y="2709926"/>
            <a:ext cx="3176197" cy="2351023"/>
          </a:xfrm>
          <a:prstGeom prst="rect">
            <a:avLst/>
          </a:prstGeom>
          <a:solidFill>
            <a:srgbClr val="EA883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1200"/>
              <a:buFont typeface="Arial"/>
              <a:buNone/>
            </a:pPr>
            <a:r>
              <a:rPr b="0" i="1" lang="pt" sz="1200" u="none" cap="none" strike="noStrike">
                <a:solidFill>
                  <a:schemeClr val="lt1"/>
                </a:solidFill>
                <a:latin typeface="Open Sans"/>
                <a:ea typeface="Open Sans"/>
                <a:cs typeface="Open Sans"/>
                <a:sym typeface="Open Sans"/>
              </a:rPr>
              <a:t>Como um educador do INCLUDE HER, é benéfico abordar o seu papel como facilitador. Comparar a sua visão de um bom facilitador com suas próprias competências, conhecimento e personalidade, pode mostrar uma lacuna que você gostaria de preencher.</a:t>
            </a:r>
            <a:endParaRPr b="0" i="1" sz="1200" u="none" cap="none" strike="noStrike">
              <a:solidFill>
                <a:schemeClr val="lt1"/>
              </a:solidFill>
              <a:latin typeface="Open Sans"/>
              <a:ea typeface="Open Sans"/>
              <a:cs typeface="Open Sans"/>
              <a:sym typeface="Open Sans"/>
            </a:endParaRPr>
          </a:p>
          <a:p>
            <a:pPr indent="0" lvl="0" marL="0" marR="0" rtl="0" algn="l">
              <a:lnSpc>
                <a:spcPct val="100000"/>
              </a:lnSpc>
              <a:spcBef>
                <a:spcPts val="0"/>
              </a:spcBef>
              <a:spcAft>
                <a:spcPts val="0"/>
              </a:spcAft>
              <a:buClr>
                <a:srgbClr val="414141"/>
              </a:buClr>
              <a:buSzPts val="1200"/>
              <a:buFont typeface="Arial"/>
              <a:buNone/>
            </a:pPr>
            <a:r>
              <a:t/>
            </a:r>
            <a:endParaRPr b="1" i="1" sz="1200" u="none" cap="none" strike="noStrike">
              <a:solidFill>
                <a:schemeClr val="lt1"/>
              </a:solidFill>
              <a:latin typeface="Open Sans"/>
              <a:ea typeface="Open Sans"/>
              <a:cs typeface="Open Sans"/>
              <a:sym typeface="Open Sans"/>
            </a:endParaRPr>
          </a:p>
          <a:p>
            <a:pPr indent="0" lvl="0" marL="0" marR="0" rtl="0" algn="l">
              <a:lnSpc>
                <a:spcPct val="100000"/>
              </a:lnSpc>
              <a:spcBef>
                <a:spcPts val="0"/>
              </a:spcBef>
              <a:spcAft>
                <a:spcPts val="0"/>
              </a:spcAft>
              <a:buClr>
                <a:schemeClr val="lt1"/>
              </a:buClr>
              <a:buSzPts val="1200"/>
              <a:buFont typeface="Arial"/>
              <a:buNone/>
            </a:pPr>
            <a:r>
              <a:rPr b="1" i="1" lang="pt" sz="1200" u="none" cap="none" strike="noStrike">
                <a:solidFill>
                  <a:schemeClr val="lt1"/>
                </a:solidFill>
                <a:latin typeface="Open Sans"/>
                <a:ea typeface="Open Sans"/>
                <a:cs typeface="Open Sans"/>
                <a:sym typeface="Open Sans"/>
              </a:rPr>
              <a:t>Fazer seu plano de desenvolvimento pessoal como facilitador, </a:t>
            </a:r>
            <a:r>
              <a:rPr b="1" i="1" lang="pt" sz="1200">
                <a:solidFill>
                  <a:schemeClr val="lt1"/>
                </a:solidFill>
                <a:latin typeface="Open Sans"/>
                <a:ea typeface="Open Sans"/>
                <a:cs typeface="Open Sans"/>
                <a:sym typeface="Open Sans"/>
              </a:rPr>
              <a:t>através da aplicação dos</a:t>
            </a:r>
            <a:r>
              <a:rPr b="1" i="1" lang="pt" sz="1200" u="none" cap="none" strike="noStrike">
                <a:solidFill>
                  <a:schemeClr val="lt1"/>
                </a:solidFill>
                <a:latin typeface="Open Sans"/>
                <a:ea typeface="Open Sans"/>
                <a:cs typeface="Open Sans"/>
                <a:sym typeface="Open Sans"/>
              </a:rPr>
              <a:t> PASSOS à direita, irá ajudá-lo a responder a essas perguntas.</a:t>
            </a:r>
            <a:endParaRPr b="1" i="1" sz="1200" u="none" cap="none" strike="noStrike">
              <a:solidFill>
                <a:schemeClr val="lt1"/>
              </a:solidFill>
              <a:latin typeface="Open Sans"/>
              <a:ea typeface="Open Sans"/>
              <a:cs typeface="Open Sans"/>
              <a:sym typeface="Open Sans"/>
            </a:endParaRPr>
          </a:p>
        </p:txBody>
      </p:sp>
    </p:spTree>
  </p:cSld>
  <p:clrMapOvr>
    <a:masterClrMapping/>
  </p:clrMapOvr>
  <p:transition spd="slow" p14:dur="1500">
    <p:random/>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8"/>
          <p:cNvSpPr txBox="1"/>
          <p:nvPr>
            <p:ph idx="1" type="body"/>
          </p:nvPr>
        </p:nvSpPr>
        <p:spPr>
          <a:xfrm rot="-5400000">
            <a:off x="-2239806" y="3279332"/>
            <a:ext cx="6466106" cy="1092580"/>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Clr>
                <a:schemeClr val="lt1"/>
              </a:buClr>
              <a:buSzPts val="3000"/>
              <a:buNone/>
            </a:pPr>
            <a:r>
              <a:rPr lang="pt"/>
              <a:t>ENTREGA ONLINE / PRESENCIAL</a:t>
            </a:r>
            <a:endParaRPr/>
          </a:p>
        </p:txBody>
      </p:sp>
      <p:pic>
        <p:nvPicPr>
          <p:cNvPr descr="Person holding out hand" id="342" name="Google Shape;342;p8"/>
          <p:cNvPicPr preferRelativeResize="0"/>
          <p:nvPr>
            <p:ph idx="2" type="pic"/>
          </p:nvPr>
        </p:nvPicPr>
        <p:blipFill rotWithShape="1">
          <a:blip r:embed="rId3">
            <a:alphaModFix/>
          </a:blip>
          <a:srcRect b="0" l="17246" r="17246" t="0"/>
          <a:stretch/>
        </p:blipFill>
        <p:spPr>
          <a:xfrm>
            <a:off x="1539537" y="7650676"/>
            <a:ext cx="3126765" cy="3257040"/>
          </a:xfrm>
          <a:prstGeom prst="rect">
            <a:avLst/>
          </a:prstGeom>
          <a:solidFill>
            <a:srgbClr val="BFBFBF"/>
          </a:solidFill>
          <a:ln>
            <a:noFill/>
          </a:ln>
        </p:spPr>
      </p:pic>
      <p:sp>
        <p:nvSpPr>
          <p:cNvPr id="343" name="Google Shape;343;p8"/>
          <p:cNvSpPr txBox="1"/>
          <p:nvPr>
            <p:ph idx="3" type="body"/>
          </p:nvPr>
        </p:nvSpPr>
        <p:spPr>
          <a:xfrm>
            <a:off x="2679307" y="2345474"/>
            <a:ext cx="4493794" cy="4022669"/>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262626"/>
              </a:buClr>
              <a:buSzPts val="1100"/>
              <a:buNone/>
            </a:pPr>
            <a:r>
              <a:rPr lang="pt" sz="1100">
                <a:solidFill>
                  <a:srgbClr val="262626"/>
                </a:solidFill>
                <a:latin typeface="Calibri"/>
                <a:ea typeface="Calibri"/>
                <a:cs typeface="Calibri"/>
                <a:sym typeface="Calibri"/>
              </a:rPr>
              <a:t>A formação em sala de aula continua a ser uma das técnicas mais populares para desenvolver competências. Normalmente, é um um ensino em regime presencial centrado no instrutor que ocorre num horário e local fixos. Os recursso do INCLUDE HER e o curso online sugere a utilização dos recursos adicionais fornecidos e usar das seguintes formas.</a:t>
            </a:r>
            <a:endParaRPr sz="1100">
              <a:solidFill>
                <a:srgbClr val="262626"/>
              </a:solidFill>
              <a:latin typeface="Calibri"/>
              <a:ea typeface="Calibri"/>
              <a:cs typeface="Calibri"/>
              <a:sym typeface="Calibri"/>
            </a:endParaRPr>
          </a:p>
          <a:p>
            <a:pPr indent="0" lvl="0" marL="0" rtl="0" algn="just">
              <a:lnSpc>
                <a:spcPct val="100000"/>
              </a:lnSpc>
              <a:spcBef>
                <a:spcPts val="0"/>
              </a:spcBef>
              <a:spcAft>
                <a:spcPts val="0"/>
              </a:spcAft>
              <a:buClr>
                <a:srgbClr val="414141"/>
              </a:buClr>
              <a:buSzPts val="800"/>
              <a:buNone/>
            </a:pPr>
            <a:r>
              <a:t/>
            </a:r>
            <a:endParaRPr b="1" sz="800">
              <a:solidFill>
                <a:srgbClr val="76C7D3"/>
              </a:solidFill>
              <a:latin typeface="Calibri"/>
              <a:ea typeface="Calibri"/>
              <a:cs typeface="Calibri"/>
              <a:sym typeface="Calibri"/>
            </a:endParaRPr>
          </a:p>
          <a:p>
            <a:pPr indent="0" lvl="0" marL="0" rtl="0" algn="just">
              <a:lnSpc>
                <a:spcPct val="100000"/>
              </a:lnSpc>
              <a:spcBef>
                <a:spcPts val="0"/>
              </a:spcBef>
              <a:spcAft>
                <a:spcPts val="0"/>
              </a:spcAft>
              <a:buClr>
                <a:srgbClr val="12AEA8"/>
              </a:buClr>
              <a:buSzPts val="1100"/>
              <a:buNone/>
            </a:pPr>
            <a:r>
              <a:rPr b="1" lang="pt" sz="1100">
                <a:solidFill>
                  <a:srgbClr val="12AEA8"/>
                </a:solidFill>
                <a:latin typeface="Calibri"/>
                <a:ea typeface="Calibri"/>
                <a:cs typeface="Calibri"/>
                <a:sym typeface="Calibri"/>
              </a:rPr>
              <a:t>Mecanismos de disponibilização sugeridos:</a:t>
            </a:r>
            <a:endParaRPr/>
          </a:p>
          <a:p>
            <a:pPr indent="0" lvl="0" marL="0" rtl="0" algn="just">
              <a:lnSpc>
                <a:spcPct val="100000"/>
              </a:lnSpc>
              <a:spcBef>
                <a:spcPts val="0"/>
              </a:spcBef>
              <a:spcAft>
                <a:spcPts val="0"/>
              </a:spcAft>
              <a:buClr>
                <a:srgbClr val="EA8832"/>
              </a:buClr>
              <a:buSzPts val="1100"/>
              <a:buNone/>
            </a:pPr>
            <a:r>
              <a:rPr lang="pt" sz="1100">
                <a:solidFill>
                  <a:srgbClr val="EA8832"/>
                </a:solidFill>
                <a:latin typeface="Calibri"/>
                <a:ea typeface="Calibri"/>
                <a:cs typeface="Calibri"/>
                <a:sym typeface="Calibri"/>
              </a:rPr>
              <a:t>• </a:t>
            </a:r>
            <a:r>
              <a:rPr b="1" lang="pt" sz="1100">
                <a:solidFill>
                  <a:srgbClr val="EA8832"/>
                </a:solidFill>
                <a:latin typeface="Calibri"/>
                <a:ea typeface="Calibri"/>
                <a:cs typeface="Calibri"/>
                <a:sym typeface="Calibri"/>
              </a:rPr>
              <a:t>Discussões em pequenos grupos. </a:t>
            </a:r>
            <a:r>
              <a:rPr lang="pt" sz="1100">
                <a:solidFill>
                  <a:srgbClr val="262626"/>
                </a:solidFill>
                <a:latin typeface="Calibri"/>
                <a:ea typeface="Calibri"/>
                <a:cs typeface="Calibri"/>
                <a:sym typeface="Calibri"/>
              </a:rPr>
              <a:t>Divida os alunos em pequenos grupos e dê-lhes estudos de caso e tópicos de Inovação Social, desafios ou situações para discutir ou resolver. Isto permite a transferência de conhecimento entre os alunos.</a:t>
            </a:r>
            <a:endParaRPr/>
          </a:p>
          <a:p>
            <a:pPr indent="0" lvl="0" marL="0" rtl="0" algn="just">
              <a:lnSpc>
                <a:spcPct val="100000"/>
              </a:lnSpc>
              <a:spcBef>
                <a:spcPts val="0"/>
              </a:spcBef>
              <a:spcAft>
                <a:spcPts val="0"/>
              </a:spcAft>
              <a:buClr>
                <a:srgbClr val="EA8832"/>
              </a:buClr>
              <a:buSzPts val="1100"/>
              <a:buNone/>
            </a:pPr>
            <a:r>
              <a:rPr b="1" lang="pt" sz="1100">
                <a:solidFill>
                  <a:srgbClr val="EA8832"/>
                </a:solidFill>
                <a:latin typeface="Calibri"/>
                <a:ea typeface="Calibri"/>
                <a:cs typeface="Calibri"/>
                <a:sym typeface="Calibri"/>
              </a:rPr>
              <a:t>• Sessões de perguntas e respostas</a:t>
            </a:r>
            <a:r>
              <a:rPr lang="pt" sz="1100">
                <a:solidFill>
                  <a:srgbClr val="EA8832"/>
                </a:solidFill>
                <a:latin typeface="Calibri"/>
                <a:ea typeface="Calibri"/>
                <a:cs typeface="Calibri"/>
                <a:sym typeface="Calibri"/>
              </a:rPr>
              <a:t>. </a:t>
            </a:r>
            <a:r>
              <a:rPr lang="pt" sz="1100">
                <a:solidFill>
                  <a:srgbClr val="262626"/>
                </a:solidFill>
                <a:latin typeface="Calibri"/>
                <a:ea typeface="Calibri"/>
                <a:cs typeface="Calibri"/>
                <a:sym typeface="Calibri"/>
              </a:rPr>
              <a:t>Sessões informais de perguntas e respostas são mais eficazes com pequenos grupos e para aprender algo novo e atualizar o conhecimento existente.</a:t>
            </a:r>
            <a:endParaRPr/>
          </a:p>
          <a:p>
            <a:pPr indent="0" lvl="0" marL="0" rtl="0" algn="just">
              <a:lnSpc>
                <a:spcPct val="100000"/>
              </a:lnSpc>
              <a:spcBef>
                <a:spcPts val="0"/>
              </a:spcBef>
              <a:spcAft>
                <a:spcPts val="0"/>
              </a:spcAft>
              <a:buClr>
                <a:srgbClr val="EA8832"/>
              </a:buClr>
              <a:buSzPts val="1100"/>
              <a:buNone/>
            </a:pPr>
            <a:r>
              <a:rPr b="1" lang="pt" sz="1100">
                <a:solidFill>
                  <a:srgbClr val="EA8832"/>
                </a:solidFill>
                <a:latin typeface="Calibri"/>
                <a:ea typeface="Calibri"/>
                <a:cs typeface="Calibri"/>
                <a:sym typeface="Calibri"/>
              </a:rPr>
              <a:t>• Multimédia. </a:t>
            </a:r>
            <a:r>
              <a:rPr lang="pt" sz="1100">
                <a:solidFill>
                  <a:srgbClr val="262626"/>
                </a:solidFill>
                <a:latin typeface="Calibri"/>
                <a:ea typeface="Calibri"/>
                <a:cs typeface="Calibri"/>
                <a:sym typeface="Calibri"/>
              </a:rPr>
              <a:t>Os materiais de formação multimédia tendem a ser mais provocadores e desafiadores e, portanto, mais estimulantes para a mente do aluno. Os educadores devem garantir que estes sejam usados em todo o seu potencial.</a:t>
            </a:r>
            <a:endParaRPr/>
          </a:p>
          <a:p>
            <a:pPr indent="0" lvl="0" marL="0" rtl="0" algn="just">
              <a:lnSpc>
                <a:spcPct val="100000"/>
              </a:lnSpc>
              <a:spcBef>
                <a:spcPts val="0"/>
              </a:spcBef>
              <a:spcAft>
                <a:spcPts val="0"/>
              </a:spcAft>
              <a:buClr>
                <a:srgbClr val="EA8832"/>
              </a:buClr>
              <a:buSzPts val="1100"/>
              <a:buNone/>
            </a:pPr>
            <a:r>
              <a:rPr lang="pt" sz="1100">
                <a:solidFill>
                  <a:srgbClr val="EA8832"/>
                </a:solidFill>
                <a:latin typeface="Calibri"/>
                <a:ea typeface="Calibri"/>
                <a:cs typeface="Calibri"/>
                <a:sym typeface="Calibri"/>
              </a:rPr>
              <a:t>• </a:t>
            </a:r>
            <a:r>
              <a:rPr b="1" lang="pt" sz="1100">
                <a:solidFill>
                  <a:srgbClr val="EA8832"/>
                </a:solidFill>
                <a:latin typeface="Calibri"/>
                <a:ea typeface="Calibri"/>
                <a:cs typeface="Calibri"/>
                <a:sym typeface="Calibri"/>
              </a:rPr>
              <a:t>Ferramentas interativas. </a:t>
            </a:r>
            <a:r>
              <a:rPr lang="pt" sz="1100">
                <a:solidFill>
                  <a:srgbClr val="262626"/>
                </a:solidFill>
                <a:latin typeface="Calibri"/>
                <a:ea typeface="Calibri"/>
                <a:cs typeface="Calibri"/>
                <a:sym typeface="Calibri"/>
              </a:rPr>
              <a:t>O engajamento dos alunos pode ser facilmente alcançado através de ferramentas interativas. Um exemplo de ferramenta gratuita é o Kahoot! que é uma plataforma de aprendizgem baseada em jogos e trivialidades usada nas salas de aula, escritórios e ambientes sociais. Pode compilar um questionário, que pode ser respondido pelos alunos nos seus telemóveis/tablets/computadores. É possível obter feedback e resultados imediatos.</a:t>
            </a:r>
            <a:endParaRPr/>
          </a:p>
        </p:txBody>
      </p:sp>
      <p:sp>
        <p:nvSpPr>
          <p:cNvPr id="344" name="Google Shape;344;p8"/>
          <p:cNvSpPr txBox="1"/>
          <p:nvPr>
            <p:ph idx="4" type="body"/>
          </p:nvPr>
        </p:nvSpPr>
        <p:spPr>
          <a:xfrm>
            <a:off x="2669397" y="592569"/>
            <a:ext cx="4565153" cy="1072931"/>
          </a:xfrm>
          <a:prstGeom prst="rect">
            <a:avLst/>
          </a:prstGeom>
          <a:noFill/>
          <a:ln>
            <a:noFill/>
          </a:ln>
        </p:spPr>
        <p:txBody>
          <a:bodyPr anchorCtr="0" anchor="t" bIns="45700" lIns="91425" spcFirstLastPara="1" rIns="91425" wrap="square" tIns="45700">
            <a:noAutofit/>
          </a:bodyPr>
          <a:lstStyle/>
          <a:p>
            <a:pPr indent="0" lvl="0" marL="0" rtl="0" algn="l">
              <a:lnSpc>
                <a:spcPct val="109666"/>
              </a:lnSpc>
              <a:spcBef>
                <a:spcPts val="0"/>
              </a:spcBef>
              <a:spcAft>
                <a:spcPts val="0"/>
              </a:spcAft>
              <a:buClr>
                <a:srgbClr val="12AEA8"/>
              </a:buClr>
              <a:buSzPts val="2400"/>
              <a:buNone/>
            </a:pPr>
            <a:r>
              <a:rPr lang="pt">
                <a:solidFill>
                  <a:srgbClr val="12AEA8"/>
                </a:solidFill>
                <a:latin typeface="Calibri"/>
                <a:ea typeface="Calibri"/>
                <a:cs typeface="Calibri"/>
                <a:sym typeface="Calibri"/>
              </a:rPr>
              <a:t>FORNECIMENTO DE RECURSOS EDUCATIVOS ABERTOS</a:t>
            </a:r>
            <a:endParaRPr>
              <a:solidFill>
                <a:srgbClr val="12AEA8"/>
              </a:solidFill>
              <a:latin typeface="Calibri"/>
              <a:ea typeface="Calibri"/>
              <a:cs typeface="Calibri"/>
              <a:sym typeface="Calibri"/>
            </a:endParaRPr>
          </a:p>
        </p:txBody>
      </p:sp>
      <p:sp>
        <p:nvSpPr>
          <p:cNvPr id="345" name="Google Shape;345;p8"/>
          <p:cNvSpPr txBox="1"/>
          <p:nvPr>
            <p:ph idx="5" type="body"/>
          </p:nvPr>
        </p:nvSpPr>
        <p:spPr>
          <a:xfrm>
            <a:off x="2679307" y="2018065"/>
            <a:ext cx="4528020" cy="404694"/>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12AEA8"/>
              </a:buClr>
              <a:buSzPts val="1400"/>
              <a:buFont typeface="Arial"/>
              <a:buNone/>
            </a:pPr>
            <a:r>
              <a:rPr lang="pt" sz="1400">
                <a:solidFill>
                  <a:srgbClr val="12AEA8"/>
                </a:solidFill>
                <a:latin typeface="Calibri"/>
                <a:ea typeface="Calibri"/>
                <a:cs typeface="Calibri"/>
                <a:sym typeface="Calibri"/>
              </a:rPr>
              <a:t>EM PESSOA</a:t>
            </a:r>
            <a:endParaRPr sz="1400">
              <a:solidFill>
                <a:srgbClr val="12AEA8"/>
              </a:solidFill>
              <a:latin typeface="Calibri"/>
              <a:ea typeface="Calibri"/>
              <a:cs typeface="Calibri"/>
              <a:sym typeface="Calibri"/>
            </a:endParaRPr>
          </a:p>
        </p:txBody>
      </p:sp>
      <p:sp>
        <p:nvSpPr>
          <p:cNvPr id="346" name="Google Shape;346;p8"/>
          <p:cNvSpPr txBox="1"/>
          <p:nvPr>
            <p:ph idx="12" type="sldNum"/>
          </p:nvPr>
        </p:nvSpPr>
        <p:spPr>
          <a:xfrm>
            <a:off x="7281564" y="10452890"/>
            <a:ext cx="309259" cy="271977"/>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pt"/>
              <a:t>‹#›</a:t>
            </a:fld>
            <a:endParaRPr/>
          </a:p>
        </p:txBody>
      </p:sp>
    </p:spTree>
  </p:cSld>
  <p:clrMapOvr>
    <a:masterClrMapping/>
  </p:clrMapOvr>
  <p:transition spd="slow" p14:dur="1500">
    <p:random/>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9"/>
          <p:cNvSpPr txBox="1"/>
          <p:nvPr>
            <p:ph idx="1" type="body"/>
          </p:nvPr>
        </p:nvSpPr>
        <p:spPr>
          <a:xfrm rot="-5400000">
            <a:off x="-2239806" y="3279332"/>
            <a:ext cx="6466106" cy="1092580"/>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Clr>
                <a:schemeClr val="lt1"/>
              </a:buClr>
              <a:buSzPts val="3000"/>
              <a:buNone/>
            </a:pPr>
            <a:r>
              <a:rPr lang="pt"/>
              <a:t>ENTREGA ONLINE / PRESENCIAL</a:t>
            </a:r>
            <a:endParaRPr/>
          </a:p>
        </p:txBody>
      </p:sp>
      <p:pic>
        <p:nvPicPr>
          <p:cNvPr descr="Person holding out hand" id="352" name="Google Shape;352;p9"/>
          <p:cNvPicPr preferRelativeResize="0"/>
          <p:nvPr>
            <p:ph idx="2" type="pic"/>
          </p:nvPr>
        </p:nvPicPr>
        <p:blipFill rotWithShape="1">
          <a:blip r:embed="rId3">
            <a:alphaModFix/>
          </a:blip>
          <a:srcRect b="0" l="17246" r="17246" t="0"/>
          <a:stretch/>
        </p:blipFill>
        <p:spPr>
          <a:xfrm>
            <a:off x="1539537" y="7650676"/>
            <a:ext cx="3126765" cy="3257040"/>
          </a:xfrm>
          <a:prstGeom prst="rect">
            <a:avLst/>
          </a:prstGeom>
          <a:solidFill>
            <a:srgbClr val="BFBFBF"/>
          </a:solidFill>
          <a:ln>
            <a:noFill/>
          </a:ln>
        </p:spPr>
      </p:pic>
      <p:sp>
        <p:nvSpPr>
          <p:cNvPr id="353" name="Google Shape;353;p9"/>
          <p:cNvSpPr txBox="1"/>
          <p:nvPr>
            <p:ph idx="3" type="body"/>
          </p:nvPr>
        </p:nvSpPr>
        <p:spPr>
          <a:xfrm>
            <a:off x="2662193" y="2257502"/>
            <a:ext cx="4493794" cy="2483661"/>
          </a:xfrm>
          <a:prstGeom prst="rect">
            <a:avLst/>
          </a:prstGeom>
          <a:noFill/>
          <a:ln>
            <a:noFill/>
          </a:ln>
        </p:spPr>
        <p:txBody>
          <a:bodyPr anchorCtr="0" anchor="t" bIns="45700" lIns="91425" spcFirstLastPara="1" rIns="91425" wrap="square" tIns="45700">
            <a:noAutofit/>
          </a:bodyPr>
          <a:lstStyle/>
          <a:p>
            <a:pPr indent="0" lvl="0" marL="0" rtl="0" algn="just">
              <a:lnSpc>
                <a:spcPct val="100000"/>
              </a:lnSpc>
              <a:spcBef>
                <a:spcPts val="0"/>
              </a:spcBef>
              <a:spcAft>
                <a:spcPts val="0"/>
              </a:spcAft>
              <a:buClr>
                <a:srgbClr val="262626"/>
              </a:buClr>
              <a:buSzPts val="1100"/>
              <a:buNone/>
            </a:pPr>
            <a:r>
              <a:rPr lang="pt" sz="1100">
                <a:solidFill>
                  <a:srgbClr val="262626"/>
                </a:solidFill>
                <a:latin typeface="Calibri"/>
                <a:ea typeface="Calibri"/>
                <a:cs typeface="Calibri"/>
                <a:sym typeface="Calibri"/>
              </a:rPr>
              <a:t>O COVID 19 deixou bem claro que a aprendizagem inovadora e o acesso à Internet são agora mais do que nunca, tão importantes para aproveitar e participar da economia digital de hoje. Antes da pandemia do COVID-19, uma tendência crescente em direção à tecnologia digital já estava a mudar a forma como fazemos as coisas como sociedade – como o acesso a serviços, informações e suporte cada vez mais 'digitail por padrão'.</a:t>
            </a:r>
            <a:endParaRPr sz="1100">
              <a:solidFill>
                <a:srgbClr val="262626"/>
              </a:solidFill>
              <a:latin typeface="Calibri"/>
              <a:ea typeface="Calibri"/>
              <a:cs typeface="Calibri"/>
              <a:sym typeface="Calibri"/>
            </a:endParaRPr>
          </a:p>
          <a:p>
            <a:pPr indent="0" lvl="0" marL="0" rtl="0" algn="just">
              <a:lnSpc>
                <a:spcPct val="100000"/>
              </a:lnSpc>
              <a:spcBef>
                <a:spcPts val="0"/>
              </a:spcBef>
              <a:spcAft>
                <a:spcPts val="0"/>
              </a:spcAft>
              <a:buClr>
                <a:srgbClr val="414141"/>
              </a:buClr>
              <a:buSzPts val="1100"/>
              <a:buNone/>
            </a:pPr>
            <a:r>
              <a:t/>
            </a:r>
            <a:endParaRPr sz="1100">
              <a:solidFill>
                <a:srgbClr val="262626"/>
              </a:solidFill>
              <a:latin typeface="Calibri"/>
              <a:ea typeface="Calibri"/>
              <a:cs typeface="Calibri"/>
              <a:sym typeface="Calibri"/>
            </a:endParaRPr>
          </a:p>
          <a:p>
            <a:pPr indent="0" lvl="0" marL="0" rtl="0" algn="just">
              <a:lnSpc>
                <a:spcPct val="100000"/>
              </a:lnSpc>
              <a:spcBef>
                <a:spcPts val="0"/>
              </a:spcBef>
              <a:spcAft>
                <a:spcPts val="0"/>
              </a:spcAft>
              <a:buClr>
                <a:srgbClr val="262626"/>
              </a:buClr>
              <a:buSzPts val="1100"/>
              <a:buNone/>
            </a:pPr>
            <a:r>
              <a:rPr lang="pt" sz="1100">
                <a:solidFill>
                  <a:srgbClr val="262626"/>
                </a:solidFill>
                <a:latin typeface="Calibri"/>
                <a:ea typeface="Calibri"/>
                <a:cs typeface="Calibri"/>
                <a:sym typeface="Calibri"/>
              </a:rPr>
              <a:t>A Aprendizagem Online como método de entrega utiliza tecnologias da Internet incorporadas no INCLUDE HER MOOC </a:t>
            </a:r>
            <a:r>
              <a:rPr lang="pt" sz="1100" u="sng">
                <a:solidFill>
                  <a:srgbClr val="262626"/>
                </a:solidFill>
                <a:latin typeface="Calibri"/>
                <a:ea typeface="Calibri"/>
                <a:cs typeface="Calibri"/>
                <a:sym typeface="Calibri"/>
                <a:hlinkClick r:id="rId4">
                  <a:extLst>
                    <a:ext uri="{A12FA001-AC4F-418D-AE19-62706E023703}">
                      <ahyp:hlinkClr val="tx"/>
                    </a:ext>
                  </a:extLst>
                </a:hlinkClick>
              </a:rPr>
              <a:t>https://www.includeher.eu/</a:t>
            </a:r>
            <a:r>
              <a:rPr lang="pt" sz="1100">
                <a:solidFill>
                  <a:srgbClr val="262626"/>
                </a:solidFill>
                <a:latin typeface="Calibri"/>
                <a:ea typeface="Calibri"/>
                <a:cs typeface="Calibri"/>
                <a:sym typeface="Calibri"/>
              </a:rPr>
              <a:t> para fornecer uma ampla gama de soluções para permitir a aprendizagem. O curso INCLUDE HER é fornecido como um programa de aprendizagem online para acesso direto por todas as partes interessadas, incluindo educadores e formadores de adultos e outros interessados em adquirir novas competências para</a:t>
            </a:r>
            <a:endParaRPr/>
          </a:p>
          <a:p>
            <a:pPr indent="0" lvl="0" marL="0" rtl="0" algn="just">
              <a:lnSpc>
                <a:spcPct val="100000"/>
              </a:lnSpc>
              <a:spcBef>
                <a:spcPts val="0"/>
              </a:spcBef>
              <a:spcAft>
                <a:spcPts val="0"/>
              </a:spcAft>
              <a:buClr>
                <a:srgbClr val="EA8832"/>
              </a:buClr>
              <a:buSzPts val="1100"/>
              <a:buNone/>
            </a:pPr>
            <a:r>
              <a:rPr lang="pt" sz="1100">
                <a:solidFill>
                  <a:srgbClr val="EA8832"/>
                </a:solidFill>
                <a:latin typeface="Calibri"/>
                <a:ea typeface="Calibri"/>
                <a:cs typeface="Calibri"/>
                <a:sym typeface="Calibri"/>
              </a:rPr>
              <a:t>1) apoiar aqueles que atualmente não têm e precisam de recursos em mediação ou requalificação de pares ou</a:t>
            </a:r>
            <a:endParaRPr/>
          </a:p>
          <a:p>
            <a:pPr indent="0" lvl="0" marL="0" rtl="0" algn="just">
              <a:lnSpc>
                <a:spcPct val="100000"/>
              </a:lnSpc>
              <a:spcBef>
                <a:spcPts val="0"/>
              </a:spcBef>
              <a:spcAft>
                <a:spcPts val="0"/>
              </a:spcAft>
              <a:buClr>
                <a:srgbClr val="EA8832"/>
              </a:buClr>
              <a:buSzPts val="1100"/>
              <a:buNone/>
            </a:pPr>
            <a:r>
              <a:rPr lang="pt" sz="1100">
                <a:solidFill>
                  <a:srgbClr val="EA8832"/>
                </a:solidFill>
                <a:latin typeface="Calibri"/>
                <a:ea typeface="Calibri"/>
                <a:cs typeface="Calibri"/>
                <a:sym typeface="Calibri"/>
              </a:rPr>
              <a:t>2) gostaria de aprimorar e atualizar um programa educacional existente no mesmo campo que já está em vigor .</a:t>
            </a:r>
            <a:endParaRPr/>
          </a:p>
          <a:p>
            <a:pPr indent="0" lvl="0" marL="0" rtl="0" algn="just">
              <a:lnSpc>
                <a:spcPct val="100000"/>
              </a:lnSpc>
              <a:spcBef>
                <a:spcPts val="0"/>
              </a:spcBef>
              <a:spcAft>
                <a:spcPts val="0"/>
              </a:spcAft>
              <a:buClr>
                <a:srgbClr val="414141"/>
              </a:buClr>
              <a:buSzPts val="1100"/>
              <a:buNone/>
            </a:pPr>
            <a:r>
              <a:t/>
            </a:r>
            <a:endParaRPr sz="1100">
              <a:solidFill>
                <a:srgbClr val="262626"/>
              </a:solidFill>
              <a:latin typeface="Calibri"/>
              <a:ea typeface="Calibri"/>
              <a:cs typeface="Calibri"/>
              <a:sym typeface="Calibri"/>
            </a:endParaRPr>
          </a:p>
          <a:p>
            <a:pPr indent="0" lvl="0" marL="0" rtl="0" algn="just">
              <a:lnSpc>
                <a:spcPct val="100000"/>
              </a:lnSpc>
              <a:spcBef>
                <a:spcPts val="0"/>
              </a:spcBef>
              <a:spcAft>
                <a:spcPts val="0"/>
              </a:spcAft>
              <a:buClr>
                <a:srgbClr val="262626"/>
              </a:buClr>
              <a:buSzPts val="1100"/>
              <a:buNone/>
            </a:pPr>
            <a:r>
              <a:rPr lang="pt" sz="1100">
                <a:solidFill>
                  <a:srgbClr val="262626"/>
                </a:solidFill>
                <a:latin typeface="Calibri"/>
                <a:ea typeface="Calibri"/>
                <a:cs typeface="Calibri"/>
                <a:sym typeface="Calibri"/>
              </a:rPr>
              <a:t>O ensino à distância expõe os alunos a uma ampla gama de recursos disponíveis online, cobrindo suas áreas de interesse, que eles podem aprender em seu próprio ritmo, pessoalmente. Assumir o controlo da própria educação desta forma pode ser muito fortalecedor e pode dar aos alunos uma sensação de autoconfiança que os ajuda a fazer ainda melhor.</a:t>
            </a:r>
            <a:endParaRPr/>
          </a:p>
        </p:txBody>
      </p:sp>
      <p:sp>
        <p:nvSpPr>
          <p:cNvPr id="354" name="Google Shape;354;p9"/>
          <p:cNvSpPr txBox="1"/>
          <p:nvPr>
            <p:ph idx="4" type="body"/>
          </p:nvPr>
        </p:nvSpPr>
        <p:spPr>
          <a:xfrm>
            <a:off x="2669397" y="592569"/>
            <a:ext cx="4565153" cy="1072931"/>
          </a:xfrm>
          <a:prstGeom prst="rect">
            <a:avLst/>
          </a:prstGeom>
          <a:noFill/>
          <a:ln>
            <a:noFill/>
          </a:ln>
        </p:spPr>
        <p:txBody>
          <a:bodyPr anchorCtr="0" anchor="t" bIns="45700" lIns="91425" spcFirstLastPara="1" rIns="91425" wrap="square" tIns="45700">
            <a:noAutofit/>
          </a:bodyPr>
          <a:lstStyle/>
          <a:p>
            <a:pPr indent="0" lvl="0" marL="0" rtl="0" algn="l">
              <a:lnSpc>
                <a:spcPct val="109666"/>
              </a:lnSpc>
              <a:spcBef>
                <a:spcPts val="0"/>
              </a:spcBef>
              <a:spcAft>
                <a:spcPts val="0"/>
              </a:spcAft>
              <a:buClr>
                <a:srgbClr val="12AEA8"/>
              </a:buClr>
              <a:buSzPts val="2400"/>
              <a:buNone/>
            </a:pPr>
            <a:r>
              <a:rPr lang="pt">
                <a:solidFill>
                  <a:srgbClr val="12AEA8"/>
                </a:solidFill>
                <a:latin typeface="Calibri"/>
                <a:ea typeface="Calibri"/>
                <a:cs typeface="Calibri"/>
                <a:sym typeface="Calibri"/>
              </a:rPr>
              <a:t>FORNECIMENTO DE RECURSOS EDUCATIVOS ABERTOS</a:t>
            </a:r>
            <a:endParaRPr>
              <a:solidFill>
                <a:srgbClr val="12AEA8"/>
              </a:solidFill>
              <a:latin typeface="Calibri"/>
              <a:ea typeface="Calibri"/>
              <a:cs typeface="Calibri"/>
              <a:sym typeface="Calibri"/>
            </a:endParaRPr>
          </a:p>
        </p:txBody>
      </p:sp>
      <p:sp>
        <p:nvSpPr>
          <p:cNvPr id="355" name="Google Shape;355;p9"/>
          <p:cNvSpPr txBox="1"/>
          <p:nvPr>
            <p:ph idx="5" type="body"/>
          </p:nvPr>
        </p:nvSpPr>
        <p:spPr>
          <a:xfrm>
            <a:off x="2662193" y="1982639"/>
            <a:ext cx="4528020" cy="201762"/>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76C7D3"/>
              </a:buClr>
              <a:buSzPts val="1400"/>
              <a:buFont typeface="Arial"/>
              <a:buNone/>
            </a:pPr>
            <a:r>
              <a:rPr lang="pt" sz="1400">
                <a:solidFill>
                  <a:srgbClr val="76C7D3"/>
                </a:solidFill>
                <a:latin typeface="Calibri"/>
                <a:ea typeface="Calibri"/>
                <a:cs typeface="Calibri"/>
                <a:sym typeface="Calibri"/>
              </a:rPr>
              <a:t>ONLINE</a:t>
            </a:r>
            <a:endParaRPr sz="1400">
              <a:solidFill>
                <a:srgbClr val="76C7D3"/>
              </a:solidFill>
              <a:latin typeface="Calibri"/>
              <a:ea typeface="Calibri"/>
              <a:cs typeface="Calibri"/>
              <a:sym typeface="Calibri"/>
            </a:endParaRPr>
          </a:p>
        </p:txBody>
      </p:sp>
      <p:sp>
        <p:nvSpPr>
          <p:cNvPr id="356" name="Google Shape;356;p9"/>
          <p:cNvSpPr txBox="1"/>
          <p:nvPr>
            <p:ph idx="12" type="sldNum"/>
          </p:nvPr>
        </p:nvSpPr>
        <p:spPr>
          <a:xfrm>
            <a:off x="7281564" y="10452890"/>
            <a:ext cx="309259" cy="271977"/>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pt"/>
              <a:t>‹#›</a:t>
            </a:fld>
            <a:endParaRPr/>
          </a:p>
        </p:txBody>
      </p:sp>
    </p:spTree>
  </p:cSld>
  <p:clrMapOvr>
    <a:masterClrMapping/>
  </p:clrMapOvr>
  <p:transition spd="slow" p14:dur="1500">
    <p:random/>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A49F9EB7260684A9B23226A0D2389F0" ma:contentTypeVersion="9" ma:contentTypeDescription="Create a new document." ma:contentTypeScope="" ma:versionID="de15243d0bb07bbf3d71c5e3acdd95d0">
  <xsd:schema xmlns:xsd="http://www.w3.org/2001/XMLSchema" xmlns:xs="http://www.w3.org/2001/XMLSchema" xmlns:p="http://schemas.microsoft.com/office/2006/metadata/properties" xmlns:ns2="9fc2bc09-c21d-4b3b-bb94-c480fd4f3cad" targetNamespace="http://schemas.microsoft.com/office/2006/metadata/properties" ma:root="true" ma:fieldsID="45b8f12c33e877c86c27cc01057ec5c8" ns2:_="">
    <xsd:import namespace="9fc2bc09-c21d-4b3b-bb94-c480fd4f3ca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c2bc09-c21d-4b3b-bb94-c480fd4f3c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BECEB1-9733-4D69-80E4-5A4202FCEF41}"/>
</file>

<file path=customXml/itemProps2.xml><?xml version="1.0" encoding="utf-8"?>
<ds:datastoreItem xmlns:ds="http://schemas.openxmlformats.org/officeDocument/2006/customXml" ds:itemID="{C9BA27E8-8F56-4011-B656-66A11E5E7440}"/>
</file>

<file path=customXml/itemProps3.xml><?xml version="1.0" encoding="utf-8"?>
<ds:datastoreItem xmlns:ds="http://schemas.openxmlformats.org/officeDocument/2006/customXml" ds:itemID="{1ABA5003-7A29-4C39-AFFD-15330FB261D0}"/>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Robz</dc:creator>
  <dcterms:created xsi:type="dcterms:W3CDTF">2016-05-11T14:31:01Z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0x010100FA49F9EB7260684A9B23226A0D2389F0</vt:lpwstr>
  </property>
</Properties>
</file>